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321" r:id="rId2"/>
    <p:sldId id="438" r:id="rId3"/>
    <p:sldId id="342" r:id="rId4"/>
    <p:sldId id="344" r:id="rId5"/>
    <p:sldId id="423" r:id="rId6"/>
    <p:sldId id="343" r:id="rId7"/>
    <p:sldId id="340" r:id="rId8"/>
    <p:sldId id="341" r:id="rId9"/>
    <p:sldId id="335" r:id="rId10"/>
    <p:sldId id="345" r:id="rId11"/>
    <p:sldId id="257" r:id="rId12"/>
    <p:sldId id="346" r:id="rId13"/>
    <p:sldId id="347" r:id="rId14"/>
    <p:sldId id="348" r:id="rId15"/>
    <p:sldId id="349" r:id="rId16"/>
    <p:sldId id="405" r:id="rId17"/>
    <p:sldId id="339" r:id="rId18"/>
    <p:sldId id="266" r:id="rId19"/>
    <p:sldId id="351" r:id="rId20"/>
    <p:sldId id="352" r:id="rId21"/>
    <p:sldId id="426" r:id="rId22"/>
    <p:sldId id="268" r:id="rId23"/>
    <p:sldId id="276" r:id="rId24"/>
    <p:sldId id="353" r:id="rId25"/>
    <p:sldId id="354" r:id="rId26"/>
    <p:sldId id="355" r:id="rId27"/>
    <p:sldId id="356" r:id="rId28"/>
    <p:sldId id="357" r:id="rId29"/>
    <p:sldId id="358" r:id="rId30"/>
    <p:sldId id="359" r:id="rId31"/>
    <p:sldId id="360" r:id="rId32"/>
    <p:sldId id="361" r:id="rId33"/>
    <p:sldId id="362" r:id="rId34"/>
    <p:sldId id="363" r:id="rId35"/>
    <p:sldId id="364" r:id="rId36"/>
    <p:sldId id="365" r:id="rId37"/>
    <p:sldId id="366" r:id="rId38"/>
    <p:sldId id="370" r:id="rId39"/>
    <p:sldId id="371" r:id="rId40"/>
    <p:sldId id="372" r:id="rId41"/>
    <p:sldId id="373" r:id="rId42"/>
    <p:sldId id="374" r:id="rId43"/>
    <p:sldId id="375" r:id="rId44"/>
    <p:sldId id="377" r:id="rId45"/>
    <p:sldId id="378" r:id="rId46"/>
    <p:sldId id="379" r:id="rId47"/>
    <p:sldId id="380" r:id="rId48"/>
    <p:sldId id="381" r:id="rId49"/>
    <p:sldId id="382" r:id="rId50"/>
    <p:sldId id="383" r:id="rId51"/>
    <p:sldId id="390" r:id="rId52"/>
    <p:sldId id="393" r:id="rId53"/>
    <p:sldId id="388" r:id="rId54"/>
    <p:sldId id="391" r:id="rId55"/>
    <p:sldId id="432" r:id="rId56"/>
    <p:sldId id="436" r:id="rId57"/>
    <p:sldId id="418" r:id="rId58"/>
    <p:sldId id="419" r:id="rId59"/>
    <p:sldId id="420" r:id="rId60"/>
    <p:sldId id="397" r:id="rId61"/>
    <p:sldId id="398" r:id="rId62"/>
    <p:sldId id="308" r:id="rId63"/>
    <p:sldId id="399" r:id="rId64"/>
  </p:sldIdLst>
  <p:sldSz cx="12192000" cy="6858000"/>
  <p:notesSz cx="6858000" cy="9144000"/>
  <p:embeddedFontLst>
    <p:embeddedFont>
      <p:font typeface="Open Sans" pitchFamily="2" charset="0"/>
      <p:regular r:id="rId67"/>
      <p:bold r:id="rId68"/>
      <p:italic r:id="rId69"/>
      <p:boldItalic r:id="rId70"/>
    </p:embeddedFont>
    <p:embeddedFont>
      <p:font typeface="Proxima Nova Rg" panose="02000506030000020004" charset="0"/>
      <p:regular r:id="rId71"/>
      <p:bold r:id="rId72"/>
      <p:italic r:id="rId73"/>
      <p:boldItalic r:id="rId74"/>
    </p:embeddedFont>
    <p:embeddedFont>
      <p:font typeface="Verdana" panose="020B0604030504040204" pitchFamily="34" charset="0"/>
      <p:regular r:id="rId75"/>
      <p:bold r:id="rId76"/>
      <p:italic r:id="rId77"/>
      <p:boldItalic r:id="rId7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0000"/>
    <a:srgbClr val="333F8E"/>
    <a:srgbClr val="D31145"/>
    <a:srgbClr val="AB89AB"/>
    <a:srgbClr val="D4D4E8"/>
    <a:srgbClr val="C2C2DE"/>
    <a:srgbClr val="6262A8"/>
    <a:srgbClr val="E4E4F0"/>
    <a:srgbClr val="956B95"/>
    <a:srgbClr val="0062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7D425C-6A3E-4ABF-B7EE-421D588CFEB5}" v="28" dt="2024-11-20T17:19:57.5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853"/>
    <p:restoredTop sz="95673"/>
  </p:normalViewPr>
  <p:slideViewPr>
    <p:cSldViewPr snapToGrid="0" snapToObjects="1">
      <p:cViewPr varScale="1">
        <p:scale>
          <a:sx n="200" d="100"/>
          <a:sy n="200" d="100"/>
        </p:scale>
        <p:origin x="288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504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84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8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80" Type="http://schemas.openxmlformats.org/officeDocument/2006/relationships/viewProps" Target="viewProps.xml"/><Relationship Id="rId85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theme" Target="theme/theme1.xml"/><Relationship Id="rId86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handoutMaster" Target="handoutMasters/handoutMaster1.xml"/><Relationship Id="rId87" Type="http://schemas.openxmlformats.org/officeDocument/2006/relationships/customXml" Target="../customXml/item3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ll, Brittni M" userId="9d4dc2e0-3d9a-424b-961d-051100ca19ac" providerId="ADAL" clId="{8E897935-F75D-48CB-9C27-5A02990ACD14}"/>
    <pc:docChg chg="undo redo custSel addSld delSld modSld sldOrd modMainMaster">
      <pc:chgData name="Ball, Brittni M" userId="9d4dc2e0-3d9a-424b-961d-051100ca19ac" providerId="ADAL" clId="{8E897935-F75D-48CB-9C27-5A02990ACD14}" dt="2024-10-31T19:15:13.678" v="1639"/>
      <pc:docMkLst>
        <pc:docMk/>
      </pc:docMkLst>
      <pc:sldChg chg="delSp mod">
        <pc:chgData name="Ball, Brittni M" userId="9d4dc2e0-3d9a-424b-961d-051100ca19ac" providerId="ADAL" clId="{8E897935-F75D-48CB-9C27-5A02990ACD14}" dt="2024-10-31T16:44:43.378" v="306" actId="478"/>
        <pc:sldMkLst>
          <pc:docMk/>
          <pc:sldMk cId="3748153116" sldId="257"/>
        </pc:sldMkLst>
        <pc:spChg chg="del">
          <ac:chgData name="Ball, Brittni M" userId="9d4dc2e0-3d9a-424b-961d-051100ca19ac" providerId="ADAL" clId="{8E897935-F75D-48CB-9C27-5A02990ACD14}" dt="2024-10-31T16:44:43.378" v="306" actId="478"/>
          <ac:spMkLst>
            <pc:docMk/>
            <pc:sldMk cId="3748153116" sldId="257"/>
            <ac:spMk id="3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6:43:48.348" v="298" actId="478"/>
          <ac:spMkLst>
            <pc:docMk/>
            <pc:sldMk cId="3748153116" sldId="257"/>
            <ac:spMk id="4" creationId="{00000000-0000-0000-0000-000000000000}"/>
          </ac:spMkLst>
        </pc:spChg>
      </pc:sldChg>
      <pc:sldChg chg="modSp mod">
        <pc:chgData name="Ball, Brittni M" userId="9d4dc2e0-3d9a-424b-961d-051100ca19ac" providerId="ADAL" clId="{8E897935-F75D-48CB-9C27-5A02990ACD14}" dt="2024-10-31T16:47:50.098" v="340" actId="20577"/>
        <pc:sldMkLst>
          <pc:docMk/>
          <pc:sldMk cId="1296732600" sldId="266"/>
        </pc:sldMkLst>
        <pc:spChg chg="mod">
          <ac:chgData name="Ball, Brittni M" userId="9d4dc2e0-3d9a-424b-961d-051100ca19ac" providerId="ADAL" clId="{8E897935-F75D-48CB-9C27-5A02990ACD14}" dt="2024-10-31T16:47:50.098" v="340" actId="20577"/>
          <ac:spMkLst>
            <pc:docMk/>
            <pc:sldMk cId="1296732600" sldId="266"/>
            <ac:spMk id="2" creationId="{C6B2394D-D046-4F45-8A61-AA2D063ABFFF}"/>
          </ac:spMkLst>
        </pc:spChg>
      </pc:sldChg>
      <pc:sldChg chg="addSp delSp modSp mod">
        <pc:chgData name="Ball, Brittni M" userId="9d4dc2e0-3d9a-424b-961d-051100ca19ac" providerId="ADAL" clId="{8E897935-F75D-48CB-9C27-5A02990ACD14}" dt="2024-10-31T16:53:34.333" v="488" actId="478"/>
        <pc:sldMkLst>
          <pc:docMk/>
          <pc:sldMk cId="341851158" sldId="268"/>
        </pc:sldMkLst>
        <pc:spChg chg="del">
          <ac:chgData name="Ball, Brittni M" userId="9d4dc2e0-3d9a-424b-961d-051100ca19ac" providerId="ADAL" clId="{8E897935-F75D-48CB-9C27-5A02990ACD14}" dt="2024-10-31T16:51:44.663" v="462" actId="478"/>
          <ac:spMkLst>
            <pc:docMk/>
            <pc:sldMk cId="341851158" sldId="268"/>
            <ac:spMk id="2" creationId="{00000000-0000-0000-0000-000000000000}"/>
          </ac:spMkLst>
        </pc:spChg>
        <pc:spChg chg="add del">
          <ac:chgData name="Ball, Brittni M" userId="9d4dc2e0-3d9a-424b-961d-051100ca19ac" providerId="ADAL" clId="{8E897935-F75D-48CB-9C27-5A02990ACD14}" dt="2024-10-31T16:53:34.333" v="488" actId="478"/>
          <ac:spMkLst>
            <pc:docMk/>
            <pc:sldMk cId="341851158" sldId="268"/>
            <ac:spMk id="7" creationId="{00000000-0000-0000-0000-000000000000}"/>
          </ac:spMkLst>
        </pc:spChg>
        <pc:picChg chg="mod">
          <ac:chgData name="Ball, Brittni M" userId="9d4dc2e0-3d9a-424b-961d-051100ca19ac" providerId="ADAL" clId="{8E897935-F75D-48CB-9C27-5A02990ACD14}" dt="2024-10-31T16:52:28.366" v="467" actId="14826"/>
          <ac:picMkLst>
            <pc:docMk/>
            <pc:sldMk cId="341851158" sldId="268"/>
            <ac:picMk id="9" creationId="{00000000-0000-0000-0000-000000000000}"/>
          </ac:picMkLst>
        </pc:picChg>
      </pc:sldChg>
      <pc:sldChg chg="delSp modSp mod">
        <pc:chgData name="Ball, Brittni M" userId="9d4dc2e0-3d9a-424b-961d-051100ca19ac" providerId="ADAL" clId="{8E897935-F75D-48CB-9C27-5A02990ACD14}" dt="2024-10-31T16:58:27.430" v="545" actId="732"/>
        <pc:sldMkLst>
          <pc:docMk/>
          <pc:sldMk cId="1870969218" sldId="276"/>
        </pc:sldMkLst>
        <pc:spChg chg="del">
          <ac:chgData name="Ball, Brittni M" userId="9d4dc2e0-3d9a-424b-961d-051100ca19ac" providerId="ADAL" clId="{8E897935-F75D-48CB-9C27-5A02990ACD14}" dt="2024-10-31T16:52:36.511" v="468" actId="478"/>
          <ac:spMkLst>
            <pc:docMk/>
            <pc:sldMk cId="1870969218" sldId="276"/>
            <ac:spMk id="2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6:52:38.132" v="469" actId="478"/>
          <ac:spMkLst>
            <pc:docMk/>
            <pc:sldMk cId="1870969218" sldId="276"/>
            <ac:spMk id="4" creationId="{00000000-0000-0000-0000-000000000000}"/>
          </ac:spMkLst>
        </pc:spChg>
        <pc:picChg chg="mod modCrop">
          <ac:chgData name="Ball, Brittni M" userId="9d4dc2e0-3d9a-424b-961d-051100ca19ac" providerId="ADAL" clId="{8E897935-F75D-48CB-9C27-5A02990ACD14}" dt="2024-10-31T16:58:27.430" v="545" actId="732"/>
          <ac:picMkLst>
            <pc:docMk/>
            <pc:sldMk cId="1870969218" sldId="276"/>
            <ac:picMk id="12" creationId="{00000000-0000-0000-0000-000000000000}"/>
          </ac:picMkLst>
        </pc:picChg>
        <pc:picChg chg="mod modCrop">
          <ac:chgData name="Ball, Brittni M" userId="9d4dc2e0-3d9a-424b-961d-051100ca19ac" providerId="ADAL" clId="{8E897935-F75D-48CB-9C27-5A02990ACD14}" dt="2024-10-31T16:58:18.750" v="543" actId="1076"/>
          <ac:picMkLst>
            <pc:docMk/>
            <pc:sldMk cId="1870969218" sldId="276"/>
            <ac:picMk id="19" creationId="{2D2E1A87-A95B-5B42-A2E6-579D8FE028D5}"/>
          </ac:picMkLst>
        </pc:picChg>
      </pc:sldChg>
      <pc:sldChg chg="addSp modSp mod setBg">
        <pc:chgData name="Ball, Brittni M" userId="9d4dc2e0-3d9a-424b-961d-051100ca19ac" providerId="ADAL" clId="{8E897935-F75D-48CB-9C27-5A02990ACD14}" dt="2024-10-31T18:00:51.969" v="1170"/>
        <pc:sldMkLst>
          <pc:docMk/>
          <pc:sldMk cId="1223662604" sldId="321"/>
        </pc:sldMkLst>
        <pc:spChg chg="add mod ord">
          <ac:chgData name="Ball, Brittni M" userId="9d4dc2e0-3d9a-424b-961d-051100ca19ac" providerId="ADAL" clId="{8E897935-F75D-48CB-9C27-5A02990ACD14}" dt="2024-10-31T18:00:13.450" v="1164" actId="167"/>
          <ac:spMkLst>
            <pc:docMk/>
            <pc:sldMk cId="1223662604" sldId="321"/>
            <ac:spMk id="2" creationId="{7B16E1CE-A0CD-F96B-61EC-712F6B6B5957}"/>
          </ac:spMkLst>
        </pc:spChg>
        <pc:spChg chg="mod">
          <ac:chgData name="Ball, Brittni M" userId="9d4dc2e0-3d9a-424b-961d-051100ca19ac" providerId="ADAL" clId="{8E897935-F75D-48CB-9C27-5A02990ACD14}" dt="2024-10-31T18:00:35.429" v="1168" actId="207"/>
          <ac:spMkLst>
            <pc:docMk/>
            <pc:sldMk cId="1223662604" sldId="321"/>
            <ac:spMk id="3" creationId="{00000000-0000-0000-0000-000000000000}"/>
          </ac:spMkLst>
        </pc:spChg>
        <pc:spChg chg="add mod ord">
          <ac:chgData name="Ball, Brittni M" userId="9d4dc2e0-3d9a-424b-961d-051100ca19ac" providerId="ADAL" clId="{8E897935-F75D-48CB-9C27-5A02990ACD14}" dt="2024-10-31T18:00:38.845" v="1169" actId="167"/>
          <ac:spMkLst>
            <pc:docMk/>
            <pc:sldMk cId="1223662604" sldId="321"/>
            <ac:spMk id="4" creationId="{699E0EAA-388F-381C-FBF7-D2B720BBAB3B}"/>
          </ac:spMkLst>
        </pc:spChg>
        <pc:spChg chg="mod">
          <ac:chgData name="Ball, Brittni M" userId="9d4dc2e0-3d9a-424b-961d-051100ca19ac" providerId="ADAL" clId="{8E897935-F75D-48CB-9C27-5A02990ACD14}" dt="2024-10-31T18:00:33.292" v="1167" actId="207"/>
          <ac:spMkLst>
            <pc:docMk/>
            <pc:sldMk cId="1223662604" sldId="321"/>
            <ac:spMk id="7" creationId="{00000000-0000-0000-0000-000000000000}"/>
          </ac:spMkLst>
        </pc:spChg>
        <pc:picChg chg="add mod">
          <ac:chgData name="Ball, Brittni M" userId="9d4dc2e0-3d9a-424b-961d-051100ca19ac" providerId="ADAL" clId="{8E897935-F75D-48CB-9C27-5A02990ACD14}" dt="2024-10-31T18:00:51.969" v="1170"/>
          <ac:picMkLst>
            <pc:docMk/>
            <pc:sldMk cId="1223662604" sldId="321"/>
            <ac:picMk id="5" creationId="{34C1A03C-E6F1-8DB4-7B92-9FE3088ADE1F}"/>
          </ac:picMkLst>
        </pc:picChg>
      </pc:sldChg>
      <pc:sldChg chg="delSp mod">
        <pc:chgData name="Ball, Brittni M" userId="9d4dc2e0-3d9a-424b-961d-051100ca19ac" providerId="ADAL" clId="{8E897935-F75D-48CB-9C27-5A02990ACD14}" dt="2024-10-31T16:43:43.476" v="297" actId="478"/>
        <pc:sldMkLst>
          <pc:docMk/>
          <pc:sldMk cId="1664160704" sldId="335"/>
        </pc:sldMkLst>
        <pc:spChg chg="del">
          <ac:chgData name="Ball, Brittni M" userId="9d4dc2e0-3d9a-424b-961d-051100ca19ac" providerId="ADAL" clId="{8E897935-F75D-48CB-9C27-5A02990ACD14}" dt="2024-10-31T16:43:43.476" v="297" actId="478"/>
          <ac:spMkLst>
            <pc:docMk/>
            <pc:sldMk cId="1664160704" sldId="335"/>
            <ac:spMk id="5" creationId="{00000000-0000-0000-0000-000000000000}"/>
          </ac:spMkLst>
        </pc:spChg>
      </pc:sldChg>
      <pc:sldChg chg="delSp modSp mod">
        <pc:chgData name="Ball, Brittni M" userId="9d4dc2e0-3d9a-424b-961d-051100ca19ac" providerId="ADAL" clId="{8E897935-F75D-48CB-9C27-5A02990ACD14}" dt="2024-10-31T17:55:12.967" v="1127" actId="18131"/>
        <pc:sldMkLst>
          <pc:docMk/>
          <pc:sldMk cId="373304951" sldId="339"/>
        </pc:sldMkLst>
        <pc:spChg chg="del">
          <ac:chgData name="Ball, Brittni M" userId="9d4dc2e0-3d9a-424b-961d-051100ca19ac" providerId="ADAL" clId="{8E897935-F75D-48CB-9C27-5A02990ACD14}" dt="2024-10-31T16:47:34.083" v="337" actId="478"/>
          <ac:spMkLst>
            <pc:docMk/>
            <pc:sldMk cId="373304951" sldId="339"/>
            <ac:spMk id="3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6:47:36.170" v="338" actId="478"/>
          <ac:spMkLst>
            <pc:docMk/>
            <pc:sldMk cId="373304951" sldId="339"/>
            <ac:spMk id="4" creationId="{00000000-0000-0000-0000-000000000000}"/>
          </ac:spMkLst>
        </pc:spChg>
        <pc:picChg chg="mod modCrop">
          <ac:chgData name="Ball, Brittni M" userId="9d4dc2e0-3d9a-424b-961d-051100ca19ac" providerId="ADAL" clId="{8E897935-F75D-48CB-9C27-5A02990ACD14}" dt="2024-10-31T17:55:12.967" v="1127" actId="18131"/>
          <ac:picMkLst>
            <pc:docMk/>
            <pc:sldMk cId="373304951" sldId="339"/>
            <ac:picMk id="7" creationId="{F9BCE615-D207-3244-AE27-8BC4062B42F5}"/>
          </ac:picMkLst>
        </pc:picChg>
      </pc:sldChg>
      <pc:sldChg chg="modSp mod">
        <pc:chgData name="Ball, Brittni M" userId="9d4dc2e0-3d9a-424b-961d-051100ca19ac" providerId="ADAL" clId="{8E897935-F75D-48CB-9C27-5A02990ACD14}" dt="2024-10-31T16:38:49.718" v="180" actId="20577"/>
        <pc:sldMkLst>
          <pc:docMk/>
          <pc:sldMk cId="1009338847" sldId="340"/>
        </pc:sldMkLst>
        <pc:spChg chg="mod">
          <ac:chgData name="Ball, Brittni M" userId="9d4dc2e0-3d9a-424b-961d-051100ca19ac" providerId="ADAL" clId="{8E897935-F75D-48CB-9C27-5A02990ACD14}" dt="2024-10-31T16:38:49.718" v="180" actId="20577"/>
          <ac:spMkLst>
            <pc:docMk/>
            <pc:sldMk cId="1009338847" sldId="340"/>
            <ac:spMk id="2" creationId="{3573F87C-4136-0C4E-9D80-20B66480ADFB}"/>
          </ac:spMkLst>
        </pc:spChg>
      </pc:sldChg>
      <pc:sldChg chg="modSp mod ord setBg">
        <pc:chgData name="Ball, Brittni M" userId="9d4dc2e0-3d9a-424b-961d-051100ca19ac" providerId="ADAL" clId="{8E897935-F75D-48CB-9C27-5A02990ACD14}" dt="2024-10-31T17:36:00.282" v="815"/>
        <pc:sldMkLst>
          <pc:docMk/>
          <pc:sldMk cId="904850150" sldId="342"/>
        </pc:sldMkLst>
        <pc:spChg chg="mod">
          <ac:chgData name="Ball, Brittni M" userId="9d4dc2e0-3d9a-424b-961d-051100ca19ac" providerId="ADAL" clId="{8E897935-F75D-48CB-9C27-5A02990ACD14}" dt="2024-10-31T17:35:36.071" v="811" actId="20577"/>
          <ac:spMkLst>
            <pc:docMk/>
            <pc:sldMk cId="904850150" sldId="342"/>
            <ac:spMk id="2" creationId="{3573F87C-4136-0C4E-9D80-20B66480ADFB}"/>
          </ac:spMkLst>
        </pc:spChg>
      </pc:sldChg>
      <pc:sldChg chg="ord setBg">
        <pc:chgData name="Ball, Brittni M" userId="9d4dc2e0-3d9a-424b-961d-051100ca19ac" providerId="ADAL" clId="{8E897935-F75D-48CB-9C27-5A02990ACD14}" dt="2024-10-31T17:37:02.330" v="858" actId="20578"/>
        <pc:sldMkLst>
          <pc:docMk/>
          <pc:sldMk cId="1484766643" sldId="343"/>
        </pc:sldMkLst>
      </pc:sldChg>
      <pc:sldChg chg="ord">
        <pc:chgData name="Ball, Brittni M" userId="9d4dc2e0-3d9a-424b-961d-051100ca19ac" providerId="ADAL" clId="{8E897935-F75D-48CB-9C27-5A02990ACD14}" dt="2024-10-31T17:35:52.473" v="813"/>
        <pc:sldMkLst>
          <pc:docMk/>
          <pc:sldMk cId="712990761" sldId="344"/>
        </pc:sldMkLst>
      </pc:sldChg>
      <pc:sldChg chg="delSp mod">
        <pc:chgData name="Ball, Brittni M" userId="9d4dc2e0-3d9a-424b-961d-051100ca19ac" providerId="ADAL" clId="{8E897935-F75D-48CB-9C27-5A02990ACD14}" dt="2024-10-31T16:44:37.908" v="305" actId="478"/>
        <pc:sldMkLst>
          <pc:docMk/>
          <pc:sldMk cId="206141821" sldId="345"/>
        </pc:sldMkLst>
        <pc:spChg chg="del">
          <ac:chgData name="Ball, Brittni M" userId="9d4dc2e0-3d9a-424b-961d-051100ca19ac" providerId="ADAL" clId="{8E897935-F75D-48CB-9C27-5A02990ACD14}" dt="2024-10-31T16:43:40.405" v="296" actId="478"/>
          <ac:spMkLst>
            <pc:docMk/>
            <pc:sldMk cId="206141821" sldId="345"/>
            <ac:spMk id="8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6:44:37.908" v="305" actId="478"/>
          <ac:spMkLst>
            <pc:docMk/>
            <pc:sldMk cId="206141821" sldId="345"/>
            <ac:spMk id="9" creationId="{00000000-0000-0000-0000-000000000000}"/>
          </ac:spMkLst>
        </pc:spChg>
      </pc:sldChg>
      <pc:sldChg chg="delSp mod">
        <pc:chgData name="Ball, Brittni M" userId="9d4dc2e0-3d9a-424b-961d-051100ca19ac" providerId="ADAL" clId="{8E897935-F75D-48CB-9C27-5A02990ACD14}" dt="2024-10-31T16:44:45.834" v="307" actId="478"/>
        <pc:sldMkLst>
          <pc:docMk/>
          <pc:sldMk cId="2035566862" sldId="346"/>
        </pc:sldMkLst>
        <pc:spChg chg="del">
          <ac:chgData name="Ball, Brittni M" userId="9d4dc2e0-3d9a-424b-961d-051100ca19ac" providerId="ADAL" clId="{8E897935-F75D-48CB-9C27-5A02990ACD14}" dt="2024-10-31T16:43:55.763" v="299" actId="478"/>
          <ac:spMkLst>
            <pc:docMk/>
            <pc:sldMk cId="2035566862" sldId="346"/>
            <ac:spMk id="5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6:44:45.834" v="307" actId="478"/>
          <ac:spMkLst>
            <pc:docMk/>
            <pc:sldMk cId="2035566862" sldId="346"/>
            <ac:spMk id="6" creationId="{00000000-0000-0000-0000-000000000000}"/>
          </ac:spMkLst>
        </pc:spChg>
      </pc:sldChg>
      <pc:sldChg chg="delSp modSp mod">
        <pc:chgData name="Ball, Brittni M" userId="9d4dc2e0-3d9a-424b-961d-051100ca19ac" providerId="ADAL" clId="{8E897935-F75D-48CB-9C27-5A02990ACD14}" dt="2024-10-31T16:44:05.857" v="302" actId="478"/>
        <pc:sldMkLst>
          <pc:docMk/>
          <pc:sldMk cId="210269277" sldId="347"/>
        </pc:sldMkLst>
        <pc:spChg chg="del">
          <ac:chgData name="Ball, Brittni M" userId="9d4dc2e0-3d9a-424b-961d-051100ca19ac" providerId="ADAL" clId="{8E897935-F75D-48CB-9C27-5A02990ACD14}" dt="2024-10-31T16:44:01.323" v="300" actId="478"/>
          <ac:spMkLst>
            <pc:docMk/>
            <pc:sldMk cId="210269277" sldId="347"/>
            <ac:spMk id="6" creationId="{00000000-0000-0000-0000-000000000000}"/>
          </ac:spMkLst>
        </pc:spChg>
        <pc:spChg chg="del mod">
          <ac:chgData name="Ball, Brittni M" userId="9d4dc2e0-3d9a-424b-961d-051100ca19ac" providerId="ADAL" clId="{8E897935-F75D-48CB-9C27-5A02990ACD14}" dt="2024-10-31T16:44:05.857" v="302" actId="478"/>
          <ac:spMkLst>
            <pc:docMk/>
            <pc:sldMk cId="210269277" sldId="347"/>
            <ac:spMk id="7" creationId="{00000000-0000-0000-0000-000000000000}"/>
          </ac:spMkLst>
        </pc:spChg>
      </pc:sldChg>
      <pc:sldChg chg="delSp modSp mod">
        <pc:chgData name="Ball, Brittni M" userId="9d4dc2e0-3d9a-424b-961d-051100ca19ac" providerId="ADAL" clId="{8E897935-F75D-48CB-9C27-5A02990ACD14}" dt="2024-10-31T16:44:55.045" v="311" actId="478"/>
        <pc:sldMkLst>
          <pc:docMk/>
          <pc:sldMk cId="1385139224" sldId="348"/>
        </pc:sldMkLst>
        <pc:spChg chg="mod">
          <ac:chgData name="Ball, Brittni M" userId="9d4dc2e0-3d9a-424b-961d-051100ca19ac" providerId="ADAL" clId="{8E897935-F75D-48CB-9C27-5A02990ACD14}" dt="2024-10-31T16:44:53.167" v="310" actId="1076"/>
          <ac:spMkLst>
            <pc:docMk/>
            <pc:sldMk cId="1385139224" sldId="348"/>
            <ac:spMk id="3" creationId="{9804BF47-6610-8A45-B1C1-09CE5F808B49}"/>
          </ac:spMkLst>
        </pc:spChg>
        <pc:spChg chg="del">
          <ac:chgData name="Ball, Brittni M" userId="9d4dc2e0-3d9a-424b-961d-051100ca19ac" providerId="ADAL" clId="{8E897935-F75D-48CB-9C27-5A02990ACD14}" dt="2024-10-31T16:44:55.045" v="311" actId="478"/>
          <ac:spMkLst>
            <pc:docMk/>
            <pc:sldMk cId="1385139224" sldId="348"/>
            <ac:spMk id="7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6:44:51.011" v="308" actId="478"/>
          <ac:spMkLst>
            <pc:docMk/>
            <pc:sldMk cId="1385139224" sldId="348"/>
            <ac:spMk id="9" creationId="{00000000-0000-0000-0000-000000000000}"/>
          </ac:spMkLst>
        </pc:spChg>
      </pc:sldChg>
      <pc:sldChg chg="delSp modSp mod">
        <pc:chgData name="Ball, Brittni M" userId="9d4dc2e0-3d9a-424b-961d-051100ca19ac" providerId="ADAL" clId="{8E897935-F75D-48CB-9C27-5A02990ACD14}" dt="2024-10-31T17:58:20.515" v="1147" actId="18131"/>
        <pc:sldMkLst>
          <pc:docMk/>
          <pc:sldMk cId="1312204288" sldId="349"/>
        </pc:sldMkLst>
        <pc:spChg chg="del mod">
          <ac:chgData name="Ball, Brittni M" userId="9d4dc2e0-3d9a-424b-961d-051100ca19ac" providerId="ADAL" clId="{8E897935-F75D-48CB-9C27-5A02990ACD14}" dt="2024-10-31T16:46:19.457" v="322" actId="478"/>
          <ac:spMkLst>
            <pc:docMk/>
            <pc:sldMk cId="1312204288" sldId="349"/>
            <ac:spMk id="3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6:46:13.558" v="319" actId="478"/>
          <ac:spMkLst>
            <pc:docMk/>
            <pc:sldMk cId="1312204288" sldId="349"/>
            <ac:spMk id="5" creationId="{00000000-0000-0000-0000-000000000000}"/>
          </ac:spMkLst>
        </pc:spChg>
        <pc:picChg chg="mod modCrop">
          <ac:chgData name="Ball, Brittni M" userId="9d4dc2e0-3d9a-424b-961d-051100ca19ac" providerId="ADAL" clId="{8E897935-F75D-48CB-9C27-5A02990ACD14}" dt="2024-10-31T17:58:20.515" v="1147" actId="18131"/>
          <ac:picMkLst>
            <pc:docMk/>
            <pc:sldMk cId="1312204288" sldId="349"/>
            <ac:picMk id="13" creationId="{BDFDECD2-94CF-DE42-9741-63C8FEE00F06}"/>
          </ac:picMkLst>
        </pc:picChg>
      </pc:sldChg>
      <pc:sldChg chg="del">
        <pc:chgData name="Ball, Brittni M" userId="9d4dc2e0-3d9a-424b-961d-051100ca19ac" providerId="ADAL" clId="{8E897935-F75D-48CB-9C27-5A02990ACD14}" dt="2024-10-31T16:47:27.093" v="336" actId="47"/>
        <pc:sldMkLst>
          <pc:docMk/>
          <pc:sldMk cId="1707897373" sldId="350"/>
        </pc:sldMkLst>
      </pc:sldChg>
      <pc:sldChg chg="modSp mod setBg">
        <pc:chgData name="Ball, Brittni M" userId="9d4dc2e0-3d9a-424b-961d-051100ca19ac" providerId="ADAL" clId="{8E897935-F75D-48CB-9C27-5A02990ACD14}" dt="2024-10-31T16:50:38.300" v="446"/>
        <pc:sldMkLst>
          <pc:docMk/>
          <pc:sldMk cId="1157712430" sldId="352"/>
        </pc:sldMkLst>
        <pc:spChg chg="mod">
          <ac:chgData name="Ball, Brittni M" userId="9d4dc2e0-3d9a-424b-961d-051100ca19ac" providerId="ADAL" clId="{8E897935-F75D-48CB-9C27-5A02990ACD14}" dt="2024-10-31T16:49:58.894" v="444" actId="20577"/>
          <ac:spMkLst>
            <pc:docMk/>
            <pc:sldMk cId="1157712430" sldId="352"/>
            <ac:spMk id="2" creationId="{C6B2394D-D046-4F45-8A61-AA2D063ABFFF}"/>
          </ac:spMkLst>
        </pc:spChg>
      </pc:sldChg>
      <pc:sldChg chg="delSp modSp mod">
        <pc:chgData name="Ball, Brittni M" userId="9d4dc2e0-3d9a-424b-961d-051100ca19ac" providerId="ADAL" clId="{8E897935-F75D-48CB-9C27-5A02990ACD14}" dt="2024-10-31T16:59:13.644" v="555" actId="478"/>
        <pc:sldMkLst>
          <pc:docMk/>
          <pc:sldMk cId="1590874119" sldId="353"/>
        </pc:sldMkLst>
        <pc:spChg chg="del mod">
          <ac:chgData name="Ball, Brittni M" userId="9d4dc2e0-3d9a-424b-961d-051100ca19ac" providerId="ADAL" clId="{8E897935-F75D-48CB-9C27-5A02990ACD14}" dt="2024-10-31T16:59:12.211" v="554" actId="478"/>
          <ac:spMkLst>
            <pc:docMk/>
            <pc:sldMk cId="1590874119" sldId="353"/>
            <ac:spMk id="4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6:59:13.644" v="555" actId="478"/>
          <ac:spMkLst>
            <pc:docMk/>
            <pc:sldMk cId="1590874119" sldId="353"/>
            <ac:spMk id="8" creationId="{00000000-0000-0000-0000-000000000000}"/>
          </ac:spMkLst>
        </pc:spChg>
        <pc:picChg chg="mod modCrop">
          <ac:chgData name="Ball, Brittni M" userId="9d4dc2e0-3d9a-424b-961d-051100ca19ac" providerId="ADAL" clId="{8E897935-F75D-48CB-9C27-5A02990ACD14}" dt="2024-10-31T16:56:13.083" v="521" actId="732"/>
          <ac:picMkLst>
            <pc:docMk/>
            <pc:sldMk cId="1590874119" sldId="353"/>
            <ac:picMk id="12" creationId="{00000000-0000-0000-0000-000000000000}"/>
          </ac:picMkLst>
        </pc:picChg>
        <pc:picChg chg="mod modCrop">
          <ac:chgData name="Ball, Brittni M" userId="9d4dc2e0-3d9a-424b-961d-051100ca19ac" providerId="ADAL" clId="{8E897935-F75D-48CB-9C27-5A02990ACD14}" dt="2024-10-31T16:56:59.946" v="534" actId="732"/>
          <ac:picMkLst>
            <pc:docMk/>
            <pc:sldMk cId="1590874119" sldId="353"/>
            <ac:picMk id="19" creationId="{2D2E1A87-A95B-5B42-A2E6-579D8FE028D5}"/>
          </ac:picMkLst>
        </pc:picChg>
        <pc:picChg chg="mod">
          <ac:chgData name="Ball, Brittni M" userId="9d4dc2e0-3d9a-424b-961d-051100ca19ac" providerId="ADAL" clId="{8E897935-F75D-48CB-9C27-5A02990ACD14}" dt="2024-10-31T16:57:10.211" v="535" actId="14826"/>
          <ac:picMkLst>
            <pc:docMk/>
            <pc:sldMk cId="1590874119" sldId="353"/>
            <ac:picMk id="21" creationId="{2CB4C128-108B-AB4A-B426-541705818EE7}"/>
          </ac:picMkLst>
        </pc:picChg>
      </pc:sldChg>
      <pc:sldChg chg="delSp modSp mod">
        <pc:chgData name="Ball, Brittni M" userId="9d4dc2e0-3d9a-424b-961d-051100ca19ac" providerId="ADAL" clId="{8E897935-F75D-48CB-9C27-5A02990ACD14}" dt="2024-10-31T16:59:18.779" v="556" actId="478"/>
        <pc:sldMkLst>
          <pc:docMk/>
          <pc:sldMk cId="1649912883" sldId="354"/>
        </pc:sldMkLst>
        <pc:spChg chg="del">
          <ac:chgData name="Ball, Brittni M" userId="9d4dc2e0-3d9a-424b-961d-051100ca19ac" providerId="ADAL" clId="{8E897935-F75D-48CB-9C27-5A02990ACD14}" dt="2024-10-31T16:59:18.779" v="556" actId="478"/>
          <ac:spMkLst>
            <pc:docMk/>
            <pc:sldMk cId="1649912883" sldId="354"/>
            <ac:spMk id="4" creationId="{00000000-0000-0000-0000-000000000000}"/>
          </ac:spMkLst>
        </pc:spChg>
        <pc:spChg chg="del mod">
          <ac:chgData name="Ball, Brittni M" userId="9d4dc2e0-3d9a-424b-961d-051100ca19ac" providerId="ADAL" clId="{8E897935-F75D-48CB-9C27-5A02990ACD14}" dt="2024-10-31T16:59:07.259" v="552" actId="478"/>
          <ac:spMkLst>
            <pc:docMk/>
            <pc:sldMk cId="1649912883" sldId="354"/>
            <ac:spMk id="17" creationId="{00000000-0000-0000-0000-000000000000}"/>
          </ac:spMkLst>
        </pc:spChg>
        <pc:picChg chg="mod">
          <ac:chgData name="Ball, Brittni M" userId="9d4dc2e0-3d9a-424b-961d-051100ca19ac" providerId="ADAL" clId="{8E897935-F75D-48CB-9C27-5A02990ACD14}" dt="2024-10-31T16:58:57.629" v="550" actId="14826"/>
          <ac:picMkLst>
            <pc:docMk/>
            <pc:sldMk cId="1649912883" sldId="354"/>
            <ac:picMk id="23" creationId="{00000000-0000-0000-0000-000000000000}"/>
          </ac:picMkLst>
        </pc:picChg>
      </pc:sldChg>
      <pc:sldChg chg="delSp modSp mod">
        <pc:chgData name="Ball, Brittni M" userId="9d4dc2e0-3d9a-424b-961d-051100ca19ac" providerId="ADAL" clId="{8E897935-F75D-48CB-9C27-5A02990ACD14}" dt="2024-10-31T17:02:07.157" v="571" actId="14734"/>
        <pc:sldMkLst>
          <pc:docMk/>
          <pc:sldMk cId="1776974517" sldId="355"/>
        </pc:sldMkLst>
        <pc:spChg chg="del">
          <ac:chgData name="Ball, Brittni M" userId="9d4dc2e0-3d9a-424b-961d-051100ca19ac" providerId="ADAL" clId="{8E897935-F75D-48CB-9C27-5A02990ACD14}" dt="2024-10-31T16:59:22.900" v="557" actId="478"/>
          <ac:spMkLst>
            <pc:docMk/>
            <pc:sldMk cId="1776974517" sldId="355"/>
            <ac:spMk id="2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6:59:24.842" v="558" actId="478"/>
          <ac:spMkLst>
            <pc:docMk/>
            <pc:sldMk cId="1776974517" sldId="355"/>
            <ac:spMk id="3" creationId="{00000000-0000-0000-0000-000000000000}"/>
          </ac:spMkLst>
        </pc:spChg>
        <pc:graphicFrameChg chg="mod modGraphic">
          <ac:chgData name="Ball, Brittni M" userId="9d4dc2e0-3d9a-424b-961d-051100ca19ac" providerId="ADAL" clId="{8E897935-F75D-48CB-9C27-5A02990ACD14}" dt="2024-10-31T17:02:07.157" v="571" actId="14734"/>
          <ac:graphicFrameMkLst>
            <pc:docMk/>
            <pc:sldMk cId="1776974517" sldId="355"/>
            <ac:graphicFrameMk id="38" creationId="{00000000-0000-0000-0000-000000000000}"/>
          </ac:graphicFrameMkLst>
        </pc:graphicFrameChg>
      </pc:sldChg>
      <pc:sldChg chg="delSp modSp mod">
        <pc:chgData name="Ball, Brittni M" userId="9d4dc2e0-3d9a-424b-961d-051100ca19ac" providerId="ADAL" clId="{8E897935-F75D-48CB-9C27-5A02990ACD14}" dt="2024-10-31T17:04:55.082" v="626"/>
        <pc:sldMkLst>
          <pc:docMk/>
          <pc:sldMk cId="555628390" sldId="356"/>
        </pc:sldMkLst>
        <pc:spChg chg="del">
          <ac:chgData name="Ball, Brittni M" userId="9d4dc2e0-3d9a-424b-961d-051100ca19ac" providerId="ADAL" clId="{8E897935-F75D-48CB-9C27-5A02990ACD14}" dt="2024-10-31T17:02:44.843" v="572" actId="478"/>
          <ac:spMkLst>
            <pc:docMk/>
            <pc:sldMk cId="555628390" sldId="356"/>
            <ac:spMk id="2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02:46.126" v="573" actId="478"/>
          <ac:spMkLst>
            <pc:docMk/>
            <pc:sldMk cId="555628390" sldId="356"/>
            <ac:spMk id="4" creationId="{00000000-0000-0000-0000-000000000000}"/>
          </ac:spMkLst>
        </pc:spChg>
        <pc:graphicFrameChg chg="mod modGraphic">
          <ac:chgData name="Ball, Brittni M" userId="9d4dc2e0-3d9a-424b-961d-051100ca19ac" providerId="ADAL" clId="{8E897935-F75D-48CB-9C27-5A02990ACD14}" dt="2024-10-31T17:04:55.082" v="626"/>
          <ac:graphicFrameMkLst>
            <pc:docMk/>
            <pc:sldMk cId="555628390" sldId="356"/>
            <ac:graphicFrameMk id="23" creationId="{00000000-0000-0000-0000-000000000000}"/>
          </ac:graphicFrameMkLst>
        </pc:graphicFrameChg>
      </pc:sldChg>
      <pc:sldChg chg="delSp modSp mod">
        <pc:chgData name="Ball, Brittni M" userId="9d4dc2e0-3d9a-424b-961d-051100ca19ac" providerId="ADAL" clId="{8E897935-F75D-48CB-9C27-5A02990ACD14}" dt="2024-10-31T17:04:40.349" v="616"/>
        <pc:sldMkLst>
          <pc:docMk/>
          <pc:sldMk cId="1187453574" sldId="357"/>
        </pc:sldMkLst>
        <pc:spChg chg="del">
          <ac:chgData name="Ball, Brittni M" userId="9d4dc2e0-3d9a-424b-961d-051100ca19ac" providerId="ADAL" clId="{8E897935-F75D-48CB-9C27-5A02990ACD14}" dt="2024-10-31T17:03:43.494" v="582" actId="478"/>
          <ac:spMkLst>
            <pc:docMk/>
            <pc:sldMk cId="1187453574" sldId="357"/>
            <ac:spMk id="2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03:44.727" v="583" actId="478"/>
          <ac:spMkLst>
            <pc:docMk/>
            <pc:sldMk cId="1187453574" sldId="357"/>
            <ac:spMk id="4" creationId="{00000000-0000-0000-0000-000000000000}"/>
          </ac:spMkLst>
        </pc:spChg>
        <pc:graphicFrameChg chg="mod modGraphic">
          <ac:chgData name="Ball, Brittni M" userId="9d4dc2e0-3d9a-424b-961d-051100ca19ac" providerId="ADAL" clId="{8E897935-F75D-48CB-9C27-5A02990ACD14}" dt="2024-10-31T17:04:40.349" v="616"/>
          <ac:graphicFrameMkLst>
            <pc:docMk/>
            <pc:sldMk cId="1187453574" sldId="357"/>
            <ac:graphicFrameMk id="31" creationId="{00000000-0000-0000-0000-000000000000}"/>
          </ac:graphicFrameMkLst>
        </pc:graphicFrameChg>
        <pc:graphicFrameChg chg="mod modGraphic">
          <ac:chgData name="Ball, Brittni M" userId="9d4dc2e0-3d9a-424b-961d-051100ca19ac" providerId="ADAL" clId="{8E897935-F75D-48CB-9C27-5A02990ACD14}" dt="2024-10-31T17:04:35.083" v="613"/>
          <ac:graphicFrameMkLst>
            <pc:docMk/>
            <pc:sldMk cId="1187453574" sldId="357"/>
            <ac:graphicFrameMk id="34" creationId="{00000000-0000-0000-0000-000000000000}"/>
          </ac:graphicFrameMkLst>
        </pc:graphicFrameChg>
      </pc:sldChg>
      <pc:sldChg chg="delSp mod">
        <pc:chgData name="Ball, Brittni M" userId="9d4dc2e0-3d9a-424b-961d-051100ca19ac" providerId="ADAL" clId="{8E897935-F75D-48CB-9C27-5A02990ACD14}" dt="2024-10-31T17:05:09.951" v="628" actId="478"/>
        <pc:sldMkLst>
          <pc:docMk/>
          <pc:sldMk cId="966686647" sldId="358"/>
        </pc:sldMkLst>
        <pc:spChg chg="del">
          <ac:chgData name="Ball, Brittni M" userId="9d4dc2e0-3d9a-424b-961d-051100ca19ac" providerId="ADAL" clId="{8E897935-F75D-48CB-9C27-5A02990ACD14}" dt="2024-10-31T17:05:08.357" v="627" actId="478"/>
          <ac:spMkLst>
            <pc:docMk/>
            <pc:sldMk cId="966686647" sldId="358"/>
            <ac:spMk id="3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05:09.951" v="628" actId="478"/>
          <ac:spMkLst>
            <pc:docMk/>
            <pc:sldMk cId="966686647" sldId="358"/>
            <ac:spMk id="5" creationId="{00000000-0000-0000-0000-000000000000}"/>
          </ac:spMkLst>
        </pc:spChg>
      </pc:sldChg>
      <pc:sldChg chg="delSp mod">
        <pc:chgData name="Ball, Brittni M" userId="9d4dc2e0-3d9a-424b-961d-051100ca19ac" providerId="ADAL" clId="{8E897935-F75D-48CB-9C27-5A02990ACD14}" dt="2024-10-31T17:21:19.549" v="630" actId="478"/>
        <pc:sldMkLst>
          <pc:docMk/>
          <pc:sldMk cId="1388686574" sldId="359"/>
        </pc:sldMkLst>
        <pc:spChg chg="del">
          <ac:chgData name="Ball, Brittni M" userId="9d4dc2e0-3d9a-424b-961d-051100ca19ac" providerId="ADAL" clId="{8E897935-F75D-48CB-9C27-5A02990ACD14}" dt="2024-10-31T17:21:18.027" v="629" actId="478"/>
          <ac:spMkLst>
            <pc:docMk/>
            <pc:sldMk cId="1388686574" sldId="359"/>
            <ac:spMk id="3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21:19.549" v="630" actId="478"/>
          <ac:spMkLst>
            <pc:docMk/>
            <pc:sldMk cId="1388686574" sldId="359"/>
            <ac:spMk id="5" creationId="{00000000-0000-0000-0000-000000000000}"/>
          </ac:spMkLst>
        </pc:spChg>
      </pc:sldChg>
      <pc:sldChg chg="delSp modSp mod">
        <pc:chgData name="Ball, Brittni M" userId="9d4dc2e0-3d9a-424b-961d-051100ca19ac" providerId="ADAL" clId="{8E897935-F75D-48CB-9C27-5A02990ACD14}" dt="2024-10-31T17:23:38.408" v="636" actId="478"/>
        <pc:sldMkLst>
          <pc:docMk/>
          <pc:sldMk cId="802973622" sldId="360"/>
        </pc:sldMkLst>
        <pc:spChg chg="mod">
          <ac:chgData name="Ball, Brittni M" userId="9d4dc2e0-3d9a-424b-961d-051100ca19ac" providerId="ADAL" clId="{8E897935-F75D-48CB-9C27-5A02990ACD14}" dt="2024-10-31T17:23:37.173" v="635" actId="14100"/>
          <ac:spMkLst>
            <pc:docMk/>
            <pc:sldMk cId="802973622" sldId="360"/>
            <ac:spMk id="2" creationId="{C6B2394D-D046-4F45-8A61-AA2D063ABFFF}"/>
          </ac:spMkLst>
        </pc:spChg>
        <pc:spChg chg="del mod">
          <ac:chgData name="Ball, Brittni M" userId="9d4dc2e0-3d9a-424b-961d-051100ca19ac" providerId="ADAL" clId="{8E897935-F75D-48CB-9C27-5A02990ACD14}" dt="2024-10-31T17:23:32.036" v="632" actId="478"/>
          <ac:spMkLst>
            <pc:docMk/>
            <pc:sldMk cId="802973622" sldId="360"/>
            <ac:spMk id="3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23:38.408" v="636" actId="478"/>
          <ac:spMkLst>
            <pc:docMk/>
            <pc:sldMk cId="802973622" sldId="360"/>
            <ac:spMk id="5" creationId="{00000000-0000-0000-0000-000000000000}"/>
          </ac:spMkLst>
        </pc:spChg>
      </pc:sldChg>
      <pc:sldChg chg="delSp modSp mod">
        <pc:chgData name="Ball, Brittni M" userId="9d4dc2e0-3d9a-424b-961d-051100ca19ac" providerId="ADAL" clId="{8E897935-F75D-48CB-9C27-5A02990ACD14}" dt="2024-10-31T17:23:52.240" v="641" actId="478"/>
        <pc:sldMkLst>
          <pc:docMk/>
          <pc:sldMk cId="790427206" sldId="361"/>
        </pc:sldMkLst>
        <pc:spChg chg="mod">
          <ac:chgData name="Ball, Brittni M" userId="9d4dc2e0-3d9a-424b-961d-051100ca19ac" providerId="ADAL" clId="{8E897935-F75D-48CB-9C27-5A02990ACD14}" dt="2024-10-31T17:23:50.982" v="640" actId="1076"/>
          <ac:spMkLst>
            <pc:docMk/>
            <pc:sldMk cId="790427206" sldId="361"/>
            <ac:spMk id="2" creationId="{C6B2394D-D046-4F45-8A61-AA2D063ABFFF}"/>
          </ac:spMkLst>
        </pc:spChg>
        <pc:spChg chg="del mod">
          <ac:chgData name="Ball, Brittni M" userId="9d4dc2e0-3d9a-424b-961d-051100ca19ac" providerId="ADAL" clId="{8E897935-F75D-48CB-9C27-5A02990ACD14}" dt="2024-10-31T17:23:47.814" v="638" actId="478"/>
          <ac:spMkLst>
            <pc:docMk/>
            <pc:sldMk cId="790427206" sldId="361"/>
            <ac:spMk id="3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23:52.240" v="641" actId="478"/>
          <ac:spMkLst>
            <pc:docMk/>
            <pc:sldMk cId="790427206" sldId="361"/>
            <ac:spMk id="5" creationId="{00000000-0000-0000-0000-000000000000}"/>
          </ac:spMkLst>
        </pc:spChg>
      </pc:sldChg>
      <pc:sldChg chg="delSp mod">
        <pc:chgData name="Ball, Brittni M" userId="9d4dc2e0-3d9a-424b-961d-051100ca19ac" providerId="ADAL" clId="{8E897935-F75D-48CB-9C27-5A02990ACD14}" dt="2024-10-31T17:23:57.672" v="643" actId="478"/>
        <pc:sldMkLst>
          <pc:docMk/>
          <pc:sldMk cId="376210900" sldId="362"/>
        </pc:sldMkLst>
        <pc:spChg chg="del">
          <ac:chgData name="Ball, Brittni M" userId="9d4dc2e0-3d9a-424b-961d-051100ca19ac" providerId="ADAL" clId="{8E897935-F75D-48CB-9C27-5A02990ACD14}" dt="2024-10-31T17:23:56.344" v="642" actId="478"/>
          <ac:spMkLst>
            <pc:docMk/>
            <pc:sldMk cId="376210900" sldId="362"/>
            <ac:spMk id="3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23:57.672" v="643" actId="478"/>
          <ac:spMkLst>
            <pc:docMk/>
            <pc:sldMk cId="376210900" sldId="362"/>
            <ac:spMk id="5" creationId="{00000000-0000-0000-0000-000000000000}"/>
          </ac:spMkLst>
        </pc:spChg>
      </pc:sldChg>
      <pc:sldChg chg="delSp mod">
        <pc:chgData name="Ball, Brittni M" userId="9d4dc2e0-3d9a-424b-961d-051100ca19ac" providerId="ADAL" clId="{8E897935-F75D-48CB-9C27-5A02990ACD14}" dt="2024-10-31T17:24:02.237" v="645" actId="478"/>
        <pc:sldMkLst>
          <pc:docMk/>
          <pc:sldMk cId="784739532" sldId="363"/>
        </pc:sldMkLst>
        <pc:spChg chg="del">
          <ac:chgData name="Ball, Brittni M" userId="9d4dc2e0-3d9a-424b-961d-051100ca19ac" providerId="ADAL" clId="{8E897935-F75D-48CB-9C27-5A02990ACD14}" dt="2024-10-31T17:24:00.948" v="644" actId="478"/>
          <ac:spMkLst>
            <pc:docMk/>
            <pc:sldMk cId="784739532" sldId="363"/>
            <ac:spMk id="3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24:02.237" v="645" actId="478"/>
          <ac:spMkLst>
            <pc:docMk/>
            <pc:sldMk cId="784739532" sldId="363"/>
            <ac:spMk id="5" creationId="{00000000-0000-0000-0000-000000000000}"/>
          </ac:spMkLst>
        </pc:spChg>
      </pc:sldChg>
      <pc:sldChg chg="delSp modSp mod">
        <pc:chgData name="Ball, Brittni M" userId="9d4dc2e0-3d9a-424b-961d-051100ca19ac" providerId="ADAL" clId="{8E897935-F75D-48CB-9C27-5A02990ACD14}" dt="2024-10-31T17:25:08.747" v="664" actId="692"/>
        <pc:sldMkLst>
          <pc:docMk/>
          <pc:sldMk cId="1420238097" sldId="364"/>
        </pc:sldMkLst>
        <pc:spChg chg="del">
          <ac:chgData name="Ball, Brittni M" userId="9d4dc2e0-3d9a-424b-961d-051100ca19ac" providerId="ADAL" clId="{8E897935-F75D-48CB-9C27-5A02990ACD14}" dt="2024-10-31T17:24:06.192" v="646" actId="478"/>
          <ac:spMkLst>
            <pc:docMk/>
            <pc:sldMk cId="1420238097" sldId="364"/>
            <ac:spMk id="3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24:07.637" v="647" actId="478"/>
          <ac:spMkLst>
            <pc:docMk/>
            <pc:sldMk cId="1420238097" sldId="364"/>
            <ac:spMk id="5" creationId="{00000000-0000-0000-0000-000000000000}"/>
          </ac:spMkLst>
        </pc:spChg>
        <pc:graphicFrameChg chg="mod">
          <ac:chgData name="Ball, Brittni M" userId="9d4dc2e0-3d9a-424b-961d-051100ca19ac" providerId="ADAL" clId="{8E897935-F75D-48CB-9C27-5A02990ACD14}" dt="2024-10-31T17:25:08.747" v="664" actId="692"/>
          <ac:graphicFrameMkLst>
            <pc:docMk/>
            <pc:sldMk cId="1420238097" sldId="364"/>
            <ac:graphicFrameMk id="7" creationId="{242BF04C-02B9-5A44-8545-BB587AB1C41D}"/>
          </ac:graphicFrameMkLst>
        </pc:graphicFrameChg>
      </pc:sldChg>
      <pc:sldChg chg="delSp modSp mod">
        <pc:chgData name="Ball, Brittni M" userId="9d4dc2e0-3d9a-424b-961d-051100ca19ac" providerId="ADAL" clId="{8E897935-F75D-48CB-9C27-5A02990ACD14}" dt="2024-10-31T17:25:27.776" v="668" actId="478"/>
        <pc:sldMkLst>
          <pc:docMk/>
          <pc:sldMk cId="660959874" sldId="365"/>
        </pc:sldMkLst>
        <pc:spChg chg="del">
          <ac:chgData name="Ball, Brittni M" userId="9d4dc2e0-3d9a-424b-961d-051100ca19ac" providerId="ADAL" clId="{8E897935-F75D-48CB-9C27-5A02990ACD14}" dt="2024-10-31T17:25:26.117" v="667" actId="478"/>
          <ac:spMkLst>
            <pc:docMk/>
            <pc:sldMk cId="660959874" sldId="365"/>
            <ac:spMk id="3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25:27.776" v="668" actId="478"/>
          <ac:spMkLst>
            <pc:docMk/>
            <pc:sldMk cId="660959874" sldId="365"/>
            <ac:spMk id="5" creationId="{00000000-0000-0000-0000-000000000000}"/>
          </ac:spMkLst>
        </pc:spChg>
        <pc:graphicFrameChg chg="mod">
          <ac:chgData name="Ball, Brittni M" userId="9d4dc2e0-3d9a-424b-961d-051100ca19ac" providerId="ADAL" clId="{8E897935-F75D-48CB-9C27-5A02990ACD14}" dt="2024-10-31T17:25:22.806" v="666" actId="692"/>
          <ac:graphicFrameMkLst>
            <pc:docMk/>
            <pc:sldMk cId="660959874" sldId="365"/>
            <ac:graphicFrameMk id="7" creationId="{242BF04C-02B9-5A44-8545-BB587AB1C41D}"/>
          </ac:graphicFrameMkLst>
        </pc:graphicFrameChg>
      </pc:sldChg>
      <pc:sldChg chg="delSp modSp mod">
        <pc:chgData name="Ball, Brittni M" userId="9d4dc2e0-3d9a-424b-961d-051100ca19ac" providerId="ADAL" clId="{8E897935-F75D-48CB-9C27-5A02990ACD14}" dt="2024-10-31T17:25:49.551" v="674" actId="692"/>
        <pc:sldMkLst>
          <pc:docMk/>
          <pc:sldMk cId="1967180034" sldId="366"/>
        </pc:sldMkLst>
        <pc:spChg chg="del">
          <ac:chgData name="Ball, Brittni M" userId="9d4dc2e0-3d9a-424b-961d-051100ca19ac" providerId="ADAL" clId="{8E897935-F75D-48CB-9C27-5A02990ACD14}" dt="2024-10-31T17:25:32.008" v="669" actId="478"/>
          <ac:spMkLst>
            <pc:docMk/>
            <pc:sldMk cId="1967180034" sldId="366"/>
            <ac:spMk id="3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25:33.817" v="670" actId="478"/>
          <ac:spMkLst>
            <pc:docMk/>
            <pc:sldMk cId="1967180034" sldId="366"/>
            <ac:spMk id="5" creationId="{00000000-0000-0000-0000-000000000000}"/>
          </ac:spMkLst>
        </pc:spChg>
        <pc:graphicFrameChg chg="mod">
          <ac:chgData name="Ball, Brittni M" userId="9d4dc2e0-3d9a-424b-961d-051100ca19ac" providerId="ADAL" clId="{8E897935-F75D-48CB-9C27-5A02990ACD14}" dt="2024-10-31T17:25:49.551" v="674" actId="692"/>
          <ac:graphicFrameMkLst>
            <pc:docMk/>
            <pc:sldMk cId="1967180034" sldId="366"/>
            <ac:graphicFrameMk id="7" creationId="{242BF04C-02B9-5A44-8545-BB587AB1C41D}"/>
          </ac:graphicFrameMkLst>
        </pc:graphicFrameChg>
        <pc:graphicFrameChg chg="mod">
          <ac:chgData name="Ball, Brittni M" userId="9d4dc2e0-3d9a-424b-961d-051100ca19ac" providerId="ADAL" clId="{8E897935-F75D-48CB-9C27-5A02990ACD14}" dt="2024-10-31T17:25:41.496" v="672" actId="692"/>
          <ac:graphicFrameMkLst>
            <pc:docMk/>
            <pc:sldMk cId="1967180034" sldId="366"/>
            <ac:graphicFrameMk id="9" creationId="{45622CF0-C320-A749-8FC8-58B5E6419432}"/>
          </ac:graphicFrameMkLst>
        </pc:graphicFrameChg>
      </pc:sldChg>
      <pc:sldChg chg="delSp mod">
        <pc:chgData name="Ball, Brittni M" userId="9d4dc2e0-3d9a-424b-961d-051100ca19ac" providerId="ADAL" clId="{8E897935-F75D-48CB-9C27-5A02990ACD14}" dt="2024-10-31T17:25:58.791" v="676" actId="478"/>
        <pc:sldMkLst>
          <pc:docMk/>
          <pc:sldMk cId="238962218" sldId="370"/>
        </pc:sldMkLst>
        <pc:spChg chg="del">
          <ac:chgData name="Ball, Brittni M" userId="9d4dc2e0-3d9a-424b-961d-051100ca19ac" providerId="ADAL" clId="{8E897935-F75D-48CB-9C27-5A02990ACD14}" dt="2024-10-31T17:25:56.910" v="675" actId="478"/>
          <ac:spMkLst>
            <pc:docMk/>
            <pc:sldMk cId="238962218" sldId="370"/>
            <ac:spMk id="12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25:58.791" v="676" actId="478"/>
          <ac:spMkLst>
            <pc:docMk/>
            <pc:sldMk cId="238962218" sldId="370"/>
            <ac:spMk id="13" creationId="{00000000-0000-0000-0000-000000000000}"/>
          </ac:spMkLst>
        </pc:spChg>
      </pc:sldChg>
      <pc:sldChg chg="delSp mod">
        <pc:chgData name="Ball, Brittni M" userId="9d4dc2e0-3d9a-424b-961d-051100ca19ac" providerId="ADAL" clId="{8E897935-F75D-48CB-9C27-5A02990ACD14}" dt="2024-10-31T17:26:06.280" v="678" actId="478"/>
        <pc:sldMkLst>
          <pc:docMk/>
          <pc:sldMk cId="443578036" sldId="371"/>
        </pc:sldMkLst>
        <pc:spChg chg="del">
          <ac:chgData name="Ball, Brittni M" userId="9d4dc2e0-3d9a-424b-961d-051100ca19ac" providerId="ADAL" clId="{8E897935-F75D-48CB-9C27-5A02990ACD14}" dt="2024-10-31T17:26:04.393" v="677" actId="478"/>
          <ac:spMkLst>
            <pc:docMk/>
            <pc:sldMk cId="443578036" sldId="371"/>
            <ac:spMk id="12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26:06.280" v="678" actId="478"/>
          <ac:spMkLst>
            <pc:docMk/>
            <pc:sldMk cId="443578036" sldId="371"/>
            <ac:spMk id="13" creationId="{00000000-0000-0000-0000-000000000000}"/>
          </ac:spMkLst>
        </pc:spChg>
      </pc:sldChg>
      <pc:sldChg chg="delSp mod">
        <pc:chgData name="Ball, Brittni M" userId="9d4dc2e0-3d9a-424b-961d-051100ca19ac" providerId="ADAL" clId="{8E897935-F75D-48CB-9C27-5A02990ACD14}" dt="2024-10-31T17:26:13.849" v="680" actId="478"/>
        <pc:sldMkLst>
          <pc:docMk/>
          <pc:sldMk cId="1300312315" sldId="372"/>
        </pc:sldMkLst>
        <pc:spChg chg="del">
          <ac:chgData name="Ball, Brittni M" userId="9d4dc2e0-3d9a-424b-961d-051100ca19ac" providerId="ADAL" clId="{8E897935-F75D-48CB-9C27-5A02990ACD14}" dt="2024-10-31T17:26:11.914" v="679" actId="478"/>
          <ac:spMkLst>
            <pc:docMk/>
            <pc:sldMk cId="1300312315" sldId="372"/>
            <ac:spMk id="2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26:13.849" v="680" actId="478"/>
          <ac:spMkLst>
            <pc:docMk/>
            <pc:sldMk cId="1300312315" sldId="372"/>
            <ac:spMk id="4" creationId="{00000000-0000-0000-0000-000000000000}"/>
          </ac:spMkLst>
        </pc:spChg>
      </pc:sldChg>
      <pc:sldChg chg="modSp mod">
        <pc:chgData name="Ball, Brittni M" userId="9d4dc2e0-3d9a-424b-961d-051100ca19ac" providerId="ADAL" clId="{8E897935-F75D-48CB-9C27-5A02990ACD14}" dt="2024-10-31T18:10:30.789" v="1393" actId="14100"/>
        <pc:sldMkLst>
          <pc:docMk/>
          <pc:sldMk cId="1555486333" sldId="373"/>
        </pc:sldMkLst>
        <pc:spChg chg="mod">
          <ac:chgData name="Ball, Brittni M" userId="9d4dc2e0-3d9a-424b-961d-051100ca19ac" providerId="ADAL" clId="{8E897935-F75D-48CB-9C27-5A02990ACD14}" dt="2024-10-31T18:10:24.481" v="1391" actId="1076"/>
          <ac:spMkLst>
            <pc:docMk/>
            <pc:sldMk cId="1555486333" sldId="373"/>
            <ac:spMk id="3" creationId="{00000000-0000-0000-0000-000000000000}"/>
          </ac:spMkLst>
        </pc:spChg>
        <pc:spChg chg="mod">
          <ac:chgData name="Ball, Brittni M" userId="9d4dc2e0-3d9a-424b-961d-051100ca19ac" providerId="ADAL" clId="{8E897935-F75D-48CB-9C27-5A02990ACD14}" dt="2024-10-31T18:10:30.789" v="1393" actId="14100"/>
          <ac:spMkLst>
            <pc:docMk/>
            <pc:sldMk cId="1555486333" sldId="373"/>
            <ac:spMk id="4" creationId="{93D8E998-057A-D443-B7A9-1E06703F6836}"/>
          </ac:spMkLst>
        </pc:spChg>
      </pc:sldChg>
      <pc:sldChg chg="delSp mod">
        <pc:chgData name="Ball, Brittni M" userId="9d4dc2e0-3d9a-424b-961d-051100ca19ac" providerId="ADAL" clId="{8E897935-F75D-48CB-9C27-5A02990ACD14}" dt="2024-10-31T17:26:24.091" v="682" actId="478"/>
        <pc:sldMkLst>
          <pc:docMk/>
          <pc:sldMk cId="1740363800" sldId="374"/>
        </pc:sldMkLst>
        <pc:spChg chg="del">
          <ac:chgData name="Ball, Brittni M" userId="9d4dc2e0-3d9a-424b-961d-051100ca19ac" providerId="ADAL" clId="{8E897935-F75D-48CB-9C27-5A02990ACD14}" dt="2024-10-31T17:26:22.099" v="681" actId="478"/>
          <ac:spMkLst>
            <pc:docMk/>
            <pc:sldMk cId="1740363800" sldId="374"/>
            <ac:spMk id="18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26:24.091" v="682" actId="478"/>
          <ac:spMkLst>
            <pc:docMk/>
            <pc:sldMk cId="1740363800" sldId="374"/>
            <ac:spMk id="19" creationId="{00000000-0000-0000-0000-000000000000}"/>
          </ac:spMkLst>
        </pc:spChg>
      </pc:sldChg>
      <pc:sldChg chg="addSp delSp modSp mod">
        <pc:chgData name="Ball, Brittni M" userId="9d4dc2e0-3d9a-424b-961d-051100ca19ac" providerId="ADAL" clId="{8E897935-F75D-48CB-9C27-5A02990ACD14}" dt="2024-10-31T18:13:58.480" v="1503" actId="1076"/>
        <pc:sldMkLst>
          <pc:docMk/>
          <pc:sldMk cId="1567114460" sldId="375"/>
        </pc:sldMkLst>
        <pc:spChg chg="del">
          <ac:chgData name="Ball, Brittni M" userId="9d4dc2e0-3d9a-424b-961d-051100ca19ac" providerId="ADAL" clId="{8E897935-F75D-48CB-9C27-5A02990ACD14}" dt="2024-10-31T18:10:45.158" v="1395" actId="478"/>
          <ac:spMkLst>
            <pc:docMk/>
            <pc:sldMk cId="1567114460" sldId="375"/>
            <ac:spMk id="2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8:10:47.167" v="1396" actId="478"/>
          <ac:spMkLst>
            <pc:docMk/>
            <pc:sldMk cId="1567114460" sldId="375"/>
            <ac:spMk id="5" creationId="{00000000-0000-0000-0000-000000000000}"/>
          </ac:spMkLst>
        </pc:spChg>
        <pc:spChg chg="mod">
          <ac:chgData name="Ball, Brittni M" userId="9d4dc2e0-3d9a-424b-961d-051100ca19ac" providerId="ADAL" clId="{8E897935-F75D-48CB-9C27-5A02990ACD14}" dt="2024-10-31T18:13:25.253" v="1465" actId="1076"/>
          <ac:spMkLst>
            <pc:docMk/>
            <pc:sldMk cId="1567114460" sldId="375"/>
            <ac:spMk id="26" creationId="{13D8DF90-576E-4746-8A92-AA785071CC26}"/>
          </ac:spMkLst>
        </pc:spChg>
        <pc:spChg chg="add del mod">
          <ac:chgData name="Ball, Brittni M" userId="9d4dc2e0-3d9a-424b-961d-051100ca19ac" providerId="ADAL" clId="{8E897935-F75D-48CB-9C27-5A02990ACD14}" dt="2024-10-31T18:12:22.401" v="1437" actId="478"/>
          <ac:spMkLst>
            <pc:docMk/>
            <pc:sldMk cId="1567114460" sldId="375"/>
            <ac:spMk id="27" creationId="{F48FA4D1-1DEA-6144-A672-C2FA9FDFFE32}"/>
          </ac:spMkLst>
        </pc:spChg>
        <pc:spChg chg="add del mod">
          <ac:chgData name="Ball, Brittni M" userId="9d4dc2e0-3d9a-424b-961d-051100ca19ac" providerId="ADAL" clId="{8E897935-F75D-48CB-9C27-5A02990ACD14}" dt="2024-10-31T18:13:01.715" v="1458" actId="164"/>
          <ac:spMkLst>
            <pc:docMk/>
            <pc:sldMk cId="1567114460" sldId="375"/>
            <ac:spMk id="28" creationId="{99C573AC-09FA-3249-8C70-0E8B12FF4050}"/>
          </ac:spMkLst>
        </pc:spChg>
        <pc:spChg chg="add del mod">
          <ac:chgData name="Ball, Brittni M" userId="9d4dc2e0-3d9a-424b-961d-051100ca19ac" providerId="ADAL" clId="{8E897935-F75D-48CB-9C27-5A02990ACD14}" dt="2024-10-31T18:13:45.374" v="1500" actId="14100"/>
          <ac:spMkLst>
            <pc:docMk/>
            <pc:sldMk cId="1567114460" sldId="375"/>
            <ac:spMk id="66" creationId="{D3E793AB-5C95-844F-A917-F91D90BBB598}"/>
          </ac:spMkLst>
        </pc:spChg>
        <pc:grpChg chg="add mod">
          <ac:chgData name="Ball, Brittni M" userId="9d4dc2e0-3d9a-424b-961d-051100ca19ac" providerId="ADAL" clId="{8E897935-F75D-48CB-9C27-5A02990ACD14}" dt="2024-10-31T18:13:04.274" v="1460" actId="12789"/>
          <ac:grpSpMkLst>
            <pc:docMk/>
            <pc:sldMk cId="1567114460" sldId="375"/>
            <ac:grpSpMk id="21" creationId="{33FDBDC4-5CBC-FDB1-DEE0-E833F8561865}"/>
          </ac:grpSpMkLst>
        </pc:grpChg>
        <pc:picChg chg="add mod">
          <ac:chgData name="Ball, Brittni M" userId="9d4dc2e0-3d9a-424b-961d-051100ca19ac" providerId="ADAL" clId="{8E897935-F75D-48CB-9C27-5A02990ACD14}" dt="2024-10-31T18:13:01.715" v="1458" actId="164"/>
          <ac:picMkLst>
            <pc:docMk/>
            <pc:sldMk cId="1567114460" sldId="375"/>
            <ac:picMk id="6" creationId="{B89D3138-E6BD-F7A0-574B-AC60189BE59D}"/>
          </ac:picMkLst>
        </pc:picChg>
        <pc:picChg chg="add mod">
          <ac:chgData name="Ball, Brittni M" userId="9d4dc2e0-3d9a-424b-961d-051100ca19ac" providerId="ADAL" clId="{8E897935-F75D-48CB-9C27-5A02990ACD14}" dt="2024-10-31T18:13:14.464" v="1464" actId="1076"/>
          <ac:picMkLst>
            <pc:docMk/>
            <pc:sldMk cId="1567114460" sldId="375"/>
            <ac:picMk id="8" creationId="{EEA331DD-1B44-F202-4575-BAE09F0A09B2}"/>
          </ac:picMkLst>
        </pc:picChg>
        <pc:picChg chg="add del mod">
          <ac:chgData name="Ball, Brittni M" userId="9d4dc2e0-3d9a-424b-961d-051100ca19ac" providerId="ADAL" clId="{8E897935-F75D-48CB-9C27-5A02990ACD14}" dt="2024-10-31T18:11:57.601" v="1424" actId="478"/>
          <ac:picMkLst>
            <pc:docMk/>
            <pc:sldMk cId="1567114460" sldId="375"/>
            <ac:picMk id="10" creationId="{E8BFA687-4208-91C6-2815-AA9964182845}"/>
          </ac:picMkLst>
        </pc:picChg>
        <pc:picChg chg="add mod">
          <ac:chgData name="Ball, Brittni M" userId="9d4dc2e0-3d9a-424b-961d-051100ca19ac" providerId="ADAL" clId="{8E897935-F75D-48CB-9C27-5A02990ACD14}" dt="2024-10-31T18:13:49.082" v="1501" actId="1076"/>
          <ac:picMkLst>
            <pc:docMk/>
            <pc:sldMk cId="1567114460" sldId="375"/>
            <ac:picMk id="12" creationId="{F4C5090C-0CAB-0CF7-8E22-ABFA263371D6}"/>
          </ac:picMkLst>
        </pc:picChg>
        <pc:picChg chg="add del">
          <ac:chgData name="Ball, Brittni M" userId="9d4dc2e0-3d9a-424b-961d-051100ca19ac" providerId="ADAL" clId="{8E897935-F75D-48CB-9C27-5A02990ACD14}" dt="2024-10-31T18:12:14.914" v="1433" actId="478"/>
          <ac:picMkLst>
            <pc:docMk/>
            <pc:sldMk cId="1567114460" sldId="375"/>
            <ac:picMk id="13" creationId="{64BAC694-988D-41BE-992B-26816EC45A2D}"/>
          </ac:picMkLst>
        </pc:picChg>
        <pc:picChg chg="add del">
          <ac:chgData name="Ball, Brittni M" userId="9d4dc2e0-3d9a-424b-961d-051100ca19ac" providerId="ADAL" clId="{8E897935-F75D-48CB-9C27-5A02990ACD14}" dt="2024-10-31T18:12:38.828" v="1449" actId="478"/>
          <ac:picMkLst>
            <pc:docMk/>
            <pc:sldMk cId="1567114460" sldId="375"/>
            <ac:picMk id="14" creationId="{A391C242-DBC2-437C-BB86-099360F194EB}"/>
          </ac:picMkLst>
        </pc:picChg>
        <pc:picChg chg="add del">
          <ac:chgData name="Ball, Brittni M" userId="9d4dc2e0-3d9a-424b-961d-051100ca19ac" providerId="ADAL" clId="{8E897935-F75D-48CB-9C27-5A02990ACD14}" dt="2024-10-31T18:12:07.848" v="1429" actId="478"/>
          <ac:picMkLst>
            <pc:docMk/>
            <pc:sldMk cId="1567114460" sldId="375"/>
            <ac:picMk id="15" creationId="{DA37A33B-5761-444C-83D4-476D047A95DB}"/>
          </ac:picMkLst>
        </pc:picChg>
        <pc:picChg chg="add del">
          <ac:chgData name="Ball, Brittni M" userId="9d4dc2e0-3d9a-424b-961d-051100ca19ac" providerId="ADAL" clId="{8E897935-F75D-48CB-9C27-5A02990ACD14}" dt="2024-10-31T18:12:37.648" v="1448" actId="478"/>
          <ac:picMkLst>
            <pc:docMk/>
            <pc:sldMk cId="1567114460" sldId="375"/>
            <ac:picMk id="16" creationId="{87AECE22-9C90-4D1B-8B96-B6DD9228B9F8}"/>
          </ac:picMkLst>
        </pc:picChg>
        <pc:picChg chg="add mod">
          <ac:chgData name="Ball, Brittni M" userId="9d4dc2e0-3d9a-424b-961d-051100ca19ac" providerId="ADAL" clId="{8E897935-F75D-48CB-9C27-5A02990ACD14}" dt="2024-10-31T18:13:53.590" v="1502" actId="1076"/>
          <ac:picMkLst>
            <pc:docMk/>
            <pc:sldMk cId="1567114460" sldId="375"/>
            <ac:picMk id="18" creationId="{D7FFF41F-590F-7DCC-4204-8E75F818CDAC}"/>
          </ac:picMkLst>
        </pc:picChg>
        <pc:picChg chg="add mod">
          <ac:chgData name="Ball, Brittni M" userId="9d4dc2e0-3d9a-424b-961d-051100ca19ac" providerId="ADAL" clId="{8E897935-F75D-48CB-9C27-5A02990ACD14}" dt="2024-10-31T18:13:58.480" v="1503" actId="1076"/>
          <ac:picMkLst>
            <pc:docMk/>
            <pc:sldMk cId="1567114460" sldId="375"/>
            <ac:picMk id="20" creationId="{3D6ECDC3-7F7A-C573-7F74-56CCD51A13D7}"/>
          </ac:picMkLst>
        </pc:picChg>
      </pc:sldChg>
      <pc:sldChg chg="addSp delSp modSp mod">
        <pc:chgData name="Ball, Brittni M" userId="9d4dc2e0-3d9a-424b-961d-051100ca19ac" providerId="ADAL" clId="{8E897935-F75D-48CB-9C27-5A02990ACD14}" dt="2024-10-31T19:11:51.239" v="1552" actId="408"/>
        <pc:sldMkLst>
          <pc:docMk/>
          <pc:sldMk cId="1794377997" sldId="377"/>
        </pc:sldMkLst>
        <pc:spChg chg="del">
          <ac:chgData name="Ball, Brittni M" userId="9d4dc2e0-3d9a-424b-961d-051100ca19ac" providerId="ADAL" clId="{8E897935-F75D-48CB-9C27-5A02990ACD14}" dt="2024-10-31T17:27:11.161" v="693" actId="478"/>
          <ac:spMkLst>
            <pc:docMk/>
            <pc:sldMk cId="1794377997" sldId="377"/>
            <ac:spMk id="2" creationId="{00000000-0000-0000-0000-000000000000}"/>
          </ac:spMkLst>
        </pc:spChg>
        <pc:spChg chg="mod">
          <ac:chgData name="Ball, Brittni M" userId="9d4dc2e0-3d9a-424b-961d-051100ca19ac" providerId="ADAL" clId="{8E897935-F75D-48CB-9C27-5A02990ACD14}" dt="2024-10-31T17:27:24.962" v="697" actId="20577"/>
          <ac:spMkLst>
            <pc:docMk/>
            <pc:sldMk cId="1794377997" sldId="377"/>
            <ac:spMk id="3" creationId="{E025B17C-B7CE-694B-9771-06D06A9461CD}"/>
          </ac:spMkLst>
        </pc:spChg>
        <pc:spChg chg="del">
          <ac:chgData name="Ball, Brittni M" userId="9d4dc2e0-3d9a-424b-961d-051100ca19ac" providerId="ADAL" clId="{8E897935-F75D-48CB-9C27-5A02990ACD14}" dt="2024-10-31T17:27:15.635" v="694" actId="478"/>
          <ac:spMkLst>
            <pc:docMk/>
            <pc:sldMk cId="1794377997" sldId="377"/>
            <ac:spMk id="5" creationId="{00000000-0000-0000-0000-000000000000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54" creationId="{1AB67022-4F40-0A41-BB5D-E0A305D1AE32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55" creationId="{5D24B9AB-B5A2-2B40-93FA-092679002B1D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56" creationId="{89AA5712-333F-C245-8F82-BA0FE251C8AA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57" creationId="{501679E0-B674-9A40-A10F-6021269BEF12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58" creationId="{31901CD2-19E5-A542-A4E5-FF08C52DC2DA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59" creationId="{E2D064AE-73C7-6449-A883-BD6B2D04241E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60" creationId="{139CA74C-3D46-6A40-B32E-969FB55E5D8C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61" creationId="{56588E15-412E-884F-A71A-32FA4CFA8378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62" creationId="{B50473D5-2697-374A-8B6C-B7E0859DA4B1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63" creationId="{51763D89-2666-AC48-9984-DFEE20154FA8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64" creationId="{DAAEE73C-9A7B-BF47-83EB-C8825AFEEFA3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65" creationId="{5A475A26-361A-E14A-B00F-281A8DF77B90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66" creationId="{58C5EFA1-0CE4-1B40-8FAB-AEB155744FD0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67" creationId="{0CF22090-6367-EE4C-BBD8-F4D8A410E9A0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68" creationId="{B70ADAD6-6178-1C47-BC64-04A3315A987F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69" creationId="{EE32DFE3-E0FF-8648-BEEE-5FD2D1DB8BCA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70" creationId="{D587BC39-D547-FA40-8ADF-0919703C6999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71" creationId="{B910726B-C786-6748-8CC1-DFAE9B7ABD28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73" creationId="{E1014CB8-A948-5B45-B627-D1A5183A4DAF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74" creationId="{C4AF5629-DE62-D24F-9508-460980CC8009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75" creationId="{174FD756-F982-EE49-A230-6E1D61F18043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76" creationId="{ACCE0B47-42FB-9246-895C-F95BEC9486C8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77" creationId="{83700427-F3B0-7C46-AF3C-6B528FD7AFBD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78" creationId="{05E53580-F84B-B641-B087-20DA8209540C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79" creationId="{4E3906E9-9180-9D43-B5C6-4B92136BA201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80" creationId="{2BB655A9-1C3D-354E-AD29-9EB2E396A08D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81" creationId="{62F9D419-7ED5-8E4B-97D8-4F5768916EBB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82" creationId="{96AA1F0D-3016-5D44-86F5-ABB1FB3073D9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83" creationId="{3F7464E5-6420-6F44-8111-A7D5FD40664F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84" creationId="{A1ECB5F1-9B9B-3D43-87DC-32369BA19FC7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85" creationId="{AD3380B2-7F75-9D44-9EA2-7650627EEAE2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86" creationId="{E755B633-5B76-4448-AD68-543BD85206A0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87" creationId="{504C286A-BBC7-6E42-BC12-2A3E0574621C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88" creationId="{A93F97DD-452B-7240-B7DE-A6888979862E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89" creationId="{EEB902C1-0276-1341-AD5F-8E9ECC354880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90" creationId="{AB2C5B6E-6E91-6D48-856C-F8D463F57946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91" creationId="{88FB3BBA-B2FC-5C4F-97D4-1E35F27F4EF0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92" creationId="{987E6671-1721-7942-A2A5-0046A443971E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93" creationId="{5EF8155E-D2D3-5140-9E4E-F9D695438474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94" creationId="{53497A3C-8F7A-9941-A614-2845C534750D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95" creationId="{28FD3735-2D43-474B-96A3-02838403F853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96" creationId="{201AE090-4C06-6B42-8D47-29D75C4F85A7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97" creationId="{F18A121A-4917-6844-9055-54082D088EA2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98" creationId="{58A7D54F-A067-FE41-A631-5DABCB1A9AFB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99" creationId="{F5BB42E9-ECA7-4A43-981C-105CCFABD4B5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00" creationId="{98F837DA-5DF2-2941-A1EE-74FC52F2B150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01" creationId="{CF1E6B2F-4ABE-A744-82B9-7D68730B8368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02" creationId="{8DA2F323-2A1F-3242-8207-C4EF2300B5A4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03" creationId="{222373EB-7136-4049-B976-486F70D90C44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04" creationId="{2B050D5D-2CA0-A648-BD17-6AC984F38273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05" creationId="{7E3B16BC-429B-5C49-9601-A1C2FD8C62E3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06" creationId="{B3B1D09F-B0D7-EB4C-BAC7-27DE643D8FF4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07" creationId="{60440DE5-BEE1-344F-B44C-519009999BE9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08" creationId="{3B784655-FA81-7C4C-B185-4744CE4A801D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09" creationId="{56706DD2-F3BF-AF43-AB92-99FA0EFAB43E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10" creationId="{34FFA95F-DAC9-3C4E-9939-0747D3FCC95E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11" creationId="{050001F2-885F-D945-9B8A-663B5D6EF3DC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12" creationId="{363A2729-E59C-A040-9853-F34AFBB77921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13" creationId="{07AD5E05-EEA9-5844-ACA0-7DCD56B40650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39" creationId="{BF8515CE-D7BE-6341-AC83-2525E7A6B57D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65" creationId="{00FBFFDE-3B6F-A148-8C79-7D070EBD69BF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66" creationId="{209AB7CB-F732-8B44-B878-5BF426761003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67" creationId="{A72BD74C-1A61-BB48-AE69-609AD8A77D0B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68" creationId="{702F9557-CAE5-F041-9900-3BF47C80ED56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69" creationId="{9F76BF43-5503-B64F-898D-9489C2CD8D07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70" creationId="{1F6AC947-A0BF-3745-B4E5-DAC2AEC546FA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71" creationId="{37DC8902-CAD5-6243-BADE-A8ACB37854B2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72" creationId="{35118206-8EF7-164F-9A7B-F00A65891648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73" creationId="{6D916BDC-0F86-854B-8AC8-0BAA0CFF14D9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74" creationId="{8F42EE0C-C209-9940-9FD7-F869392ABA0F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75" creationId="{730D34A6-C89B-334B-AAB3-5BD7AA2D975B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76" creationId="{2AC389B5-35A5-2B4A-9B49-9CA69EEC5EC1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77" creationId="{628562B8-5961-4D49-917B-B001E5FA8049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78" creationId="{1079E2F4-E574-5541-981D-E07AF4CAE295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79" creationId="{0FB84CB3-F3B6-054C-9480-8AC5A471B387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80" creationId="{E897D88A-3AFB-0B48-A731-8D0C17A714AC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81" creationId="{2EBCE144-5888-3449-9BDD-EDE70C0A96B6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82" creationId="{BEFE7053-A852-4248-B109-114056384C7B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83" creationId="{02D31FAA-9933-F144-9B25-B3DDF2943CFC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84" creationId="{60E85919-BFF3-EA4A-85E6-6C71E0D77FE1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85" creationId="{19CFF852-3E4B-4249-B779-B87E90F55E1C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86" creationId="{40F88A95-3D1A-E541-8C9E-CE20E5E8FF60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87" creationId="{3CB234D9-4423-0145-9B6A-12FD8184B5A0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88" creationId="{BAEE97A3-94A7-4D49-A89F-19BFDB9F87AA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89" creationId="{7AC97416-16DA-2A44-A111-61CC9841CC39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90" creationId="{96F063A1-C6E2-C24E-99F4-5E75F51DF4A0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91" creationId="{DA081356-DDF3-D84C-9152-B4689D79A5C3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92" creationId="{14EEF904-3376-444B-B3B0-36DAD7564B3A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93" creationId="{7216FC48-8B21-A545-A249-C9071A2B7C8A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94" creationId="{550CC4DB-AC51-B541-B8E1-A9103BFC4BFB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95" creationId="{D13AB53D-34B0-3848-83B2-A0F833E94584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96" creationId="{9CE4F860-F58C-9748-92A7-E453D0817BD6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97" creationId="{5FB91297-7E0B-DF44-848F-F99A5F7E8084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98" creationId="{1F1BC14D-32B3-9242-9C5E-4E29E45F6485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199" creationId="{04846A55-1B82-4A49-9070-B8E51619165B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00" creationId="{A45D5735-8FCD-6945-8DA3-BAB5706B2BBB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01" creationId="{04EC08CE-4AB9-C644-A828-156A62CEBDE2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02" creationId="{B025FD06-C12F-404E-ABB1-2790390246C4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03" creationId="{B82AC5C7-07A1-A640-9521-8BC00CD84BFA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04" creationId="{E4329FB1-4F65-F949-8108-18008BFACB79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05" creationId="{1CF8E8DD-45D0-C64E-B5C4-61448A0C10BC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06" creationId="{063D9FC8-74B0-2245-9CD6-437C97101C92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07" creationId="{CEEB65B2-319C-D54D-9AC4-E20A3D213805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08" creationId="{4BCE9EA6-87CC-3D41-A4E3-3FE1649132B0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09" creationId="{A03E2B17-5C34-B449-914F-DC4785E3E657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10" creationId="{0850C774-CAFB-2247-8446-C744F53D7C60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11" creationId="{1ABFD9C0-1585-5D48-97F0-B15BA1A1BE7E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12" creationId="{72B66E14-F709-8749-B04A-30EB399CFBEC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13" creationId="{7E5EC8CE-5826-814B-914A-ADFA5547C101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14" creationId="{3B063FC7-A693-9847-8D2A-3CCECE0E8799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15" creationId="{349D487C-9568-4345-B484-884D3DDE6F98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16" creationId="{F0AADEAE-BC5C-8342-820A-66A3AE57C9A5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17" creationId="{B25F7FDD-D5F8-6D4B-A9DE-EB4A896D19A9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18" creationId="{5822A95F-8D57-9346-9E03-095CE0218737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19" creationId="{CF04B378-A1B7-0E48-8CC1-FB814F927679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20" creationId="{027BCCCB-4F7B-3448-8F79-53AFB4C25229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21" creationId="{BC909EA9-061B-6D46-AFBE-BD3B53B9D992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22" creationId="{542B7746-68DC-FE44-9644-30F7AC680E9D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23" creationId="{5D0B00FE-3208-C34A-BB40-D0C4F762EA47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24" creationId="{EF7F3336-9580-2F4E-BCF2-F96885462C49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25" creationId="{1F1628E3-ADAA-5F47-8922-4B2DC5E7BFCC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26" creationId="{C7EE3F11-F90E-7240-B38E-62F527D1CAA8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27" creationId="{E72C6065-6258-E741-BE57-EEC1F4D1EB32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28" creationId="{9AEB0C8A-6D6F-4D42-8B34-9881F71D446E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29" creationId="{5819286F-DE67-B34E-ABDD-FFBC3375F394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31" creationId="{9300531A-3825-EC4C-A787-895EE6156FCC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32" creationId="{C6D86F89-260D-324C-8E7B-3FB3789DA8E4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33" creationId="{0CE9817E-80D8-0D48-AA84-F6F17D0C40F4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34" creationId="{B7E6C198-F0AD-A34A-BFB6-68B6ED8E7F8B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35" creationId="{F4605CCC-D413-FB4A-880F-FEFA839F1943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36" creationId="{B1E69717-5100-3C4B-BC03-EC35895D1C6A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37" creationId="{D90B2FE5-0269-9D4F-ABBF-236CA5FD9578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38" creationId="{D5CFA1BB-0B6E-0D44-8024-9035E183A878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39" creationId="{F7D0A736-BC53-2B45-8230-3FDDB5252D2F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40" creationId="{29AF81A7-41EC-D64A-94D4-0FDE6C77A2D7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41" creationId="{BA9F8C30-5BE7-3F45-83B4-C8DC6583BCCF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42" creationId="{23C870D3-F979-6F44-A277-823B74028C64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43" creationId="{8699C4AE-B227-534A-ACA1-F9B100416D2E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44" creationId="{55572EB5-5EF6-384A-84D7-22DCEEFC32BF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45" creationId="{6160EB36-3F1C-2A4D-9DD0-A2A26C0E158E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46" creationId="{0C3CE05D-2345-CC45-AD39-B46644AA3B9F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47" creationId="{AA9574FF-BC96-ED4A-B64F-0AFD513DD855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48" creationId="{69718015-EAAC-1B45-A01D-E680F9597A5B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49" creationId="{534B04DB-A504-CB46-B8BD-EAC5C1D942BE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50" creationId="{F2348911-0BC2-AE49-8D7A-5803651D8E95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51" creationId="{EE747A48-4B45-E441-841C-237CE79D3FB3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52" creationId="{27670C21-C92A-2A44-A78A-32F2F6797EC7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53" creationId="{12CF7666-FCE8-2B4F-8A7B-391CAE34C018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54" creationId="{7705780F-2E94-4048-B1AB-1542C3AEC784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55" creationId="{5F7590E6-FFE5-0B45-A560-196E75CF40A2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56" creationId="{7092AC1F-0F02-A845-9719-8EE3ADC2C979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57" creationId="{B1DC04AB-CEF8-DE45-ADEB-8215A17FA8FB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58" creationId="{0F04035C-8E7E-A24F-8641-36F8FE16F6BC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60" creationId="{F1919615-1AA4-3C42-9B1A-6665A6CCEA6A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75" creationId="{254A64E3-1588-E94C-911D-9D9C04637725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76" creationId="{AB0317B8-9945-1B44-87FD-CB65691F86A3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77" creationId="{9DF22479-47CE-5A43-82EE-A38C7E72D78E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78" creationId="{8BEB50C4-6B22-004C-BDAC-39ED20E78D8C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79" creationId="{0DD52A8B-195F-934D-87F5-037FD47422EE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80" creationId="{B9E6F530-6E0B-6F4E-86C3-A44395AB1323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93" creationId="{AE93106A-A724-4440-8E7D-8A77D1BABCA0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294" creationId="{DECCE3F8-54D7-734E-B138-1AC00F04E355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01" creationId="{C933A206-738D-A74A-B602-CDB499BBF5F0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06" creationId="{BD5DBEAA-E40D-0B43-AE72-4EE594B68F77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07" creationId="{8C6187A4-39C8-234D-82A4-173B345F4175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08" creationId="{38E48F63-907B-F84E-B8D1-5C83F1F13E8F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09" creationId="{A4958F2A-A4EA-CF41-882D-C4C2B1AD7E9F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10" creationId="{CDD2EFF8-F967-7743-B2AD-8C8AC22E7CEE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11" creationId="{8CE4936E-5867-7F46-B5F8-A66B143E5803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12" creationId="{862BDBD2-636B-4D43-A1D8-6506443F3153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13" creationId="{86987FD1-8076-5341-AF64-A2823069EC74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14" creationId="{34AD1CA5-6A86-CD4F-B574-507D78480D5D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15" creationId="{8053F6FB-D24C-2F45-85E4-BC40B5F9D8CC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16" creationId="{A9A86081-42DF-154A-95CD-AB5DAC2EA2CC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17" creationId="{56BD0DE0-F90B-004F-A8A6-3D8A2A854721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18" creationId="{76F66C7F-F289-E84F-9A23-33DD61882AE9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19" creationId="{A8390083-83FE-0749-8FE5-3E3B1E227B2D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20" creationId="{56AB02BB-57AA-624C-90B8-AB04F53549B7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21" creationId="{FF9AB1E8-6521-AD4E-8BA1-B2A8FE6588C3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22" creationId="{818FA1C9-9AAD-A647-BB33-B36AB6C62006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23" creationId="{BEE0095D-BFE9-5646-87E6-176E44E93F97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24" creationId="{FE57945A-98F3-B94A-A537-17948083D918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25" creationId="{8CC74FB4-7383-C84C-AF58-9B8A77320977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26" creationId="{42DFDFF2-C680-DA40-B59A-A32938A1E184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27" creationId="{41C32625-AB2B-7C4E-8751-44C3346CDDEA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28" creationId="{363B7691-60D7-E94C-8772-E7676CDD9D8F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29" creationId="{6A5B5E2A-7982-A949-B0D1-42F0E31CAA37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30" creationId="{4834DA4F-81F4-E14D-B975-31D38CCF7A19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31" creationId="{1118CFC1-4FC8-E64E-A0ED-8C20F21F3451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32" creationId="{383FD7F5-3C91-FE43-8475-89E97F781348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33" creationId="{900973E0-697F-A84E-8FA6-05823B6DAA2D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34" creationId="{861EB50E-1798-3340-B1FB-13EC6C7DDB81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35" creationId="{4B6A1A7A-DE1E-7C4A-921D-8F594AE07905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36" creationId="{3DE903CC-1E81-DE4F-A661-5EA976F8A700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37" creationId="{586D4598-7470-3243-9FAC-C0EF0D45B777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38" creationId="{E477F734-C166-ED49-BD99-166BFAAE3B03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39" creationId="{EA043446-2B15-D248-B856-65890EBCDF4C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40" creationId="{14C5D9F3-7AC6-2140-AD9B-CEAAAA02ECFB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41" creationId="{26BA8D9E-2FB4-D14B-BFA4-506352C3E5A4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42" creationId="{ADC64696-DE89-C741-983F-77611F13B380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43" creationId="{CEB5A709-BD68-0A42-8E32-0AACA97C711C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44" creationId="{450338F9-DABC-C540-B6D1-A9FA97E11E06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45" creationId="{FA28BF0E-BE31-2141-AD79-F842A3D5D67A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46" creationId="{D0B92377-033E-C94B-84A3-E2E7E52356AF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47" creationId="{0748298C-647B-0941-9FC2-55E5CE2DD6D0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48" creationId="{A37B0DF4-D4FC-324B-90B4-8716C43D5AC2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49" creationId="{0C25E6BD-7B10-F540-A7B1-15746F1AF26C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50" creationId="{EEC62CB9-542D-9843-B4A4-5E044422FB0D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51" creationId="{A220B59E-1776-C040-8EFE-E4175AB918B9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52" creationId="{DCF9F79A-B46B-B54D-8322-241036EBA2A4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53" creationId="{FA08CACD-9B46-254F-A26E-97F344EB20D2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54" creationId="{E719A8B8-B496-524D-9C00-3AC4BF3DF9FE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55" creationId="{243CF7A7-FEBB-1A4F-AB49-BF645E5646D8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56" creationId="{EE4508AB-5482-3945-8655-4198ED093E0F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57" creationId="{05B28966-344E-6749-A568-68C0ECCBC0AD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58" creationId="{7E84B87A-1116-9345-B059-82DDCACFB5A9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59" creationId="{A6727FEC-6E3C-4D4D-98F7-8DCF3C28A7ED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60" creationId="{3E2CD439-9D31-7040-AA29-A4F10BFEE1F6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61" creationId="{08AA6653-CAF4-DA49-BAF6-629FDF736CB7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62" creationId="{5E62A2DD-5AB4-464C-B827-2CF1A2AF7E90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63" creationId="{45646350-5691-D340-9FBD-38AA380B3A1C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64" creationId="{3B295545-DCB6-A64F-B81F-203A93B4E1FA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65" creationId="{22731F04-1726-B646-8492-3D0B0EBC2A75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67" creationId="{25E8B4AF-8A07-1842-953A-B6BF3BD32B79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68" creationId="{E189ADA5-F7E3-F24E-A2B1-8B8DE9052D45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69" creationId="{6ECABBC0-EF9F-CC44-8A0D-88FA3B24AB14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70" creationId="{9EFE665E-8587-C146-BEFC-4FF26A937CD0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71" creationId="{C715E7DB-7926-1145-9501-C95B8472BF99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72" creationId="{C5114301-CA6C-8645-85D1-5ECBE3CD9061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73" creationId="{B73E9322-5244-2E4A-8868-D899F36ABA0E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74" creationId="{28CD6568-E69F-DA47-AC53-11A7BAB3BE46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75" creationId="{A612D724-3D7F-D249-A032-CB329D5E5663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76" creationId="{EF829BAD-BE6C-D441-B91F-604FE9C4539F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77" creationId="{4C825391-00D0-C349-8E0C-061FBCAD3F09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79" creationId="{3B66C930-D5B8-AF44-8E0F-CD3C050EE327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80" creationId="{9504A44F-631F-6849-BBBB-A1DFF7BE49F7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81" creationId="{4622ACB6-82BF-9C41-95C5-5D51FBBC6E8A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82" creationId="{14689BB7-567D-274B-B9CE-0B4E20E5F7CE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83" creationId="{1BA374FC-2201-704F-B7C9-080FE4243B52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84" creationId="{EE56941D-682C-F34D-A2C4-A8D2E70C6714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85" creationId="{F2B3B56D-43DF-044E-BB47-8972E2FA72FD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86" creationId="{BF2D80C1-9FCC-0E41-9A93-FDED032F3D30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87" creationId="{227DE373-17A8-AD4E-9C28-8D7D031F2023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88" creationId="{2FA24399-D0DB-8A41-A0BE-C7C3000D93BF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89" creationId="{738907ED-21EE-5745-9208-4988A48E3C25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90" creationId="{6E9AB325-2DF0-A646-82EA-2420AB306935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91" creationId="{5C0F1EDE-6C28-7C45-BF86-3756F6514D06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93" creationId="{7EB0C178-31DD-CF44-BDF4-EB4F30824AFF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94" creationId="{1C3E9368-5A4C-874A-AF08-F178A190BCA0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95" creationId="{7AC30C9D-428A-4446-B92C-F363293311DE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96" creationId="{38B636AF-6FF2-B54C-B75A-D7102ED46511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97" creationId="{AE8F390A-7839-9E41-AF6F-352175D68B4D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98" creationId="{B73C2DE6-F96C-814F-B886-66C2FE84FC1C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399" creationId="{7A44A112-81F4-7C4F-A4E7-1C50CE764AAB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400" creationId="{E7AB763F-F8D2-4341-B1D8-5780AFE81505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401" creationId="{089AF35D-10FD-7449-973E-BE7D4768A675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402" creationId="{F6148090-9C44-564D-B016-1D834BCDCA87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403" creationId="{CF7AA33E-A756-5F42-97D0-251EC09E3A05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415" creationId="{98471AD9-63A1-4B4D-A732-D26F29B2ED5C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417" creationId="{F8FCF3FC-C988-FD41-B951-CEA3AFEFD836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418" creationId="{0E2E0AA5-1DC2-794D-B238-2E0A6F853641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419" creationId="{5852266D-A539-9F48-8713-C2A3D8C77452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420" creationId="{5586C9A1-0297-5A41-9AEF-D9F57F11F9FE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437" creationId="{484ECDE2-FDF4-AC4C-B0EA-AE18C3D0E8D4}"/>
          </ac:spMkLst>
        </pc:spChg>
        <pc:spChg chg="mod">
          <ac:chgData name="Ball, Brittni M" userId="9d4dc2e0-3d9a-424b-961d-051100ca19ac" providerId="ADAL" clId="{8E897935-F75D-48CB-9C27-5A02990ACD14}" dt="2024-10-31T17:27:21.354" v="695" actId="207"/>
          <ac:spMkLst>
            <pc:docMk/>
            <pc:sldMk cId="1794377997" sldId="377"/>
            <ac:spMk id="438" creationId="{77BEC6BB-D124-AE43-9176-FF94AE44F2E9}"/>
          </ac:spMkLst>
        </pc:spChg>
        <pc:grpChg chg="mod">
          <ac:chgData name="Ball, Brittni M" userId="9d4dc2e0-3d9a-424b-961d-051100ca19ac" providerId="ADAL" clId="{8E897935-F75D-48CB-9C27-5A02990ACD14}" dt="2024-10-31T17:27:21.354" v="695" actId="207"/>
          <ac:grpSpMkLst>
            <pc:docMk/>
            <pc:sldMk cId="1794377997" sldId="377"/>
            <ac:grpSpMk id="72" creationId="{8CAC2471-2CEE-E845-806B-84775BF3A2D0}"/>
          </ac:grpSpMkLst>
        </pc:grpChg>
        <pc:picChg chg="add mod">
          <ac:chgData name="Ball, Brittni M" userId="9d4dc2e0-3d9a-424b-961d-051100ca19ac" providerId="ADAL" clId="{8E897935-F75D-48CB-9C27-5A02990ACD14}" dt="2024-10-31T19:11:27.896" v="1549" actId="12789"/>
          <ac:picMkLst>
            <pc:docMk/>
            <pc:sldMk cId="1794377997" sldId="377"/>
            <ac:picMk id="6" creationId="{AD56FF7F-FB92-F07B-4A54-5236D5FA85B8}"/>
          </ac:picMkLst>
        </pc:picChg>
        <pc:picChg chg="add mod">
          <ac:chgData name="Ball, Brittni M" userId="9d4dc2e0-3d9a-424b-961d-051100ca19ac" providerId="ADAL" clId="{8E897935-F75D-48CB-9C27-5A02990ACD14}" dt="2024-10-31T19:11:51.239" v="1552" actId="408"/>
          <ac:picMkLst>
            <pc:docMk/>
            <pc:sldMk cId="1794377997" sldId="377"/>
            <ac:picMk id="8" creationId="{958458E7-0875-5557-AD54-D46BEF1C8586}"/>
          </ac:picMkLst>
        </pc:picChg>
        <pc:picChg chg="add mod">
          <ac:chgData name="Ball, Brittni M" userId="9d4dc2e0-3d9a-424b-961d-051100ca19ac" providerId="ADAL" clId="{8E897935-F75D-48CB-9C27-5A02990ACD14}" dt="2024-10-31T19:11:51.239" v="1552" actId="408"/>
          <ac:picMkLst>
            <pc:docMk/>
            <pc:sldMk cId="1794377997" sldId="377"/>
            <ac:picMk id="10" creationId="{0E239EA1-6923-EC45-04D4-29AE782402D7}"/>
          </ac:picMkLst>
        </pc:picChg>
        <pc:picChg chg="add mod">
          <ac:chgData name="Ball, Brittni M" userId="9d4dc2e0-3d9a-424b-961d-051100ca19ac" providerId="ADAL" clId="{8E897935-F75D-48CB-9C27-5A02990ACD14}" dt="2024-10-31T19:11:51.239" v="1552" actId="408"/>
          <ac:picMkLst>
            <pc:docMk/>
            <pc:sldMk cId="1794377997" sldId="377"/>
            <ac:picMk id="12" creationId="{E50857DB-E2DF-F5DF-9D28-55BB8A03D839}"/>
          </ac:picMkLst>
        </pc:picChg>
        <pc:picChg chg="add mod">
          <ac:chgData name="Ball, Brittni M" userId="9d4dc2e0-3d9a-424b-961d-051100ca19ac" providerId="ADAL" clId="{8E897935-F75D-48CB-9C27-5A02990ACD14}" dt="2024-10-31T19:11:51.239" v="1552" actId="408"/>
          <ac:picMkLst>
            <pc:docMk/>
            <pc:sldMk cId="1794377997" sldId="377"/>
            <ac:picMk id="14" creationId="{BCB3805A-B8CA-9010-410B-AE975B55BB8D}"/>
          </ac:picMkLst>
        </pc:picChg>
        <pc:picChg chg="add mod">
          <ac:chgData name="Ball, Brittni M" userId="9d4dc2e0-3d9a-424b-961d-051100ca19ac" providerId="ADAL" clId="{8E897935-F75D-48CB-9C27-5A02990ACD14}" dt="2024-10-31T19:11:51.239" v="1552" actId="408"/>
          <ac:picMkLst>
            <pc:docMk/>
            <pc:sldMk cId="1794377997" sldId="377"/>
            <ac:picMk id="16" creationId="{C8D8EDE1-578B-03B3-8EEF-11B6524C6BF6}"/>
          </ac:picMkLst>
        </pc:picChg>
        <pc:picChg chg="add mod">
          <ac:chgData name="Ball, Brittni M" userId="9d4dc2e0-3d9a-424b-961d-051100ca19ac" providerId="ADAL" clId="{8E897935-F75D-48CB-9C27-5A02990ACD14}" dt="2024-10-31T19:11:51.239" v="1552" actId="408"/>
          <ac:picMkLst>
            <pc:docMk/>
            <pc:sldMk cId="1794377997" sldId="377"/>
            <ac:picMk id="18" creationId="{A34AB32A-67EB-6991-4860-91FA54106656}"/>
          </ac:picMkLst>
        </pc:picChg>
        <pc:picChg chg="add mod">
          <ac:chgData name="Ball, Brittni M" userId="9d4dc2e0-3d9a-424b-961d-051100ca19ac" providerId="ADAL" clId="{8E897935-F75D-48CB-9C27-5A02990ACD14}" dt="2024-10-31T19:11:51.239" v="1552" actId="408"/>
          <ac:picMkLst>
            <pc:docMk/>
            <pc:sldMk cId="1794377997" sldId="377"/>
            <ac:picMk id="20" creationId="{C0C617F8-317B-1165-18D3-EAF7A73FB68E}"/>
          </ac:picMkLst>
        </pc:picChg>
        <pc:picChg chg="add mod">
          <ac:chgData name="Ball, Brittni M" userId="9d4dc2e0-3d9a-424b-961d-051100ca19ac" providerId="ADAL" clId="{8E897935-F75D-48CB-9C27-5A02990ACD14}" dt="2024-10-31T19:11:51.239" v="1552" actId="408"/>
          <ac:picMkLst>
            <pc:docMk/>
            <pc:sldMk cId="1794377997" sldId="377"/>
            <ac:picMk id="22" creationId="{95ABAEB3-BE84-7595-0913-74644D24381C}"/>
          </ac:picMkLst>
        </pc:picChg>
        <pc:picChg chg="add mod">
          <ac:chgData name="Ball, Brittni M" userId="9d4dc2e0-3d9a-424b-961d-051100ca19ac" providerId="ADAL" clId="{8E897935-F75D-48CB-9C27-5A02990ACD14}" dt="2024-10-31T18:15:08.392" v="1507" actId="14100"/>
          <ac:picMkLst>
            <pc:docMk/>
            <pc:sldMk cId="1794377997" sldId="377"/>
            <ac:picMk id="24" creationId="{D7B41E16-D446-C1B6-60B1-483FA688C477}"/>
          </ac:picMkLst>
        </pc:picChg>
        <pc:picChg chg="add mod">
          <ac:chgData name="Ball, Brittni M" userId="9d4dc2e0-3d9a-424b-961d-051100ca19ac" providerId="ADAL" clId="{8E897935-F75D-48CB-9C27-5A02990ACD14}" dt="2024-10-31T19:11:51.239" v="1552" actId="408"/>
          <ac:picMkLst>
            <pc:docMk/>
            <pc:sldMk cId="1794377997" sldId="377"/>
            <ac:picMk id="26" creationId="{4460FC90-0B39-5B9A-A9CD-1425EF72CD2C}"/>
          </ac:picMkLst>
        </pc:picChg>
        <pc:picChg chg="add mod">
          <ac:chgData name="Ball, Brittni M" userId="9d4dc2e0-3d9a-424b-961d-051100ca19ac" providerId="ADAL" clId="{8E897935-F75D-48CB-9C27-5A02990ACD14}" dt="2024-10-31T19:11:51.239" v="1552" actId="408"/>
          <ac:picMkLst>
            <pc:docMk/>
            <pc:sldMk cId="1794377997" sldId="377"/>
            <ac:picMk id="28" creationId="{53234B15-1DC6-8E6F-598F-FCF0056D3672}"/>
          </ac:picMkLst>
        </pc:picChg>
        <pc:picChg chg="add mod">
          <ac:chgData name="Ball, Brittni M" userId="9d4dc2e0-3d9a-424b-961d-051100ca19ac" providerId="ADAL" clId="{8E897935-F75D-48CB-9C27-5A02990ACD14}" dt="2024-10-31T19:11:51.239" v="1552" actId="408"/>
          <ac:picMkLst>
            <pc:docMk/>
            <pc:sldMk cId="1794377997" sldId="377"/>
            <ac:picMk id="30" creationId="{175A92F9-AC12-6D29-A019-C52B2480FAC0}"/>
          </ac:picMkLst>
        </pc:picChg>
        <pc:picChg chg="add mod">
          <ac:chgData name="Ball, Brittni M" userId="9d4dc2e0-3d9a-424b-961d-051100ca19ac" providerId="ADAL" clId="{8E897935-F75D-48CB-9C27-5A02990ACD14}" dt="2024-10-31T19:11:51.239" v="1552" actId="408"/>
          <ac:picMkLst>
            <pc:docMk/>
            <pc:sldMk cId="1794377997" sldId="377"/>
            <ac:picMk id="32" creationId="{0AECEB9E-3440-F0DF-45DE-C24A5C4631A2}"/>
          </ac:picMkLst>
        </pc:picChg>
        <pc:picChg chg="add mod">
          <ac:chgData name="Ball, Brittni M" userId="9d4dc2e0-3d9a-424b-961d-051100ca19ac" providerId="ADAL" clId="{8E897935-F75D-48CB-9C27-5A02990ACD14}" dt="2024-10-31T19:11:51.239" v="1552" actId="408"/>
          <ac:picMkLst>
            <pc:docMk/>
            <pc:sldMk cId="1794377997" sldId="377"/>
            <ac:picMk id="34" creationId="{5CC8EF08-E95E-068B-098A-77E83490FB75}"/>
          </ac:picMkLst>
        </pc:picChg>
        <pc:picChg chg="add mod">
          <ac:chgData name="Ball, Brittni M" userId="9d4dc2e0-3d9a-424b-961d-051100ca19ac" providerId="ADAL" clId="{8E897935-F75D-48CB-9C27-5A02990ACD14}" dt="2024-10-31T19:11:40.353" v="1551" actId="1076"/>
          <ac:picMkLst>
            <pc:docMk/>
            <pc:sldMk cId="1794377997" sldId="377"/>
            <ac:picMk id="36" creationId="{583A9CB2-C5D7-E443-C610-459484D21249}"/>
          </ac:picMkLst>
        </pc:picChg>
      </pc:sldChg>
      <pc:sldChg chg="delSp mod">
        <pc:chgData name="Ball, Brittni M" userId="9d4dc2e0-3d9a-424b-961d-051100ca19ac" providerId="ADAL" clId="{8E897935-F75D-48CB-9C27-5A02990ACD14}" dt="2024-10-31T17:27:36.027" v="699" actId="478"/>
        <pc:sldMkLst>
          <pc:docMk/>
          <pc:sldMk cId="998140758" sldId="378"/>
        </pc:sldMkLst>
        <pc:spChg chg="del">
          <ac:chgData name="Ball, Brittni M" userId="9d4dc2e0-3d9a-424b-961d-051100ca19ac" providerId="ADAL" clId="{8E897935-F75D-48CB-9C27-5A02990ACD14}" dt="2024-10-31T17:27:33.554" v="698" actId="478"/>
          <ac:spMkLst>
            <pc:docMk/>
            <pc:sldMk cId="998140758" sldId="378"/>
            <ac:spMk id="13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27:36.027" v="699" actId="478"/>
          <ac:spMkLst>
            <pc:docMk/>
            <pc:sldMk cId="998140758" sldId="378"/>
            <ac:spMk id="14" creationId="{00000000-0000-0000-0000-000000000000}"/>
          </ac:spMkLst>
        </pc:spChg>
      </pc:sldChg>
      <pc:sldChg chg="delSp mod">
        <pc:chgData name="Ball, Brittni M" userId="9d4dc2e0-3d9a-424b-961d-051100ca19ac" providerId="ADAL" clId="{8E897935-F75D-48CB-9C27-5A02990ACD14}" dt="2024-10-31T17:27:40.277" v="701" actId="478"/>
        <pc:sldMkLst>
          <pc:docMk/>
          <pc:sldMk cId="1756952989" sldId="379"/>
        </pc:sldMkLst>
        <pc:spChg chg="del">
          <ac:chgData name="Ball, Brittni M" userId="9d4dc2e0-3d9a-424b-961d-051100ca19ac" providerId="ADAL" clId="{8E897935-F75D-48CB-9C27-5A02990ACD14}" dt="2024-10-31T17:27:38.698" v="700" actId="478"/>
          <ac:spMkLst>
            <pc:docMk/>
            <pc:sldMk cId="1756952989" sldId="379"/>
            <ac:spMk id="2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27:40.277" v="701" actId="478"/>
          <ac:spMkLst>
            <pc:docMk/>
            <pc:sldMk cId="1756952989" sldId="379"/>
            <ac:spMk id="3" creationId="{00000000-0000-0000-0000-000000000000}"/>
          </ac:spMkLst>
        </pc:spChg>
      </pc:sldChg>
      <pc:sldChg chg="delSp mod">
        <pc:chgData name="Ball, Brittni M" userId="9d4dc2e0-3d9a-424b-961d-051100ca19ac" providerId="ADAL" clId="{8E897935-F75D-48CB-9C27-5A02990ACD14}" dt="2024-10-31T17:27:45.843" v="703" actId="478"/>
        <pc:sldMkLst>
          <pc:docMk/>
          <pc:sldMk cId="1208739873" sldId="380"/>
        </pc:sldMkLst>
        <pc:spChg chg="del">
          <ac:chgData name="Ball, Brittni M" userId="9d4dc2e0-3d9a-424b-961d-051100ca19ac" providerId="ADAL" clId="{8E897935-F75D-48CB-9C27-5A02990ACD14}" dt="2024-10-31T17:27:44.314" v="702" actId="478"/>
          <ac:spMkLst>
            <pc:docMk/>
            <pc:sldMk cId="1208739873" sldId="380"/>
            <ac:spMk id="2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27:45.843" v="703" actId="478"/>
          <ac:spMkLst>
            <pc:docMk/>
            <pc:sldMk cId="1208739873" sldId="380"/>
            <ac:spMk id="3" creationId="{00000000-0000-0000-0000-000000000000}"/>
          </ac:spMkLst>
        </pc:spChg>
      </pc:sldChg>
      <pc:sldChg chg="delSp mod">
        <pc:chgData name="Ball, Brittni M" userId="9d4dc2e0-3d9a-424b-961d-051100ca19ac" providerId="ADAL" clId="{8E897935-F75D-48CB-9C27-5A02990ACD14}" dt="2024-10-31T17:27:50.495" v="705" actId="478"/>
        <pc:sldMkLst>
          <pc:docMk/>
          <pc:sldMk cId="95744891" sldId="381"/>
        </pc:sldMkLst>
        <pc:spChg chg="del">
          <ac:chgData name="Ball, Brittni M" userId="9d4dc2e0-3d9a-424b-961d-051100ca19ac" providerId="ADAL" clId="{8E897935-F75D-48CB-9C27-5A02990ACD14}" dt="2024-10-31T17:27:48.818" v="704" actId="478"/>
          <ac:spMkLst>
            <pc:docMk/>
            <pc:sldMk cId="95744891" sldId="381"/>
            <ac:spMk id="5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27:50.495" v="705" actId="478"/>
          <ac:spMkLst>
            <pc:docMk/>
            <pc:sldMk cId="95744891" sldId="381"/>
            <ac:spMk id="9" creationId="{00000000-0000-0000-0000-000000000000}"/>
          </ac:spMkLst>
        </pc:spChg>
      </pc:sldChg>
      <pc:sldChg chg="delSp mod">
        <pc:chgData name="Ball, Brittni M" userId="9d4dc2e0-3d9a-424b-961d-051100ca19ac" providerId="ADAL" clId="{8E897935-F75D-48CB-9C27-5A02990ACD14}" dt="2024-10-31T17:27:54.331" v="707" actId="478"/>
        <pc:sldMkLst>
          <pc:docMk/>
          <pc:sldMk cId="719131434" sldId="382"/>
        </pc:sldMkLst>
        <pc:spChg chg="del">
          <ac:chgData name="Ball, Brittni M" userId="9d4dc2e0-3d9a-424b-961d-051100ca19ac" providerId="ADAL" clId="{8E897935-F75D-48CB-9C27-5A02990ACD14}" dt="2024-10-31T17:27:52.554" v="706" actId="478"/>
          <ac:spMkLst>
            <pc:docMk/>
            <pc:sldMk cId="719131434" sldId="382"/>
            <ac:spMk id="2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27:54.331" v="707" actId="478"/>
          <ac:spMkLst>
            <pc:docMk/>
            <pc:sldMk cId="719131434" sldId="382"/>
            <ac:spMk id="3" creationId="{00000000-0000-0000-0000-000000000000}"/>
          </ac:spMkLst>
        </pc:spChg>
      </pc:sldChg>
      <pc:sldChg chg="delSp modSp mod">
        <pc:chgData name="Ball, Brittni M" userId="9d4dc2e0-3d9a-424b-961d-051100ca19ac" providerId="ADAL" clId="{8E897935-F75D-48CB-9C27-5A02990ACD14}" dt="2024-10-31T17:28:41.276" v="717" actId="478"/>
        <pc:sldMkLst>
          <pc:docMk/>
          <pc:sldMk cId="404045922" sldId="383"/>
        </pc:sldMkLst>
        <pc:spChg chg="del">
          <ac:chgData name="Ball, Brittni M" userId="9d4dc2e0-3d9a-424b-961d-051100ca19ac" providerId="ADAL" clId="{8E897935-F75D-48CB-9C27-5A02990ACD14}" dt="2024-10-31T17:27:58.855" v="708" actId="478"/>
          <ac:spMkLst>
            <pc:docMk/>
            <pc:sldMk cId="404045922" sldId="383"/>
            <ac:spMk id="5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28:41.276" v="717" actId="478"/>
          <ac:spMkLst>
            <pc:docMk/>
            <pc:sldMk cId="404045922" sldId="383"/>
            <ac:spMk id="7" creationId="{00000000-0000-0000-0000-000000000000}"/>
          </ac:spMkLst>
        </pc:spChg>
        <pc:spChg chg="mod">
          <ac:chgData name="Ball, Brittni M" userId="9d4dc2e0-3d9a-424b-961d-051100ca19ac" providerId="ADAL" clId="{8E897935-F75D-48CB-9C27-5A02990ACD14}" dt="2024-10-31T17:28:19.412" v="713" actId="207"/>
          <ac:spMkLst>
            <pc:docMk/>
            <pc:sldMk cId="404045922" sldId="383"/>
            <ac:spMk id="270" creationId="{CB8566D6-3E9D-224E-8F6F-206BE544B816}"/>
          </ac:spMkLst>
        </pc:spChg>
        <pc:spChg chg="mod">
          <ac:chgData name="Ball, Brittni M" userId="9d4dc2e0-3d9a-424b-961d-051100ca19ac" providerId="ADAL" clId="{8E897935-F75D-48CB-9C27-5A02990ACD14}" dt="2024-10-31T17:28:19.412" v="713" actId="207"/>
          <ac:spMkLst>
            <pc:docMk/>
            <pc:sldMk cId="404045922" sldId="383"/>
            <ac:spMk id="271" creationId="{53D0036D-4A63-B847-BF86-43DFC51C73C9}"/>
          </ac:spMkLst>
        </pc:spChg>
        <pc:spChg chg="mod">
          <ac:chgData name="Ball, Brittni M" userId="9d4dc2e0-3d9a-424b-961d-051100ca19ac" providerId="ADAL" clId="{8E897935-F75D-48CB-9C27-5A02990ACD14}" dt="2024-10-31T17:28:19.412" v="713" actId="207"/>
          <ac:spMkLst>
            <pc:docMk/>
            <pc:sldMk cId="404045922" sldId="383"/>
            <ac:spMk id="272" creationId="{816E5E7C-A7B7-BE48-A639-7C882A7D3E8E}"/>
          </ac:spMkLst>
        </pc:spChg>
        <pc:spChg chg="mod">
          <ac:chgData name="Ball, Brittni M" userId="9d4dc2e0-3d9a-424b-961d-051100ca19ac" providerId="ADAL" clId="{8E897935-F75D-48CB-9C27-5A02990ACD14}" dt="2024-10-31T17:28:19.412" v="713" actId="207"/>
          <ac:spMkLst>
            <pc:docMk/>
            <pc:sldMk cId="404045922" sldId="383"/>
            <ac:spMk id="273" creationId="{3BA407B4-F7D7-1A4D-8716-84516DB5848A}"/>
          </ac:spMkLst>
        </pc:spChg>
        <pc:spChg chg="mod">
          <ac:chgData name="Ball, Brittni M" userId="9d4dc2e0-3d9a-424b-961d-051100ca19ac" providerId="ADAL" clId="{8E897935-F75D-48CB-9C27-5A02990ACD14}" dt="2024-10-31T17:28:36.766" v="716" actId="207"/>
          <ac:spMkLst>
            <pc:docMk/>
            <pc:sldMk cId="404045922" sldId="383"/>
            <ac:spMk id="305" creationId="{57969984-778D-144D-A35D-A0BA291DC46A}"/>
          </ac:spMkLst>
        </pc:spChg>
        <pc:spChg chg="mod">
          <ac:chgData name="Ball, Brittni M" userId="9d4dc2e0-3d9a-424b-961d-051100ca19ac" providerId="ADAL" clId="{8E897935-F75D-48CB-9C27-5A02990ACD14}" dt="2024-10-31T17:28:36.766" v="716" actId="207"/>
          <ac:spMkLst>
            <pc:docMk/>
            <pc:sldMk cId="404045922" sldId="383"/>
            <ac:spMk id="366" creationId="{02DBF90D-5CFB-D442-BDEF-749C76379028}"/>
          </ac:spMkLst>
        </pc:spChg>
        <pc:spChg chg="mod">
          <ac:chgData name="Ball, Brittni M" userId="9d4dc2e0-3d9a-424b-961d-051100ca19ac" providerId="ADAL" clId="{8E897935-F75D-48CB-9C27-5A02990ACD14}" dt="2024-10-31T17:28:36.766" v="716" actId="207"/>
          <ac:spMkLst>
            <pc:docMk/>
            <pc:sldMk cId="404045922" sldId="383"/>
            <ac:spMk id="378" creationId="{5647E2F5-BFCA-C142-B5AE-9A8466402BCD}"/>
          </ac:spMkLst>
        </pc:spChg>
        <pc:spChg chg="mod">
          <ac:chgData name="Ball, Brittni M" userId="9d4dc2e0-3d9a-424b-961d-051100ca19ac" providerId="ADAL" clId="{8E897935-F75D-48CB-9C27-5A02990ACD14}" dt="2024-10-31T17:28:36.766" v="716" actId="207"/>
          <ac:spMkLst>
            <pc:docMk/>
            <pc:sldMk cId="404045922" sldId="383"/>
            <ac:spMk id="392" creationId="{1D4E3149-00A5-BD47-A635-FEA099A1D833}"/>
          </ac:spMkLst>
        </pc:spChg>
        <pc:spChg chg="mod">
          <ac:chgData name="Ball, Brittni M" userId="9d4dc2e0-3d9a-424b-961d-051100ca19ac" providerId="ADAL" clId="{8E897935-F75D-48CB-9C27-5A02990ACD14}" dt="2024-10-31T17:28:36.766" v="716" actId="207"/>
          <ac:spMkLst>
            <pc:docMk/>
            <pc:sldMk cId="404045922" sldId="383"/>
            <ac:spMk id="404" creationId="{2C56B4FB-55BD-6647-B176-0DB5DA5DCACA}"/>
          </ac:spMkLst>
        </pc:spChg>
        <pc:spChg chg="mod">
          <ac:chgData name="Ball, Brittni M" userId="9d4dc2e0-3d9a-424b-961d-051100ca19ac" providerId="ADAL" clId="{8E897935-F75D-48CB-9C27-5A02990ACD14}" dt="2024-10-31T17:28:36.766" v="716" actId="207"/>
          <ac:spMkLst>
            <pc:docMk/>
            <pc:sldMk cId="404045922" sldId="383"/>
            <ac:spMk id="405" creationId="{FDBA56AA-BF70-C441-9ADD-B48B06F617DA}"/>
          </ac:spMkLst>
        </pc:spChg>
      </pc:sldChg>
      <pc:sldChg chg="del">
        <pc:chgData name="Ball, Brittni M" userId="9d4dc2e0-3d9a-424b-961d-051100ca19ac" providerId="ADAL" clId="{8E897935-F75D-48CB-9C27-5A02990ACD14}" dt="2024-10-31T19:14:04.758" v="1626" actId="47"/>
        <pc:sldMkLst>
          <pc:docMk/>
          <pc:sldMk cId="380057606" sldId="389"/>
        </pc:sldMkLst>
      </pc:sldChg>
      <pc:sldChg chg="ord setBg">
        <pc:chgData name="Ball, Brittni M" userId="9d4dc2e0-3d9a-424b-961d-051100ca19ac" providerId="ADAL" clId="{8E897935-F75D-48CB-9C27-5A02990ACD14}" dt="2024-10-31T19:15:11.954" v="1637"/>
        <pc:sldMkLst>
          <pc:docMk/>
          <pc:sldMk cId="1011817864" sldId="390"/>
        </pc:sldMkLst>
      </pc:sldChg>
      <pc:sldChg chg="del">
        <pc:chgData name="Ball, Brittni M" userId="9d4dc2e0-3d9a-424b-961d-051100ca19ac" providerId="ADAL" clId="{8E897935-F75D-48CB-9C27-5A02990ACD14}" dt="2024-10-31T19:14:27.624" v="1629" actId="47"/>
        <pc:sldMkLst>
          <pc:docMk/>
          <pc:sldMk cId="1791652035" sldId="392"/>
        </pc:sldMkLst>
      </pc:sldChg>
      <pc:sldChg chg="ord setBg">
        <pc:chgData name="Ball, Brittni M" userId="9d4dc2e0-3d9a-424b-961d-051100ca19ac" providerId="ADAL" clId="{8E897935-F75D-48CB-9C27-5A02990ACD14}" dt="2024-10-31T19:15:13.678" v="1639"/>
        <pc:sldMkLst>
          <pc:docMk/>
          <pc:sldMk cId="280054011" sldId="393"/>
        </pc:sldMkLst>
      </pc:sldChg>
      <pc:sldChg chg="delSp modSp del mod">
        <pc:chgData name="Ball, Brittni M" userId="9d4dc2e0-3d9a-424b-961d-051100ca19ac" providerId="ADAL" clId="{8E897935-F75D-48CB-9C27-5A02990ACD14}" dt="2024-10-31T17:34:34.082" v="798" actId="47"/>
        <pc:sldMkLst>
          <pc:docMk/>
          <pc:sldMk cId="1731092300" sldId="394"/>
        </pc:sldMkLst>
        <pc:spChg chg="del">
          <ac:chgData name="Ball, Brittni M" userId="9d4dc2e0-3d9a-424b-961d-051100ca19ac" providerId="ADAL" clId="{8E897935-F75D-48CB-9C27-5A02990ACD14}" dt="2024-10-31T17:33:59.715" v="788" actId="478"/>
          <ac:spMkLst>
            <pc:docMk/>
            <pc:sldMk cId="1731092300" sldId="394"/>
            <ac:spMk id="2" creationId="{00000000-0000-0000-0000-000000000000}"/>
          </ac:spMkLst>
        </pc:spChg>
        <pc:spChg chg="mod">
          <ac:chgData name="Ball, Brittni M" userId="9d4dc2e0-3d9a-424b-961d-051100ca19ac" providerId="ADAL" clId="{8E897935-F75D-48CB-9C27-5A02990ACD14}" dt="2024-10-31T17:34:02.065" v="790" actId="1076"/>
          <ac:spMkLst>
            <pc:docMk/>
            <pc:sldMk cId="1731092300" sldId="394"/>
            <ac:spMk id="4" creationId="{D0987C97-C35F-FB45-8E81-926864D8AC88}"/>
          </ac:spMkLst>
        </pc:spChg>
        <pc:spChg chg="del">
          <ac:chgData name="Ball, Brittni M" userId="9d4dc2e0-3d9a-424b-961d-051100ca19ac" providerId="ADAL" clId="{8E897935-F75D-48CB-9C27-5A02990ACD14}" dt="2024-10-31T17:34:03.844" v="791" actId="478"/>
          <ac:spMkLst>
            <pc:docMk/>
            <pc:sldMk cId="1731092300" sldId="394"/>
            <ac:spMk id="5" creationId="{00000000-0000-0000-0000-000000000000}"/>
          </ac:spMkLst>
        </pc:spChg>
      </pc:sldChg>
      <pc:sldChg chg="del">
        <pc:chgData name="Ball, Brittni M" userId="9d4dc2e0-3d9a-424b-961d-051100ca19ac" providerId="ADAL" clId="{8E897935-F75D-48CB-9C27-5A02990ACD14}" dt="2024-10-31T17:34:32.941" v="797" actId="47"/>
        <pc:sldMkLst>
          <pc:docMk/>
          <pc:sldMk cId="359836544" sldId="395"/>
        </pc:sldMkLst>
      </pc:sldChg>
      <pc:sldChg chg="del">
        <pc:chgData name="Ball, Brittni M" userId="9d4dc2e0-3d9a-424b-961d-051100ca19ac" providerId="ADAL" clId="{8E897935-F75D-48CB-9C27-5A02990ACD14}" dt="2024-10-31T17:34:31.883" v="796" actId="47"/>
        <pc:sldMkLst>
          <pc:docMk/>
          <pc:sldMk cId="458845056" sldId="396"/>
        </pc:sldMkLst>
      </pc:sldChg>
      <pc:sldChg chg="delSp mod">
        <pc:chgData name="Ball, Brittni M" userId="9d4dc2e0-3d9a-424b-961d-051100ca19ac" providerId="ADAL" clId="{8E897935-F75D-48CB-9C27-5A02990ACD14}" dt="2024-10-31T17:34:45.070" v="802" actId="478"/>
        <pc:sldMkLst>
          <pc:docMk/>
          <pc:sldMk cId="195079815" sldId="397"/>
        </pc:sldMkLst>
        <pc:spChg chg="del">
          <ac:chgData name="Ball, Brittni M" userId="9d4dc2e0-3d9a-424b-961d-051100ca19ac" providerId="ADAL" clId="{8E897935-F75D-48CB-9C27-5A02990ACD14}" dt="2024-10-31T17:34:42.779" v="801" actId="478"/>
          <ac:spMkLst>
            <pc:docMk/>
            <pc:sldMk cId="195079815" sldId="397"/>
            <ac:spMk id="7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34:45.070" v="802" actId="478"/>
          <ac:spMkLst>
            <pc:docMk/>
            <pc:sldMk cId="195079815" sldId="397"/>
            <ac:spMk id="8" creationId="{00000000-0000-0000-0000-000000000000}"/>
          </ac:spMkLst>
        </pc:spChg>
      </pc:sldChg>
      <pc:sldChg chg="delSp del mod">
        <pc:chgData name="Ball, Brittni M" userId="9d4dc2e0-3d9a-424b-961d-051100ca19ac" providerId="ADAL" clId="{8E897935-F75D-48CB-9C27-5A02990ACD14}" dt="2024-10-31T16:46:39.833" v="324" actId="47"/>
        <pc:sldMkLst>
          <pc:docMk/>
          <pc:sldMk cId="1267456791" sldId="400"/>
        </pc:sldMkLst>
        <pc:spChg chg="del">
          <ac:chgData name="Ball, Brittni M" userId="9d4dc2e0-3d9a-424b-961d-051100ca19ac" providerId="ADAL" clId="{8E897935-F75D-48CB-9C27-5A02990ACD14}" dt="2024-10-31T16:46:25.205" v="323" actId="478"/>
          <ac:spMkLst>
            <pc:docMk/>
            <pc:sldMk cId="1267456791" sldId="400"/>
            <ac:spMk id="3" creationId="{00000000-0000-0000-0000-000000000000}"/>
          </ac:spMkLst>
        </pc:spChg>
      </pc:sldChg>
      <pc:sldChg chg="del">
        <pc:chgData name="Ball, Brittni M" userId="9d4dc2e0-3d9a-424b-961d-051100ca19ac" providerId="ADAL" clId="{8E897935-F75D-48CB-9C27-5A02990ACD14}" dt="2024-10-31T16:46:41.738" v="325" actId="47"/>
        <pc:sldMkLst>
          <pc:docMk/>
          <pc:sldMk cId="884405199" sldId="401"/>
        </pc:sldMkLst>
      </pc:sldChg>
      <pc:sldChg chg="del">
        <pc:chgData name="Ball, Brittni M" userId="9d4dc2e0-3d9a-424b-961d-051100ca19ac" providerId="ADAL" clId="{8E897935-F75D-48CB-9C27-5A02990ACD14}" dt="2024-10-31T16:46:43.370" v="326" actId="47"/>
        <pc:sldMkLst>
          <pc:docMk/>
          <pc:sldMk cId="650738089" sldId="402"/>
        </pc:sldMkLst>
      </pc:sldChg>
      <pc:sldChg chg="del">
        <pc:chgData name="Ball, Brittni M" userId="9d4dc2e0-3d9a-424b-961d-051100ca19ac" providerId="ADAL" clId="{8E897935-F75D-48CB-9C27-5A02990ACD14}" dt="2024-10-31T16:46:48.041" v="328" actId="47"/>
        <pc:sldMkLst>
          <pc:docMk/>
          <pc:sldMk cId="2025853970" sldId="403"/>
        </pc:sldMkLst>
      </pc:sldChg>
      <pc:sldChg chg="del">
        <pc:chgData name="Ball, Brittni M" userId="9d4dc2e0-3d9a-424b-961d-051100ca19ac" providerId="ADAL" clId="{8E897935-F75D-48CB-9C27-5A02990ACD14}" dt="2024-10-31T16:46:49.927" v="329" actId="47"/>
        <pc:sldMkLst>
          <pc:docMk/>
          <pc:sldMk cId="1761491748" sldId="404"/>
        </pc:sldMkLst>
      </pc:sldChg>
      <pc:sldChg chg="delSp modSp mod">
        <pc:chgData name="Ball, Brittni M" userId="9d4dc2e0-3d9a-424b-961d-051100ca19ac" providerId="ADAL" clId="{8E897935-F75D-48CB-9C27-5A02990ACD14}" dt="2024-10-31T17:57:46.698" v="1143" actId="14100"/>
        <pc:sldMkLst>
          <pc:docMk/>
          <pc:sldMk cId="927447751" sldId="405"/>
        </pc:sldMkLst>
        <pc:spChg chg="del">
          <ac:chgData name="Ball, Brittni M" userId="9d4dc2e0-3d9a-424b-961d-051100ca19ac" providerId="ADAL" clId="{8E897935-F75D-48CB-9C27-5A02990ACD14}" dt="2024-10-31T16:47:16.727" v="335" actId="478"/>
          <ac:spMkLst>
            <pc:docMk/>
            <pc:sldMk cId="927447751" sldId="405"/>
            <ac:spMk id="3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6:47:14.882" v="334" actId="478"/>
          <ac:spMkLst>
            <pc:docMk/>
            <pc:sldMk cId="927447751" sldId="405"/>
            <ac:spMk id="5" creationId="{00000000-0000-0000-0000-000000000000}"/>
          </ac:spMkLst>
        </pc:spChg>
        <pc:picChg chg="mod modCrop">
          <ac:chgData name="Ball, Brittni M" userId="9d4dc2e0-3d9a-424b-961d-051100ca19ac" providerId="ADAL" clId="{8E897935-F75D-48CB-9C27-5A02990ACD14}" dt="2024-10-31T17:57:46.698" v="1143" actId="14100"/>
          <ac:picMkLst>
            <pc:docMk/>
            <pc:sldMk cId="927447751" sldId="405"/>
            <ac:picMk id="13" creationId="{BDFDECD2-94CF-DE42-9741-63C8FEE00F06}"/>
          </ac:picMkLst>
        </pc:picChg>
      </pc:sldChg>
      <pc:sldChg chg="del">
        <pc:chgData name="Ball, Brittni M" userId="9d4dc2e0-3d9a-424b-961d-051100ca19ac" providerId="ADAL" clId="{8E897935-F75D-48CB-9C27-5A02990ACD14}" dt="2024-10-31T16:47:27.093" v="336" actId="47"/>
        <pc:sldMkLst>
          <pc:docMk/>
          <pc:sldMk cId="471119900" sldId="406"/>
        </pc:sldMkLst>
      </pc:sldChg>
      <pc:sldChg chg="del">
        <pc:chgData name="Ball, Brittni M" userId="9d4dc2e0-3d9a-424b-961d-051100ca19ac" providerId="ADAL" clId="{8E897935-F75D-48CB-9C27-5A02990ACD14}" dt="2024-10-31T16:47:27.093" v="336" actId="47"/>
        <pc:sldMkLst>
          <pc:docMk/>
          <pc:sldMk cId="3791759997" sldId="407"/>
        </pc:sldMkLst>
      </pc:sldChg>
      <pc:sldChg chg="del">
        <pc:chgData name="Ball, Brittni M" userId="9d4dc2e0-3d9a-424b-961d-051100ca19ac" providerId="ADAL" clId="{8E897935-F75D-48CB-9C27-5A02990ACD14}" dt="2024-10-31T16:47:27.093" v="336" actId="47"/>
        <pc:sldMkLst>
          <pc:docMk/>
          <pc:sldMk cId="239783877" sldId="408"/>
        </pc:sldMkLst>
      </pc:sldChg>
      <pc:sldChg chg="del">
        <pc:chgData name="Ball, Brittni M" userId="9d4dc2e0-3d9a-424b-961d-051100ca19ac" providerId="ADAL" clId="{8E897935-F75D-48CB-9C27-5A02990ACD14}" dt="2024-10-31T16:47:27.093" v="336" actId="47"/>
        <pc:sldMkLst>
          <pc:docMk/>
          <pc:sldMk cId="440677120" sldId="409"/>
        </pc:sldMkLst>
      </pc:sldChg>
      <pc:sldChg chg="delSp modSp del mod">
        <pc:chgData name="Ball, Brittni M" userId="9d4dc2e0-3d9a-424b-961d-051100ca19ac" providerId="ADAL" clId="{8E897935-F75D-48CB-9C27-5A02990ACD14}" dt="2024-10-31T16:47:11.170" v="333" actId="47"/>
        <pc:sldMkLst>
          <pc:docMk/>
          <pc:sldMk cId="2308873689" sldId="410"/>
        </pc:sldMkLst>
        <pc:spChg chg="del">
          <ac:chgData name="Ball, Brittni M" userId="9d4dc2e0-3d9a-424b-961d-051100ca19ac" providerId="ADAL" clId="{8E897935-F75D-48CB-9C27-5A02990ACD14}" dt="2024-10-31T16:47:05.886" v="332" actId="478"/>
          <ac:spMkLst>
            <pc:docMk/>
            <pc:sldMk cId="2308873689" sldId="410"/>
            <ac:spMk id="3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6:47:04.294" v="331" actId="478"/>
          <ac:spMkLst>
            <pc:docMk/>
            <pc:sldMk cId="2308873689" sldId="410"/>
            <ac:spMk id="5" creationId="{00000000-0000-0000-0000-000000000000}"/>
          </ac:spMkLst>
        </pc:spChg>
        <pc:spChg chg="ord">
          <ac:chgData name="Ball, Brittni M" userId="9d4dc2e0-3d9a-424b-961d-051100ca19ac" providerId="ADAL" clId="{8E897935-F75D-48CB-9C27-5A02990ACD14}" dt="2024-10-31T16:47:02.051" v="330" actId="167"/>
          <ac:spMkLst>
            <pc:docMk/>
            <pc:sldMk cId="2308873689" sldId="410"/>
            <ac:spMk id="11" creationId="{00000000-0000-0000-0000-000000000000}"/>
          </ac:spMkLst>
        </pc:spChg>
      </pc:sldChg>
      <pc:sldChg chg="del">
        <pc:chgData name="Ball, Brittni M" userId="9d4dc2e0-3d9a-424b-961d-051100ca19ac" providerId="ADAL" clId="{8E897935-F75D-48CB-9C27-5A02990ACD14}" dt="2024-10-31T16:47:27.093" v="336" actId="47"/>
        <pc:sldMkLst>
          <pc:docMk/>
          <pc:sldMk cId="4092015611" sldId="411"/>
        </pc:sldMkLst>
      </pc:sldChg>
      <pc:sldChg chg="del">
        <pc:chgData name="Ball, Brittni M" userId="9d4dc2e0-3d9a-424b-961d-051100ca19ac" providerId="ADAL" clId="{8E897935-F75D-48CB-9C27-5A02990ACD14}" dt="2024-10-31T16:47:45.834" v="339" actId="47"/>
        <pc:sldMkLst>
          <pc:docMk/>
          <pc:sldMk cId="2702056442" sldId="412"/>
        </pc:sldMkLst>
      </pc:sldChg>
      <pc:sldChg chg="del">
        <pc:chgData name="Ball, Brittni M" userId="9d4dc2e0-3d9a-424b-961d-051100ca19ac" providerId="ADAL" clId="{8E897935-F75D-48CB-9C27-5A02990ACD14}" dt="2024-10-31T16:47:45.834" v="339" actId="47"/>
        <pc:sldMkLst>
          <pc:docMk/>
          <pc:sldMk cId="1589736294" sldId="413"/>
        </pc:sldMkLst>
      </pc:sldChg>
      <pc:sldChg chg="del">
        <pc:chgData name="Ball, Brittni M" userId="9d4dc2e0-3d9a-424b-961d-051100ca19ac" providerId="ADAL" clId="{8E897935-F75D-48CB-9C27-5A02990ACD14}" dt="2024-10-31T16:47:45.834" v="339" actId="47"/>
        <pc:sldMkLst>
          <pc:docMk/>
          <pc:sldMk cId="211259308" sldId="414"/>
        </pc:sldMkLst>
      </pc:sldChg>
      <pc:sldChg chg="del">
        <pc:chgData name="Ball, Brittni M" userId="9d4dc2e0-3d9a-424b-961d-051100ca19ac" providerId="ADAL" clId="{8E897935-F75D-48CB-9C27-5A02990ACD14}" dt="2024-10-31T16:47:45.834" v="339" actId="47"/>
        <pc:sldMkLst>
          <pc:docMk/>
          <pc:sldMk cId="1277968640" sldId="415"/>
        </pc:sldMkLst>
      </pc:sldChg>
      <pc:sldChg chg="delSp mod">
        <pc:chgData name="Ball, Brittni M" userId="9d4dc2e0-3d9a-424b-961d-051100ca19ac" providerId="ADAL" clId="{8E897935-F75D-48CB-9C27-5A02990ACD14}" dt="2024-10-31T17:34:10.962" v="793" actId="478"/>
        <pc:sldMkLst>
          <pc:docMk/>
          <pc:sldMk cId="1525883523" sldId="418"/>
        </pc:sldMkLst>
        <pc:spChg chg="del">
          <ac:chgData name="Ball, Brittni M" userId="9d4dc2e0-3d9a-424b-961d-051100ca19ac" providerId="ADAL" clId="{8E897935-F75D-48CB-9C27-5A02990ACD14}" dt="2024-10-31T17:34:10.962" v="793" actId="478"/>
          <ac:spMkLst>
            <pc:docMk/>
            <pc:sldMk cId="1525883523" sldId="418"/>
            <ac:spMk id="2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34:08.744" v="792" actId="478"/>
          <ac:spMkLst>
            <pc:docMk/>
            <pc:sldMk cId="1525883523" sldId="418"/>
            <ac:spMk id="5" creationId="{00000000-0000-0000-0000-000000000000}"/>
          </ac:spMkLst>
        </pc:spChg>
      </pc:sldChg>
      <pc:sldChg chg="delSp mod">
        <pc:chgData name="Ball, Brittni M" userId="9d4dc2e0-3d9a-424b-961d-051100ca19ac" providerId="ADAL" clId="{8E897935-F75D-48CB-9C27-5A02990ACD14}" dt="2024-10-31T17:34:21.580" v="795" actId="478"/>
        <pc:sldMkLst>
          <pc:docMk/>
          <pc:sldMk cId="244138669" sldId="419"/>
        </pc:sldMkLst>
        <pc:spChg chg="del">
          <ac:chgData name="Ball, Brittni M" userId="9d4dc2e0-3d9a-424b-961d-051100ca19ac" providerId="ADAL" clId="{8E897935-F75D-48CB-9C27-5A02990ACD14}" dt="2024-10-31T17:34:19.706" v="794" actId="478"/>
          <ac:spMkLst>
            <pc:docMk/>
            <pc:sldMk cId="244138669" sldId="419"/>
            <ac:spMk id="2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34:21.580" v="795" actId="478"/>
          <ac:spMkLst>
            <pc:docMk/>
            <pc:sldMk cId="244138669" sldId="419"/>
            <ac:spMk id="5" creationId="{00000000-0000-0000-0000-000000000000}"/>
          </ac:spMkLst>
        </pc:spChg>
      </pc:sldChg>
      <pc:sldChg chg="delSp mod">
        <pc:chgData name="Ball, Brittni M" userId="9d4dc2e0-3d9a-424b-961d-051100ca19ac" providerId="ADAL" clId="{8E897935-F75D-48CB-9C27-5A02990ACD14}" dt="2024-10-31T17:34:39.215" v="800" actId="478"/>
        <pc:sldMkLst>
          <pc:docMk/>
          <pc:sldMk cId="536045227" sldId="420"/>
        </pc:sldMkLst>
        <pc:spChg chg="del">
          <ac:chgData name="Ball, Brittni M" userId="9d4dc2e0-3d9a-424b-961d-051100ca19ac" providerId="ADAL" clId="{8E897935-F75D-48CB-9C27-5A02990ACD14}" dt="2024-10-31T17:34:37.538" v="799" actId="478"/>
          <ac:spMkLst>
            <pc:docMk/>
            <pc:sldMk cId="536045227" sldId="420"/>
            <ac:spMk id="2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34:39.215" v="800" actId="478"/>
          <ac:spMkLst>
            <pc:docMk/>
            <pc:sldMk cId="536045227" sldId="420"/>
            <ac:spMk id="5" creationId="{00000000-0000-0000-0000-000000000000}"/>
          </ac:spMkLst>
        </pc:spChg>
      </pc:sldChg>
      <pc:sldChg chg="del">
        <pc:chgData name="Ball, Brittni M" userId="9d4dc2e0-3d9a-424b-961d-051100ca19ac" providerId="ADAL" clId="{8E897935-F75D-48CB-9C27-5A02990ACD14}" dt="2024-10-31T17:27:06.230" v="692" actId="47"/>
        <pc:sldMkLst>
          <pc:docMk/>
          <pc:sldMk cId="2749310608" sldId="421"/>
        </pc:sldMkLst>
      </pc:sldChg>
      <pc:sldChg chg="del">
        <pc:chgData name="Ball, Brittni M" userId="9d4dc2e0-3d9a-424b-961d-051100ca19ac" providerId="ADAL" clId="{8E897935-F75D-48CB-9C27-5A02990ACD14}" dt="2024-10-31T17:27:05.071" v="691" actId="47"/>
        <pc:sldMkLst>
          <pc:docMk/>
          <pc:sldMk cId="2560595593" sldId="422"/>
        </pc:sldMkLst>
      </pc:sldChg>
      <pc:sldChg chg="modSp mod ord setBg">
        <pc:chgData name="Ball, Brittni M" userId="9d4dc2e0-3d9a-424b-961d-051100ca19ac" providerId="ADAL" clId="{8E897935-F75D-48CB-9C27-5A02990ACD14}" dt="2024-10-31T17:36:04.960" v="817"/>
        <pc:sldMkLst>
          <pc:docMk/>
          <pc:sldMk cId="4074844489" sldId="423"/>
        </pc:sldMkLst>
        <pc:spChg chg="mod">
          <ac:chgData name="Ball, Brittni M" userId="9d4dc2e0-3d9a-424b-961d-051100ca19ac" providerId="ADAL" clId="{8E897935-F75D-48CB-9C27-5A02990ACD14}" dt="2024-10-31T16:42:06.146" v="248" actId="20577"/>
          <ac:spMkLst>
            <pc:docMk/>
            <pc:sldMk cId="4074844489" sldId="423"/>
            <ac:spMk id="2" creationId="{3573F87C-4136-0C4E-9D80-20B66480ADFB}"/>
          </ac:spMkLst>
        </pc:spChg>
      </pc:sldChg>
      <pc:sldChg chg="del">
        <pc:chgData name="Ball, Brittni M" userId="9d4dc2e0-3d9a-424b-961d-051100ca19ac" providerId="ADAL" clId="{8E897935-F75D-48CB-9C27-5A02990ACD14}" dt="2024-10-31T16:46:45.648" v="327" actId="47"/>
        <pc:sldMkLst>
          <pc:docMk/>
          <pc:sldMk cId="4056279106" sldId="424"/>
        </pc:sldMkLst>
      </pc:sldChg>
      <pc:sldChg chg="del">
        <pc:chgData name="Ball, Brittni M" userId="9d4dc2e0-3d9a-424b-961d-051100ca19ac" providerId="ADAL" clId="{8E897935-F75D-48CB-9C27-5A02990ACD14}" dt="2024-10-31T16:47:27.093" v="336" actId="47"/>
        <pc:sldMkLst>
          <pc:docMk/>
          <pc:sldMk cId="3237455833" sldId="425"/>
        </pc:sldMkLst>
      </pc:sldChg>
      <pc:sldChg chg="modSp mod setBg">
        <pc:chgData name="Ball, Brittni M" userId="9d4dc2e0-3d9a-424b-961d-051100ca19ac" providerId="ADAL" clId="{8E897935-F75D-48CB-9C27-5A02990ACD14}" dt="2024-10-31T16:51:31.100" v="461"/>
        <pc:sldMkLst>
          <pc:docMk/>
          <pc:sldMk cId="1047312383" sldId="426"/>
        </pc:sldMkLst>
        <pc:spChg chg="mod">
          <ac:chgData name="Ball, Brittni M" userId="9d4dc2e0-3d9a-424b-961d-051100ca19ac" providerId="ADAL" clId="{8E897935-F75D-48CB-9C27-5A02990ACD14}" dt="2024-10-31T16:51:20.612" v="459" actId="20577"/>
          <ac:spMkLst>
            <pc:docMk/>
            <pc:sldMk cId="1047312383" sldId="426"/>
            <ac:spMk id="2" creationId="{C6B2394D-D046-4F45-8A61-AA2D063ABFFF}"/>
          </ac:spMkLst>
        </pc:spChg>
      </pc:sldChg>
      <pc:sldChg chg="del">
        <pc:chgData name="Ball, Brittni M" userId="9d4dc2e0-3d9a-424b-961d-051100ca19ac" providerId="ADAL" clId="{8E897935-F75D-48CB-9C27-5A02990ACD14}" dt="2024-10-31T16:38:02.840" v="147" actId="47"/>
        <pc:sldMkLst>
          <pc:docMk/>
          <pc:sldMk cId="479658159" sldId="427"/>
        </pc:sldMkLst>
      </pc:sldChg>
      <pc:sldChg chg="modSp mod ord">
        <pc:chgData name="Ball, Brittni M" userId="9d4dc2e0-3d9a-424b-961d-051100ca19ac" providerId="ADAL" clId="{8E897935-F75D-48CB-9C27-5A02990ACD14}" dt="2024-10-31T19:15:08.677" v="1633"/>
        <pc:sldMkLst>
          <pc:docMk/>
          <pc:sldMk cId="603984493" sldId="432"/>
        </pc:sldMkLst>
        <pc:spChg chg="mod">
          <ac:chgData name="Ball, Brittni M" userId="9d4dc2e0-3d9a-424b-961d-051100ca19ac" providerId="ADAL" clId="{8E897935-F75D-48CB-9C27-5A02990ACD14}" dt="2024-10-31T19:13:48.294" v="1625" actId="14100"/>
          <ac:spMkLst>
            <pc:docMk/>
            <pc:sldMk cId="603984493" sldId="432"/>
            <ac:spMk id="2" creationId="{A92B8C4F-FF41-404B-B42B-88140BDE2E67}"/>
          </ac:spMkLst>
        </pc:spChg>
      </pc:sldChg>
      <pc:sldChg chg="modSp del mod">
        <pc:chgData name="Ball, Brittni M" userId="9d4dc2e0-3d9a-424b-961d-051100ca19ac" providerId="ADAL" clId="{8E897935-F75D-48CB-9C27-5A02990ACD14}" dt="2024-10-31T19:14:14.757" v="1627" actId="47"/>
        <pc:sldMkLst>
          <pc:docMk/>
          <pc:sldMk cId="2653528551" sldId="433"/>
        </pc:sldMkLst>
        <pc:spChg chg="mod">
          <ac:chgData name="Ball, Brittni M" userId="9d4dc2e0-3d9a-424b-961d-051100ca19ac" providerId="ADAL" clId="{8E897935-F75D-48CB-9C27-5A02990ACD14}" dt="2024-10-31T19:13:23.519" v="1620" actId="14100"/>
          <ac:spMkLst>
            <pc:docMk/>
            <pc:sldMk cId="2653528551" sldId="433"/>
            <ac:spMk id="2" creationId="{A92B8C4F-FF41-404B-B42B-88140BDE2E67}"/>
          </ac:spMkLst>
        </pc:spChg>
      </pc:sldChg>
      <pc:sldChg chg="del">
        <pc:chgData name="Ball, Brittni M" userId="9d4dc2e0-3d9a-424b-961d-051100ca19ac" providerId="ADAL" clId="{8E897935-F75D-48CB-9C27-5A02990ACD14}" dt="2024-10-31T19:12:11.931" v="1553" actId="47"/>
        <pc:sldMkLst>
          <pc:docMk/>
          <pc:sldMk cId="3496075164" sldId="434"/>
        </pc:sldMkLst>
      </pc:sldChg>
      <pc:sldChg chg="modSp del mod">
        <pc:chgData name="Ball, Brittni M" userId="9d4dc2e0-3d9a-424b-961d-051100ca19ac" providerId="ADAL" clId="{8E897935-F75D-48CB-9C27-5A02990ACD14}" dt="2024-10-31T19:14:18.672" v="1628" actId="47"/>
        <pc:sldMkLst>
          <pc:docMk/>
          <pc:sldMk cId="3001816192" sldId="435"/>
        </pc:sldMkLst>
        <pc:spChg chg="mod">
          <ac:chgData name="Ball, Brittni M" userId="9d4dc2e0-3d9a-424b-961d-051100ca19ac" providerId="ADAL" clId="{8E897935-F75D-48CB-9C27-5A02990ACD14}" dt="2024-10-31T19:13:02.326" v="1603" actId="14100"/>
          <ac:spMkLst>
            <pc:docMk/>
            <pc:sldMk cId="3001816192" sldId="435"/>
            <ac:spMk id="2" creationId="{A92B8C4F-FF41-404B-B42B-88140BDE2E67}"/>
          </ac:spMkLst>
        </pc:spChg>
      </pc:sldChg>
      <pc:sldChg chg="modSp mod ord">
        <pc:chgData name="Ball, Brittni M" userId="9d4dc2e0-3d9a-424b-961d-051100ca19ac" providerId="ADAL" clId="{8E897935-F75D-48CB-9C27-5A02990ACD14}" dt="2024-10-31T19:15:10.540" v="1635"/>
        <pc:sldMkLst>
          <pc:docMk/>
          <pc:sldMk cId="3423126593" sldId="436"/>
        </pc:sldMkLst>
        <pc:spChg chg="mod">
          <ac:chgData name="Ball, Brittni M" userId="9d4dc2e0-3d9a-424b-961d-051100ca19ac" providerId="ADAL" clId="{8E897935-F75D-48CB-9C27-5A02990ACD14}" dt="2024-10-31T19:13:34.647" v="1623" actId="14100"/>
          <ac:spMkLst>
            <pc:docMk/>
            <pc:sldMk cId="3423126593" sldId="436"/>
            <ac:spMk id="2" creationId="{A92B8C4F-FF41-404B-B42B-88140BDE2E67}"/>
          </ac:spMkLst>
        </pc:spChg>
      </pc:sldChg>
      <pc:sldChg chg="delSp modSp add del mod">
        <pc:chgData name="Ball, Brittni M" userId="9d4dc2e0-3d9a-424b-961d-051100ca19ac" providerId="ADAL" clId="{8E897935-F75D-48CB-9C27-5A02990ACD14}" dt="2024-10-31T18:10:05.610" v="1389" actId="20578"/>
        <pc:sldMkLst>
          <pc:docMk/>
          <pc:sldMk cId="3938965719" sldId="438"/>
        </pc:sldMkLst>
        <pc:spChg chg="mod">
          <ac:chgData name="Ball, Brittni M" userId="9d4dc2e0-3d9a-424b-961d-051100ca19ac" providerId="ADAL" clId="{8E897935-F75D-48CB-9C27-5A02990ACD14}" dt="2024-10-31T16:38:35.009" v="176" actId="20577"/>
          <ac:spMkLst>
            <pc:docMk/>
            <pc:sldMk cId="3938965719" sldId="438"/>
            <ac:spMk id="2" creationId="{C6B2394D-D046-4F45-8A61-AA2D063ABFFF}"/>
          </ac:spMkLst>
        </pc:spChg>
        <pc:spChg chg="del">
          <ac:chgData name="Ball, Brittni M" userId="9d4dc2e0-3d9a-424b-961d-051100ca19ac" providerId="ADAL" clId="{8E897935-F75D-48CB-9C27-5A02990ACD14}" dt="2024-10-31T16:38:12.138" v="150" actId="478"/>
          <ac:spMkLst>
            <pc:docMk/>
            <pc:sldMk cId="3938965719" sldId="438"/>
            <ac:spMk id="3" creationId="{00000000-0000-0000-0000-000000000000}"/>
          </ac:spMkLst>
        </pc:spChg>
        <pc:spChg chg="del">
          <ac:chgData name="Ball, Brittni M" userId="9d4dc2e0-3d9a-424b-961d-051100ca19ac" providerId="ADAL" clId="{8E897935-F75D-48CB-9C27-5A02990ACD14}" dt="2024-10-31T17:58:51.912" v="1151" actId="478"/>
          <ac:spMkLst>
            <pc:docMk/>
            <pc:sldMk cId="3938965719" sldId="438"/>
            <ac:spMk id="5" creationId="{00000000-0000-0000-0000-000000000000}"/>
          </ac:spMkLst>
        </pc:spChg>
        <pc:spChg chg="mod">
          <ac:chgData name="Ball, Brittni M" userId="9d4dc2e0-3d9a-424b-961d-051100ca19ac" providerId="ADAL" clId="{8E897935-F75D-48CB-9C27-5A02990ACD14}" dt="2024-10-31T18:10:05.610" v="1389" actId="20578"/>
          <ac:spMkLst>
            <pc:docMk/>
            <pc:sldMk cId="3938965719" sldId="438"/>
            <ac:spMk id="11" creationId="{00000000-0000-0000-0000-000000000000}"/>
          </ac:spMkLst>
        </pc:spChg>
        <pc:picChg chg="mod modCrop">
          <ac:chgData name="Ball, Brittni M" userId="9d4dc2e0-3d9a-424b-961d-051100ca19ac" providerId="ADAL" clId="{8E897935-F75D-48CB-9C27-5A02990ACD14}" dt="2024-10-31T17:59:09.279" v="1154" actId="732"/>
          <ac:picMkLst>
            <pc:docMk/>
            <pc:sldMk cId="3938965719" sldId="438"/>
            <ac:picMk id="7" creationId="{00000000-0000-0000-0000-000000000000}"/>
          </ac:picMkLst>
        </pc:picChg>
      </pc:sldChg>
      <pc:sldMasterChg chg="addSldLayout modSldLayout">
        <pc:chgData name="Ball, Brittni M" userId="9d4dc2e0-3d9a-424b-961d-051100ca19ac" providerId="ADAL" clId="{8E897935-F75D-48CB-9C27-5A02990ACD14}" dt="2024-10-31T19:14:53.915" v="1631" actId="207"/>
        <pc:sldMasterMkLst>
          <pc:docMk/>
          <pc:sldMasterMk cId="3533860507" sldId="2147483648"/>
        </pc:sldMasterMkLst>
        <pc:sldLayoutChg chg="modSp mod setBg">
          <pc:chgData name="Ball, Brittni M" userId="9d4dc2e0-3d9a-424b-961d-051100ca19ac" providerId="ADAL" clId="{8E897935-F75D-48CB-9C27-5A02990ACD14}" dt="2024-10-31T16:44:19.921" v="304" actId="1076"/>
          <pc:sldLayoutMkLst>
            <pc:docMk/>
            <pc:sldMasterMk cId="3533860507" sldId="2147483648"/>
            <pc:sldLayoutMk cId="2367890458" sldId="2147483650"/>
          </pc:sldLayoutMkLst>
          <pc:spChg chg="mod">
            <ac:chgData name="Ball, Brittni M" userId="9d4dc2e0-3d9a-424b-961d-051100ca19ac" providerId="ADAL" clId="{8E897935-F75D-48CB-9C27-5A02990ACD14}" dt="2024-10-31T16:44:19.921" v="304" actId="1076"/>
            <ac:spMkLst>
              <pc:docMk/>
              <pc:sldMasterMk cId="3533860507" sldId="2147483648"/>
              <pc:sldLayoutMk cId="2367890458" sldId="2147483650"/>
              <ac:spMk id="12" creationId="{C1E18BAE-9E2F-A544-8C18-ABE725352C13}"/>
            </ac:spMkLst>
          </pc:spChg>
        </pc:sldLayoutChg>
        <pc:sldLayoutChg chg="setBg">
          <pc:chgData name="Ball, Brittni M" userId="9d4dc2e0-3d9a-424b-961d-051100ca19ac" providerId="ADAL" clId="{8E897935-F75D-48CB-9C27-5A02990ACD14}" dt="2024-10-31T16:34:19.623" v="59"/>
          <pc:sldLayoutMkLst>
            <pc:docMk/>
            <pc:sldMasterMk cId="3533860507" sldId="2147483648"/>
            <pc:sldLayoutMk cId="3363263737" sldId="2147483652"/>
          </pc:sldLayoutMkLst>
        </pc:sldLayoutChg>
        <pc:sldLayoutChg chg="delSp modSp mod setBg">
          <pc:chgData name="Ball, Brittni M" userId="9d4dc2e0-3d9a-424b-961d-051100ca19ac" providerId="ADAL" clId="{8E897935-F75D-48CB-9C27-5A02990ACD14}" dt="2024-10-31T18:01:14.819" v="1174" actId="207"/>
          <pc:sldLayoutMkLst>
            <pc:docMk/>
            <pc:sldMasterMk cId="3533860507" sldId="2147483648"/>
            <pc:sldLayoutMk cId="70184500" sldId="2147483654"/>
          </pc:sldLayoutMkLst>
          <pc:spChg chg="mod">
            <ac:chgData name="Ball, Brittni M" userId="9d4dc2e0-3d9a-424b-961d-051100ca19ac" providerId="ADAL" clId="{8E897935-F75D-48CB-9C27-5A02990ACD14}" dt="2024-10-31T18:01:12.846" v="1173" actId="207"/>
            <ac:spMkLst>
              <pc:docMk/>
              <pc:sldMasterMk cId="3533860507" sldId="2147483648"/>
              <pc:sldLayoutMk cId="70184500" sldId="2147483654"/>
              <ac:spMk id="2" creationId="{38BFFBB1-09AD-2142-892E-C4655DFBA1FE}"/>
            </ac:spMkLst>
          </pc:spChg>
          <pc:spChg chg="mod">
            <ac:chgData name="Ball, Brittni M" userId="9d4dc2e0-3d9a-424b-961d-051100ca19ac" providerId="ADAL" clId="{8E897935-F75D-48CB-9C27-5A02990ACD14}" dt="2024-10-31T18:01:14.819" v="1174" actId="207"/>
            <ac:spMkLst>
              <pc:docMk/>
              <pc:sldMasterMk cId="3533860507" sldId="2147483648"/>
              <pc:sldLayoutMk cId="70184500" sldId="2147483654"/>
              <ac:spMk id="3" creationId="{D1AFCF8C-333C-AB4A-9E7D-40B5AC498B44}"/>
            </ac:spMkLst>
          </pc:spChg>
          <pc:spChg chg="del mod">
            <ac:chgData name="Ball, Brittni M" userId="9d4dc2e0-3d9a-424b-961d-051100ca19ac" providerId="ADAL" clId="{8E897935-F75D-48CB-9C27-5A02990ACD14}" dt="2024-10-31T16:33:05.443" v="5" actId="478"/>
            <ac:spMkLst>
              <pc:docMk/>
              <pc:sldMasterMk cId="3533860507" sldId="2147483648"/>
              <pc:sldLayoutMk cId="70184500" sldId="2147483654"/>
              <ac:spMk id="7" creationId="{57AC4C4F-1474-1448-99C2-BB9A3407849C}"/>
            </ac:spMkLst>
          </pc:spChg>
        </pc:sldLayoutChg>
        <pc:sldLayoutChg chg="modSp mod setBg">
          <pc:chgData name="Ball, Brittni M" userId="9d4dc2e0-3d9a-424b-961d-051100ca19ac" providerId="ADAL" clId="{8E897935-F75D-48CB-9C27-5A02990ACD14}" dt="2024-10-31T16:51:09.171" v="447" actId="207"/>
          <pc:sldLayoutMkLst>
            <pc:docMk/>
            <pc:sldMasterMk cId="3533860507" sldId="2147483648"/>
            <pc:sldLayoutMk cId="1461663905" sldId="2147483655"/>
          </pc:sldLayoutMkLst>
          <pc:spChg chg="mod">
            <ac:chgData name="Ball, Brittni M" userId="9d4dc2e0-3d9a-424b-961d-051100ca19ac" providerId="ADAL" clId="{8E897935-F75D-48CB-9C27-5A02990ACD14}" dt="2024-10-31T16:51:09.171" v="447" actId="207"/>
            <ac:spMkLst>
              <pc:docMk/>
              <pc:sldMasterMk cId="3533860507" sldId="2147483648"/>
              <pc:sldLayoutMk cId="1461663905" sldId="2147483655"/>
              <ac:spMk id="7" creationId="{639DCCF1-D258-304E-92F9-EAA5549B6A52}"/>
            </ac:spMkLst>
          </pc:spChg>
          <pc:spChg chg="mod">
            <ac:chgData name="Ball, Brittni M" userId="9d4dc2e0-3d9a-424b-961d-051100ca19ac" providerId="ADAL" clId="{8E897935-F75D-48CB-9C27-5A02990ACD14}" dt="2024-10-31T16:49:40.771" v="433" actId="207"/>
            <ac:spMkLst>
              <pc:docMk/>
              <pc:sldMasterMk cId="3533860507" sldId="2147483648"/>
              <pc:sldLayoutMk cId="1461663905" sldId="2147483655"/>
              <ac:spMk id="10" creationId="{D1DDA15B-1995-AE43-880C-7F4CEF5CD287}"/>
            </ac:spMkLst>
          </pc:spChg>
          <pc:spChg chg="mod">
            <ac:chgData name="Ball, Brittni M" userId="9d4dc2e0-3d9a-424b-961d-051100ca19ac" providerId="ADAL" clId="{8E897935-F75D-48CB-9C27-5A02990ACD14}" dt="2024-10-31T16:49:42.657" v="434" actId="207"/>
            <ac:spMkLst>
              <pc:docMk/>
              <pc:sldMasterMk cId="3533860507" sldId="2147483648"/>
              <pc:sldLayoutMk cId="1461663905" sldId="2147483655"/>
              <ac:spMk id="11" creationId="{EBF7DDEF-89EA-0549-818A-952EB33F38A3}"/>
            </ac:spMkLst>
          </pc:spChg>
        </pc:sldLayoutChg>
        <pc:sldLayoutChg chg="modSp mod setBg">
          <pc:chgData name="Ball, Brittni M" userId="9d4dc2e0-3d9a-424b-961d-051100ca19ac" providerId="ADAL" clId="{8E897935-F75D-48CB-9C27-5A02990ACD14}" dt="2024-10-31T17:37:34.548" v="867" actId="207"/>
          <pc:sldLayoutMkLst>
            <pc:docMk/>
            <pc:sldMasterMk cId="3533860507" sldId="2147483648"/>
            <pc:sldLayoutMk cId="4165318119" sldId="2147483656"/>
          </pc:sldLayoutMkLst>
          <pc:spChg chg="mod">
            <ac:chgData name="Ball, Brittni M" userId="9d4dc2e0-3d9a-424b-961d-051100ca19ac" providerId="ADAL" clId="{8E897935-F75D-48CB-9C27-5A02990ACD14}" dt="2024-10-31T17:37:34.548" v="867" actId="207"/>
            <ac:spMkLst>
              <pc:docMk/>
              <pc:sldMasterMk cId="3533860507" sldId="2147483648"/>
              <pc:sldLayoutMk cId="4165318119" sldId="2147483656"/>
              <ac:spMk id="7" creationId="{639DCCF1-D258-304E-92F9-EAA5549B6A52}"/>
            </ac:spMkLst>
          </pc:spChg>
          <pc:spChg chg="mod">
            <ac:chgData name="Ball, Brittni M" userId="9d4dc2e0-3d9a-424b-961d-051100ca19ac" providerId="ADAL" clId="{8E897935-F75D-48CB-9C27-5A02990ACD14}" dt="2024-10-31T16:48:20.101" v="357" actId="207"/>
            <ac:spMkLst>
              <pc:docMk/>
              <pc:sldMasterMk cId="3533860507" sldId="2147483648"/>
              <pc:sldLayoutMk cId="4165318119" sldId="2147483656"/>
              <ac:spMk id="10" creationId="{D1DDA15B-1995-AE43-880C-7F4CEF5CD287}"/>
            </ac:spMkLst>
          </pc:spChg>
          <pc:spChg chg="mod">
            <ac:chgData name="Ball, Brittni M" userId="9d4dc2e0-3d9a-424b-961d-051100ca19ac" providerId="ADAL" clId="{8E897935-F75D-48CB-9C27-5A02990ACD14}" dt="2024-10-31T16:48:21.707" v="358" actId="207"/>
            <ac:spMkLst>
              <pc:docMk/>
              <pc:sldMasterMk cId="3533860507" sldId="2147483648"/>
              <pc:sldLayoutMk cId="4165318119" sldId="2147483656"/>
              <ac:spMk id="11" creationId="{EBF7DDEF-89EA-0549-818A-952EB33F38A3}"/>
            </ac:spMkLst>
          </pc:spChg>
        </pc:sldLayoutChg>
        <pc:sldLayoutChg chg="setBg">
          <pc:chgData name="Ball, Brittni M" userId="9d4dc2e0-3d9a-424b-961d-051100ca19ac" providerId="ADAL" clId="{8E897935-F75D-48CB-9C27-5A02990ACD14}" dt="2024-10-31T16:34:51.282" v="75"/>
          <pc:sldLayoutMkLst>
            <pc:docMk/>
            <pc:sldMasterMk cId="3533860507" sldId="2147483648"/>
            <pc:sldLayoutMk cId="3728234832" sldId="2147483658"/>
          </pc:sldLayoutMkLst>
        </pc:sldLayoutChg>
        <pc:sldLayoutChg chg="setBg">
          <pc:chgData name="Ball, Brittni M" userId="9d4dc2e0-3d9a-424b-961d-051100ca19ac" providerId="ADAL" clId="{8E897935-F75D-48CB-9C27-5A02990ACD14}" dt="2024-10-31T16:34:23.054" v="61"/>
          <pc:sldLayoutMkLst>
            <pc:docMk/>
            <pc:sldMasterMk cId="3533860507" sldId="2147483648"/>
            <pc:sldLayoutMk cId="541062131" sldId="2147483660"/>
          </pc:sldLayoutMkLst>
        </pc:sldLayoutChg>
        <pc:sldLayoutChg chg="addSp modSp mod setBg">
          <pc:chgData name="Ball, Brittni M" userId="9d4dc2e0-3d9a-424b-961d-051100ca19ac" providerId="ADAL" clId="{8E897935-F75D-48CB-9C27-5A02990ACD14}" dt="2024-10-31T16:45:56.592" v="316" actId="1076"/>
          <pc:sldLayoutMkLst>
            <pc:docMk/>
            <pc:sldMasterMk cId="3533860507" sldId="2147483648"/>
            <pc:sldLayoutMk cId="4052923151" sldId="2147483661"/>
          </pc:sldLayoutMkLst>
          <pc:cxnChg chg="add mod">
            <ac:chgData name="Ball, Brittni M" userId="9d4dc2e0-3d9a-424b-961d-051100ca19ac" providerId="ADAL" clId="{8E897935-F75D-48CB-9C27-5A02990ACD14}" dt="2024-10-31T16:45:31.291" v="312"/>
            <ac:cxnSpMkLst>
              <pc:docMk/>
              <pc:sldMasterMk cId="3533860507" sldId="2147483648"/>
              <pc:sldLayoutMk cId="4052923151" sldId="2147483661"/>
              <ac:cxnSpMk id="2" creationId="{787B3B35-8552-6774-CDD3-359D87C16CB0}"/>
            </ac:cxnSpMkLst>
          </pc:cxnChg>
          <pc:cxnChg chg="add mod">
            <ac:chgData name="Ball, Brittni M" userId="9d4dc2e0-3d9a-424b-961d-051100ca19ac" providerId="ADAL" clId="{8E897935-F75D-48CB-9C27-5A02990ACD14}" dt="2024-10-31T16:45:49.335" v="314" actId="1076"/>
            <ac:cxnSpMkLst>
              <pc:docMk/>
              <pc:sldMasterMk cId="3533860507" sldId="2147483648"/>
              <pc:sldLayoutMk cId="4052923151" sldId="2147483661"/>
              <ac:cxnSpMk id="4" creationId="{949FEBD1-819A-0204-18C8-BBD09F9F998D}"/>
            </ac:cxnSpMkLst>
          </pc:cxnChg>
          <pc:cxnChg chg="add mod">
            <ac:chgData name="Ball, Brittni M" userId="9d4dc2e0-3d9a-424b-961d-051100ca19ac" providerId="ADAL" clId="{8E897935-F75D-48CB-9C27-5A02990ACD14}" dt="2024-10-31T16:45:56.592" v="316" actId="1076"/>
            <ac:cxnSpMkLst>
              <pc:docMk/>
              <pc:sldMasterMk cId="3533860507" sldId="2147483648"/>
              <pc:sldLayoutMk cId="4052923151" sldId="2147483661"/>
              <ac:cxnSpMk id="5" creationId="{D6A25138-9904-5DB2-A0AE-7E294F9D23AD}"/>
            </ac:cxnSpMkLst>
          </pc:cxnChg>
        </pc:sldLayoutChg>
        <pc:sldLayoutChg chg="setBg">
          <pc:chgData name="Ball, Brittni M" userId="9d4dc2e0-3d9a-424b-961d-051100ca19ac" providerId="ADAL" clId="{8E897935-F75D-48CB-9C27-5A02990ACD14}" dt="2024-10-31T16:34:28.150" v="65"/>
          <pc:sldLayoutMkLst>
            <pc:docMk/>
            <pc:sldMasterMk cId="3533860507" sldId="2147483648"/>
            <pc:sldLayoutMk cId="3838249048" sldId="2147483662"/>
          </pc:sldLayoutMkLst>
        </pc:sldLayoutChg>
        <pc:sldLayoutChg chg="setBg">
          <pc:chgData name="Ball, Brittni M" userId="9d4dc2e0-3d9a-424b-961d-051100ca19ac" providerId="ADAL" clId="{8E897935-F75D-48CB-9C27-5A02990ACD14}" dt="2024-10-31T16:34:31.072" v="67"/>
          <pc:sldLayoutMkLst>
            <pc:docMk/>
            <pc:sldMasterMk cId="3533860507" sldId="2147483648"/>
            <pc:sldLayoutMk cId="2566987827" sldId="2147483663"/>
          </pc:sldLayoutMkLst>
        </pc:sldLayoutChg>
        <pc:sldLayoutChg chg="setBg">
          <pc:chgData name="Ball, Brittni M" userId="9d4dc2e0-3d9a-424b-961d-051100ca19ac" providerId="ADAL" clId="{8E897935-F75D-48CB-9C27-5A02990ACD14}" dt="2024-10-31T16:34:33.843" v="69"/>
          <pc:sldLayoutMkLst>
            <pc:docMk/>
            <pc:sldMasterMk cId="3533860507" sldId="2147483648"/>
            <pc:sldLayoutMk cId="4130463224" sldId="2147483664"/>
          </pc:sldLayoutMkLst>
        </pc:sldLayoutChg>
        <pc:sldLayoutChg chg="setBg">
          <pc:chgData name="Ball, Brittni M" userId="9d4dc2e0-3d9a-424b-961d-051100ca19ac" providerId="ADAL" clId="{8E897935-F75D-48CB-9C27-5A02990ACD14}" dt="2024-10-31T16:34:53.976" v="77"/>
          <pc:sldLayoutMkLst>
            <pc:docMk/>
            <pc:sldMasterMk cId="3533860507" sldId="2147483648"/>
            <pc:sldLayoutMk cId="3595977927" sldId="2147483665"/>
          </pc:sldLayoutMkLst>
        </pc:sldLayoutChg>
        <pc:sldLayoutChg chg="setBg">
          <pc:chgData name="Ball, Brittni M" userId="9d4dc2e0-3d9a-424b-961d-051100ca19ac" providerId="ADAL" clId="{8E897935-F75D-48CB-9C27-5A02990ACD14}" dt="2024-10-31T16:34:59.424" v="81"/>
          <pc:sldLayoutMkLst>
            <pc:docMk/>
            <pc:sldMasterMk cId="3533860507" sldId="2147483648"/>
            <pc:sldLayoutMk cId="3337694606" sldId="2147483666"/>
          </pc:sldLayoutMkLst>
        </pc:sldLayoutChg>
        <pc:sldLayoutChg chg="setBg">
          <pc:chgData name="Ball, Brittni M" userId="9d4dc2e0-3d9a-424b-961d-051100ca19ac" providerId="ADAL" clId="{8E897935-F75D-48CB-9C27-5A02990ACD14}" dt="2024-10-31T16:34:56.305" v="79"/>
          <pc:sldLayoutMkLst>
            <pc:docMk/>
            <pc:sldMasterMk cId="3533860507" sldId="2147483648"/>
            <pc:sldLayoutMk cId="1786772075" sldId="2147483667"/>
          </pc:sldLayoutMkLst>
        </pc:sldLayoutChg>
        <pc:sldLayoutChg chg="setBg">
          <pc:chgData name="Ball, Brittni M" userId="9d4dc2e0-3d9a-424b-961d-051100ca19ac" providerId="ADAL" clId="{8E897935-F75D-48CB-9C27-5A02990ACD14}" dt="2024-10-31T16:35:03.196" v="83"/>
          <pc:sldLayoutMkLst>
            <pc:docMk/>
            <pc:sldMasterMk cId="3533860507" sldId="2147483648"/>
            <pc:sldLayoutMk cId="4112413867" sldId="2147483668"/>
          </pc:sldLayoutMkLst>
        </pc:sldLayoutChg>
        <pc:sldLayoutChg chg="setBg">
          <pc:chgData name="Ball, Brittni M" userId="9d4dc2e0-3d9a-424b-961d-051100ca19ac" providerId="ADAL" clId="{8E897935-F75D-48CB-9C27-5A02990ACD14}" dt="2024-10-31T16:35:06.658" v="85"/>
          <pc:sldLayoutMkLst>
            <pc:docMk/>
            <pc:sldMasterMk cId="3533860507" sldId="2147483648"/>
            <pc:sldLayoutMk cId="2717994447" sldId="2147483669"/>
          </pc:sldLayoutMkLst>
        </pc:sldLayoutChg>
        <pc:sldLayoutChg chg="setBg">
          <pc:chgData name="Ball, Brittni M" userId="9d4dc2e0-3d9a-424b-961d-051100ca19ac" providerId="ADAL" clId="{8E897935-F75D-48CB-9C27-5A02990ACD14}" dt="2024-10-31T16:35:09.390" v="87"/>
          <pc:sldLayoutMkLst>
            <pc:docMk/>
            <pc:sldMasterMk cId="3533860507" sldId="2147483648"/>
            <pc:sldLayoutMk cId="487654630" sldId="2147483670"/>
          </pc:sldLayoutMkLst>
        </pc:sldLayoutChg>
        <pc:sldLayoutChg chg="setBg">
          <pc:chgData name="Ball, Brittni M" userId="9d4dc2e0-3d9a-424b-961d-051100ca19ac" providerId="ADAL" clId="{8E897935-F75D-48CB-9C27-5A02990ACD14}" dt="2024-10-31T16:35:11.732" v="89"/>
          <pc:sldLayoutMkLst>
            <pc:docMk/>
            <pc:sldMasterMk cId="3533860507" sldId="2147483648"/>
            <pc:sldLayoutMk cId="1394540736" sldId="2147483671"/>
          </pc:sldLayoutMkLst>
        </pc:sldLayoutChg>
        <pc:sldLayoutChg chg="setBg">
          <pc:chgData name="Ball, Brittni M" userId="9d4dc2e0-3d9a-424b-961d-051100ca19ac" providerId="ADAL" clId="{8E897935-F75D-48CB-9C27-5A02990ACD14}" dt="2024-10-31T16:35:14.606" v="91"/>
          <pc:sldLayoutMkLst>
            <pc:docMk/>
            <pc:sldMasterMk cId="3533860507" sldId="2147483648"/>
            <pc:sldLayoutMk cId="4078047301" sldId="2147483672"/>
          </pc:sldLayoutMkLst>
        </pc:sldLayoutChg>
        <pc:sldLayoutChg chg="setBg">
          <pc:chgData name="Ball, Brittni M" userId="9d4dc2e0-3d9a-424b-961d-051100ca19ac" providerId="ADAL" clId="{8E897935-F75D-48CB-9C27-5A02990ACD14}" dt="2024-10-31T16:35:17.735" v="93"/>
          <pc:sldLayoutMkLst>
            <pc:docMk/>
            <pc:sldMasterMk cId="3533860507" sldId="2147483648"/>
            <pc:sldLayoutMk cId="3510563667" sldId="2147483673"/>
          </pc:sldLayoutMkLst>
        </pc:sldLayoutChg>
        <pc:sldLayoutChg chg="setBg">
          <pc:chgData name="Ball, Brittni M" userId="9d4dc2e0-3d9a-424b-961d-051100ca19ac" providerId="ADAL" clId="{8E897935-F75D-48CB-9C27-5A02990ACD14}" dt="2024-10-31T16:35:20.645" v="95"/>
          <pc:sldLayoutMkLst>
            <pc:docMk/>
            <pc:sldMasterMk cId="3533860507" sldId="2147483648"/>
            <pc:sldLayoutMk cId="990486502" sldId="2147483678"/>
          </pc:sldLayoutMkLst>
        </pc:sldLayoutChg>
        <pc:sldLayoutChg chg="setBg">
          <pc:chgData name="Ball, Brittni M" userId="9d4dc2e0-3d9a-424b-961d-051100ca19ac" providerId="ADAL" clId="{8E897935-F75D-48CB-9C27-5A02990ACD14}" dt="2024-10-31T16:35:23.030" v="97"/>
          <pc:sldLayoutMkLst>
            <pc:docMk/>
            <pc:sldMasterMk cId="3533860507" sldId="2147483648"/>
            <pc:sldLayoutMk cId="1842024543" sldId="2147483679"/>
          </pc:sldLayoutMkLst>
        </pc:sldLayoutChg>
        <pc:sldLayoutChg chg="setBg">
          <pc:chgData name="Ball, Brittni M" userId="9d4dc2e0-3d9a-424b-961d-051100ca19ac" providerId="ADAL" clId="{8E897935-F75D-48CB-9C27-5A02990ACD14}" dt="2024-10-31T16:35:27.791" v="99"/>
          <pc:sldLayoutMkLst>
            <pc:docMk/>
            <pc:sldMasterMk cId="3533860507" sldId="2147483648"/>
            <pc:sldLayoutMk cId="1333163517" sldId="2147483680"/>
          </pc:sldLayoutMkLst>
        </pc:sldLayoutChg>
        <pc:sldLayoutChg chg="modSp mod">
          <pc:chgData name="Ball, Brittni M" userId="9d4dc2e0-3d9a-424b-961d-051100ca19ac" providerId="ADAL" clId="{8E897935-F75D-48CB-9C27-5A02990ACD14}" dt="2024-10-31T19:14:53.915" v="1631" actId="207"/>
          <pc:sldLayoutMkLst>
            <pc:docMk/>
            <pc:sldMasterMk cId="3533860507" sldId="2147483648"/>
            <pc:sldLayoutMk cId="2915751712" sldId="2147483684"/>
          </pc:sldLayoutMkLst>
          <pc:spChg chg="mod">
            <ac:chgData name="Ball, Brittni M" userId="9d4dc2e0-3d9a-424b-961d-051100ca19ac" providerId="ADAL" clId="{8E897935-F75D-48CB-9C27-5A02990ACD14}" dt="2024-10-31T19:14:53.915" v="1631" actId="207"/>
            <ac:spMkLst>
              <pc:docMk/>
              <pc:sldMasterMk cId="3533860507" sldId="2147483648"/>
              <pc:sldLayoutMk cId="2915751712" sldId="2147483684"/>
              <ac:spMk id="6" creationId="{E13A2D67-91F3-2946-BCCD-7D3373EEB483}"/>
            </ac:spMkLst>
          </pc:spChg>
          <pc:spChg chg="mod">
            <ac:chgData name="Ball, Brittni M" userId="9d4dc2e0-3d9a-424b-961d-051100ca19ac" providerId="ADAL" clId="{8E897935-F75D-48CB-9C27-5A02990ACD14}" dt="2024-10-31T19:14:51.060" v="1630" actId="207"/>
            <ac:spMkLst>
              <pc:docMk/>
              <pc:sldMasterMk cId="3533860507" sldId="2147483648"/>
              <pc:sldLayoutMk cId="2915751712" sldId="2147483684"/>
              <ac:spMk id="10" creationId="{33F74712-47DD-D445-BB61-E4279010D2FD}"/>
            </ac:spMkLst>
          </pc:spChg>
        </pc:sldLayoutChg>
        <pc:sldLayoutChg chg="addSp modSp mod setBg">
          <pc:chgData name="Ball, Brittni M" userId="9d4dc2e0-3d9a-424b-961d-051100ca19ac" providerId="ADAL" clId="{8E897935-F75D-48CB-9C27-5A02990ACD14}" dt="2024-10-31T17:32:03.834" v="768" actId="207"/>
          <pc:sldLayoutMkLst>
            <pc:docMk/>
            <pc:sldMasterMk cId="3533860507" sldId="2147483648"/>
            <pc:sldLayoutMk cId="1170861275" sldId="2147483685"/>
          </pc:sldLayoutMkLst>
          <pc:spChg chg="add mod ord">
            <ac:chgData name="Ball, Brittni M" userId="9d4dc2e0-3d9a-424b-961d-051100ca19ac" providerId="ADAL" clId="{8E897935-F75D-48CB-9C27-5A02990ACD14}" dt="2024-10-31T17:32:00.069" v="767" actId="167"/>
            <ac:spMkLst>
              <pc:docMk/>
              <pc:sldMasterMk cId="3533860507" sldId="2147483648"/>
              <pc:sldLayoutMk cId="1170861275" sldId="2147483685"/>
              <ac:spMk id="2" creationId="{06A6CD70-23A6-B649-E2A2-0E3FAFB2073C}"/>
            </ac:spMkLst>
          </pc:spChg>
          <pc:spChg chg="mod">
            <ac:chgData name="Ball, Brittni M" userId="9d4dc2e0-3d9a-424b-961d-051100ca19ac" providerId="ADAL" clId="{8E897935-F75D-48CB-9C27-5A02990ACD14}" dt="2024-10-31T17:32:03.834" v="768" actId="207"/>
            <ac:spMkLst>
              <pc:docMk/>
              <pc:sldMasterMk cId="3533860507" sldId="2147483648"/>
              <pc:sldLayoutMk cId="1170861275" sldId="2147483685"/>
              <ac:spMk id="10" creationId="{1903D931-FCAA-4277-9747-EAD0E46B91A8}"/>
            </ac:spMkLst>
          </pc:spChg>
        </pc:sldLayoutChg>
        <pc:sldLayoutChg chg="setBg">
          <pc:chgData name="Ball, Brittni M" userId="9d4dc2e0-3d9a-424b-961d-051100ca19ac" providerId="ADAL" clId="{8E897935-F75D-48CB-9C27-5A02990ACD14}" dt="2024-10-31T16:36:52.133" v="119"/>
          <pc:sldLayoutMkLst>
            <pc:docMk/>
            <pc:sldMasterMk cId="3533860507" sldId="2147483648"/>
            <pc:sldLayoutMk cId="771281563" sldId="2147483687"/>
          </pc:sldLayoutMkLst>
        </pc:sldLayoutChg>
        <pc:sldLayoutChg chg="setBg">
          <pc:chgData name="Ball, Brittni M" userId="9d4dc2e0-3d9a-424b-961d-051100ca19ac" providerId="ADAL" clId="{8E897935-F75D-48CB-9C27-5A02990ACD14}" dt="2024-10-31T16:36:56.037" v="121"/>
          <pc:sldLayoutMkLst>
            <pc:docMk/>
            <pc:sldMasterMk cId="3533860507" sldId="2147483648"/>
            <pc:sldLayoutMk cId="648057209" sldId="2147483689"/>
          </pc:sldLayoutMkLst>
        </pc:sldLayoutChg>
        <pc:sldLayoutChg chg="addSp modSp mod setBg">
          <pc:chgData name="Ball, Brittni M" userId="9d4dc2e0-3d9a-424b-961d-051100ca19ac" providerId="ADAL" clId="{8E897935-F75D-48CB-9C27-5A02990ACD14}" dt="2024-10-31T17:52:16.293" v="1080" actId="1038"/>
          <pc:sldLayoutMkLst>
            <pc:docMk/>
            <pc:sldMasterMk cId="3533860507" sldId="2147483648"/>
            <pc:sldLayoutMk cId="2340894124" sldId="2147483690"/>
          </pc:sldLayoutMkLst>
          <pc:spChg chg="add mod">
            <ac:chgData name="Ball, Brittni M" userId="9d4dc2e0-3d9a-424b-961d-051100ca19ac" providerId="ADAL" clId="{8E897935-F75D-48CB-9C27-5A02990ACD14}" dt="2024-10-31T17:52:08.104" v="1064" actId="1035"/>
            <ac:spMkLst>
              <pc:docMk/>
              <pc:sldMasterMk cId="3533860507" sldId="2147483648"/>
              <pc:sldLayoutMk cId="2340894124" sldId="2147483690"/>
              <ac:spMk id="13" creationId="{920FF60D-9ECC-8A7A-397E-D9993BC7C00B}"/>
            </ac:spMkLst>
          </pc:spChg>
          <pc:spChg chg="add mod">
            <ac:chgData name="Ball, Brittni M" userId="9d4dc2e0-3d9a-424b-961d-051100ca19ac" providerId="ADAL" clId="{8E897935-F75D-48CB-9C27-5A02990ACD14}" dt="2024-10-31T17:52:08.104" v="1064" actId="1035"/>
            <ac:spMkLst>
              <pc:docMk/>
              <pc:sldMasterMk cId="3533860507" sldId="2147483648"/>
              <pc:sldLayoutMk cId="2340894124" sldId="2147483690"/>
              <ac:spMk id="16" creationId="{FC76954C-81A3-C5FD-B313-62DC328BB50A}"/>
            </ac:spMkLst>
          </pc:spChg>
          <pc:spChg chg="mod">
            <ac:chgData name="Ball, Brittni M" userId="9d4dc2e0-3d9a-424b-961d-051100ca19ac" providerId="ADAL" clId="{8E897935-F75D-48CB-9C27-5A02990ACD14}" dt="2024-10-31T17:47:40.059" v="1010" actId="1076"/>
            <ac:spMkLst>
              <pc:docMk/>
              <pc:sldMasterMk cId="3533860507" sldId="2147483648"/>
              <pc:sldLayoutMk cId="2340894124" sldId="2147483690"/>
              <ac:spMk id="17" creationId="{7CBA5E02-1A72-AA4C-BA0B-45590218EFC5}"/>
            </ac:spMkLst>
          </pc:spChg>
          <pc:spChg chg="mod">
            <ac:chgData name="Ball, Brittni M" userId="9d4dc2e0-3d9a-424b-961d-051100ca19ac" providerId="ADAL" clId="{8E897935-F75D-48CB-9C27-5A02990ACD14}" dt="2024-10-31T17:47:40.059" v="1010" actId="1076"/>
            <ac:spMkLst>
              <pc:docMk/>
              <pc:sldMasterMk cId="3533860507" sldId="2147483648"/>
              <pc:sldLayoutMk cId="2340894124" sldId="2147483690"/>
              <ac:spMk id="18" creationId="{0D69BA64-6551-1D47-B29B-DCBD8A41F41D}"/>
            </ac:spMkLst>
          </pc:spChg>
          <pc:spChg chg="add">
            <ac:chgData name="Ball, Brittni M" userId="9d4dc2e0-3d9a-424b-961d-051100ca19ac" providerId="ADAL" clId="{8E897935-F75D-48CB-9C27-5A02990ACD14}" dt="2024-10-31T17:46:30.306" v="967"/>
            <ac:spMkLst>
              <pc:docMk/>
              <pc:sldMasterMk cId="3533860507" sldId="2147483648"/>
              <pc:sldLayoutMk cId="2340894124" sldId="2147483690"/>
              <ac:spMk id="19" creationId="{5EE6CA44-104A-BDCC-F1F4-290ABABB6D61}"/>
            </ac:spMkLst>
          </pc:spChg>
          <pc:spChg chg="add mod">
            <ac:chgData name="Ball, Brittni M" userId="9d4dc2e0-3d9a-424b-961d-051100ca19ac" providerId="ADAL" clId="{8E897935-F75D-48CB-9C27-5A02990ACD14}" dt="2024-10-31T17:46:33.808" v="969"/>
            <ac:spMkLst>
              <pc:docMk/>
              <pc:sldMasterMk cId="3533860507" sldId="2147483648"/>
              <pc:sldLayoutMk cId="2340894124" sldId="2147483690"/>
              <ac:spMk id="20" creationId="{B65793F1-4311-C6D0-0EC9-1F7653216A8B}"/>
            </ac:spMkLst>
          </pc:spChg>
          <pc:spChg chg="mod">
            <ac:chgData name="Ball, Brittni M" userId="9d4dc2e0-3d9a-424b-961d-051100ca19ac" providerId="ADAL" clId="{8E897935-F75D-48CB-9C27-5A02990ACD14}" dt="2024-10-31T17:47:40.059" v="1010" actId="1076"/>
            <ac:spMkLst>
              <pc:docMk/>
              <pc:sldMasterMk cId="3533860507" sldId="2147483648"/>
              <pc:sldLayoutMk cId="2340894124" sldId="2147483690"/>
              <ac:spMk id="21" creationId="{1489A2A8-96C8-D24A-BA34-22BF5BDD01D1}"/>
            </ac:spMkLst>
          </pc:spChg>
          <pc:spChg chg="mod">
            <ac:chgData name="Ball, Brittni M" userId="9d4dc2e0-3d9a-424b-961d-051100ca19ac" providerId="ADAL" clId="{8E897935-F75D-48CB-9C27-5A02990ACD14}" dt="2024-10-31T17:47:40.059" v="1010" actId="1076"/>
            <ac:spMkLst>
              <pc:docMk/>
              <pc:sldMasterMk cId="3533860507" sldId="2147483648"/>
              <pc:sldLayoutMk cId="2340894124" sldId="2147483690"/>
              <ac:spMk id="22" creationId="{3B508AE4-6F9D-4D49-ADD2-92996C3D9AB7}"/>
            </ac:spMkLst>
          </pc:spChg>
          <pc:spChg chg="add mod">
            <ac:chgData name="Ball, Brittni M" userId="9d4dc2e0-3d9a-424b-961d-051100ca19ac" providerId="ADAL" clId="{8E897935-F75D-48CB-9C27-5A02990ACD14}" dt="2024-10-31T17:52:08.104" v="1064" actId="1035"/>
            <ac:spMkLst>
              <pc:docMk/>
              <pc:sldMasterMk cId="3533860507" sldId="2147483648"/>
              <pc:sldLayoutMk cId="2340894124" sldId="2147483690"/>
              <ac:spMk id="23" creationId="{E47272B7-F128-D62E-06E9-B8781EED86A7}"/>
            </ac:spMkLst>
          </pc:spChg>
          <pc:spChg chg="add mod">
            <ac:chgData name="Ball, Brittni M" userId="9d4dc2e0-3d9a-424b-961d-051100ca19ac" providerId="ADAL" clId="{8E897935-F75D-48CB-9C27-5A02990ACD14}" dt="2024-10-31T17:52:08.104" v="1064" actId="1035"/>
            <ac:spMkLst>
              <pc:docMk/>
              <pc:sldMasterMk cId="3533860507" sldId="2147483648"/>
              <pc:sldLayoutMk cId="2340894124" sldId="2147483690"/>
              <ac:spMk id="24" creationId="{AFE40BDD-2068-556D-DE04-F0F0176764BC}"/>
            </ac:spMkLst>
          </pc:spChg>
          <pc:spChg chg="add mod">
            <ac:chgData name="Ball, Brittni M" userId="9d4dc2e0-3d9a-424b-961d-051100ca19ac" providerId="ADAL" clId="{8E897935-F75D-48CB-9C27-5A02990ACD14}" dt="2024-10-31T17:52:16.293" v="1080" actId="1038"/>
            <ac:spMkLst>
              <pc:docMk/>
              <pc:sldMasterMk cId="3533860507" sldId="2147483648"/>
              <pc:sldLayoutMk cId="2340894124" sldId="2147483690"/>
              <ac:spMk id="25" creationId="{F89AC516-0D3C-6C97-521D-188C8D1EC762}"/>
            </ac:spMkLst>
          </pc:spChg>
          <pc:spChg chg="mod">
            <ac:chgData name="Ball, Brittni M" userId="9d4dc2e0-3d9a-424b-961d-051100ca19ac" providerId="ADAL" clId="{8E897935-F75D-48CB-9C27-5A02990ACD14}" dt="2024-10-31T17:47:40.059" v="1010" actId="1076"/>
            <ac:spMkLst>
              <pc:docMk/>
              <pc:sldMasterMk cId="3533860507" sldId="2147483648"/>
              <pc:sldLayoutMk cId="2340894124" sldId="2147483690"/>
              <ac:spMk id="28" creationId="{BDE932EE-54AD-DF4F-8330-463839436778}"/>
            </ac:spMkLst>
          </pc:spChg>
          <pc:spChg chg="mod">
            <ac:chgData name="Ball, Brittni M" userId="9d4dc2e0-3d9a-424b-961d-051100ca19ac" providerId="ADAL" clId="{8E897935-F75D-48CB-9C27-5A02990ACD14}" dt="2024-10-31T17:47:40.059" v="1010" actId="1076"/>
            <ac:spMkLst>
              <pc:docMk/>
              <pc:sldMasterMk cId="3533860507" sldId="2147483648"/>
              <pc:sldLayoutMk cId="2340894124" sldId="2147483690"/>
              <ac:spMk id="29" creationId="{84945B78-FF50-A04E-A571-C6082B17CF0D}"/>
            </ac:spMkLst>
          </pc:spChg>
          <pc:spChg chg="mod">
            <ac:chgData name="Ball, Brittni M" userId="9d4dc2e0-3d9a-424b-961d-051100ca19ac" providerId="ADAL" clId="{8E897935-F75D-48CB-9C27-5A02990ACD14}" dt="2024-10-31T17:47:40.059" v="1010" actId="1076"/>
            <ac:spMkLst>
              <pc:docMk/>
              <pc:sldMasterMk cId="3533860507" sldId="2147483648"/>
              <pc:sldLayoutMk cId="2340894124" sldId="2147483690"/>
              <ac:spMk id="30" creationId="{7F42F73A-EB54-2646-969C-8808E8523DC8}"/>
            </ac:spMkLst>
          </pc:spChg>
          <pc:spChg chg="mod">
            <ac:chgData name="Ball, Brittni M" userId="9d4dc2e0-3d9a-424b-961d-051100ca19ac" providerId="ADAL" clId="{8E897935-F75D-48CB-9C27-5A02990ACD14}" dt="2024-10-31T17:47:40.059" v="1010" actId="1076"/>
            <ac:spMkLst>
              <pc:docMk/>
              <pc:sldMasterMk cId="3533860507" sldId="2147483648"/>
              <pc:sldLayoutMk cId="2340894124" sldId="2147483690"/>
              <ac:spMk id="31" creationId="{1DC73DA6-C635-B24C-88FB-DB6782AC6746}"/>
            </ac:spMkLst>
          </pc:spChg>
          <pc:picChg chg="add mod">
            <ac:chgData name="Ball, Brittni M" userId="9d4dc2e0-3d9a-424b-961d-051100ca19ac" providerId="ADAL" clId="{8E897935-F75D-48CB-9C27-5A02990ACD14}" dt="2024-10-31T17:52:08.104" v="1064" actId="1035"/>
            <ac:picMkLst>
              <pc:docMk/>
              <pc:sldMasterMk cId="3533860507" sldId="2147483648"/>
              <pc:sldLayoutMk cId="2340894124" sldId="2147483690"/>
              <ac:picMk id="3" creationId="{4563A151-76E4-893B-B31D-02871B5E8971}"/>
            </ac:picMkLst>
          </pc:picChg>
          <pc:picChg chg="add mod">
            <ac:chgData name="Ball, Brittni M" userId="9d4dc2e0-3d9a-424b-961d-051100ca19ac" providerId="ADAL" clId="{8E897935-F75D-48CB-9C27-5A02990ACD14}" dt="2024-10-31T17:52:08.104" v="1064" actId="1035"/>
            <ac:picMkLst>
              <pc:docMk/>
              <pc:sldMasterMk cId="3533860507" sldId="2147483648"/>
              <pc:sldLayoutMk cId="2340894124" sldId="2147483690"/>
              <ac:picMk id="5" creationId="{84214ED9-4A40-8EE0-08B5-6A083897584F}"/>
            </ac:picMkLst>
          </pc:picChg>
          <pc:picChg chg="add mod">
            <ac:chgData name="Ball, Brittni M" userId="9d4dc2e0-3d9a-424b-961d-051100ca19ac" providerId="ADAL" clId="{8E897935-F75D-48CB-9C27-5A02990ACD14}" dt="2024-10-31T17:52:08.104" v="1064" actId="1035"/>
            <ac:picMkLst>
              <pc:docMk/>
              <pc:sldMasterMk cId="3533860507" sldId="2147483648"/>
              <pc:sldLayoutMk cId="2340894124" sldId="2147483690"/>
              <ac:picMk id="7" creationId="{E9CF5C43-C84C-1513-C1E8-2D2E0BA32D37}"/>
            </ac:picMkLst>
          </pc:picChg>
          <pc:picChg chg="add mod">
            <ac:chgData name="Ball, Brittni M" userId="9d4dc2e0-3d9a-424b-961d-051100ca19ac" providerId="ADAL" clId="{8E897935-F75D-48CB-9C27-5A02990ACD14}" dt="2024-10-31T17:52:08.104" v="1064" actId="1035"/>
            <ac:picMkLst>
              <pc:docMk/>
              <pc:sldMasterMk cId="3533860507" sldId="2147483648"/>
              <pc:sldLayoutMk cId="2340894124" sldId="2147483690"/>
              <ac:picMk id="9" creationId="{0A4811F8-1EA3-4734-864A-0EAAD12983B3}"/>
            </ac:picMkLst>
          </pc:picChg>
          <pc:picChg chg="add mod">
            <ac:chgData name="Ball, Brittni M" userId="9d4dc2e0-3d9a-424b-961d-051100ca19ac" providerId="ADAL" clId="{8E897935-F75D-48CB-9C27-5A02990ACD14}" dt="2024-10-31T17:52:08.104" v="1064" actId="1035"/>
            <ac:picMkLst>
              <pc:docMk/>
              <pc:sldMasterMk cId="3533860507" sldId="2147483648"/>
              <pc:sldLayoutMk cId="2340894124" sldId="2147483690"/>
              <ac:picMk id="11" creationId="{CF28528F-76BB-57A6-0EFD-E8F8E778F38A}"/>
            </ac:picMkLst>
          </pc:picChg>
        </pc:sldLayoutChg>
        <pc:sldLayoutChg chg="addSp modSp mod">
          <pc:chgData name="Ball, Brittni M" userId="9d4dc2e0-3d9a-424b-961d-051100ca19ac" providerId="ADAL" clId="{8E897935-F75D-48CB-9C27-5A02990ACD14}" dt="2024-10-31T17:52:25.449" v="1100" actId="1037"/>
          <pc:sldLayoutMkLst>
            <pc:docMk/>
            <pc:sldMasterMk cId="3533860507" sldId="2147483648"/>
            <pc:sldLayoutMk cId="326888643" sldId="2147483691"/>
          </pc:sldLayoutMkLst>
          <pc:spChg chg="add mod">
            <ac:chgData name="Ball, Brittni M" userId="9d4dc2e0-3d9a-424b-961d-051100ca19ac" providerId="ADAL" clId="{8E897935-F75D-48CB-9C27-5A02990ACD14}" dt="2024-10-31T17:52:02.110" v="1054" actId="1035"/>
            <ac:spMkLst>
              <pc:docMk/>
              <pc:sldMasterMk cId="3533860507" sldId="2147483648"/>
              <pc:sldLayoutMk cId="326888643" sldId="2147483691"/>
              <ac:spMk id="7" creationId="{8637C6B2-40B8-596D-DC42-682F3B8ECEAF}"/>
            </ac:spMkLst>
          </pc:spChg>
          <pc:spChg chg="add mod">
            <ac:chgData name="Ball, Brittni M" userId="9d4dc2e0-3d9a-424b-961d-051100ca19ac" providerId="ADAL" clId="{8E897935-F75D-48CB-9C27-5A02990ACD14}" dt="2024-10-31T17:52:02.110" v="1054" actId="1035"/>
            <ac:spMkLst>
              <pc:docMk/>
              <pc:sldMasterMk cId="3533860507" sldId="2147483648"/>
              <pc:sldLayoutMk cId="326888643" sldId="2147483691"/>
              <ac:spMk id="8" creationId="{43E2549A-8089-AD21-A4CA-21FD82265081}"/>
            </ac:spMkLst>
          </pc:spChg>
          <pc:spChg chg="add mod">
            <ac:chgData name="Ball, Brittni M" userId="9d4dc2e0-3d9a-424b-961d-051100ca19ac" providerId="ADAL" clId="{8E897935-F75D-48CB-9C27-5A02990ACD14}" dt="2024-10-31T17:52:02.110" v="1054" actId="1035"/>
            <ac:spMkLst>
              <pc:docMk/>
              <pc:sldMasterMk cId="3533860507" sldId="2147483648"/>
              <pc:sldLayoutMk cId="326888643" sldId="2147483691"/>
              <ac:spMk id="9" creationId="{B782CE34-D592-B03C-9720-EE54D08115B9}"/>
            </ac:spMkLst>
          </pc:spChg>
          <pc:spChg chg="add mod">
            <ac:chgData name="Ball, Brittni M" userId="9d4dc2e0-3d9a-424b-961d-051100ca19ac" providerId="ADAL" clId="{8E897935-F75D-48CB-9C27-5A02990ACD14}" dt="2024-10-31T17:52:25.449" v="1100" actId="1037"/>
            <ac:spMkLst>
              <pc:docMk/>
              <pc:sldMasterMk cId="3533860507" sldId="2147483648"/>
              <pc:sldLayoutMk cId="326888643" sldId="2147483691"/>
              <ac:spMk id="10" creationId="{34CC4CC4-E956-8DBD-E6EC-A021F4C9D8D2}"/>
            </ac:spMkLst>
          </pc:spChg>
          <pc:spChg chg="add mod">
            <ac:chgData name="Ball, Brittni M" userId="9d4dc2e0-3d9a-424b-961d-051100ca19ac" providerId="ADAL" clId="{8E897935-F75D-48CB-9C27-5A02990ACD14}" dt="2024-10-31T17:52:02.110" v="1054" actId="1035"/>
            <ac:spMkLst>
              <pc:docMk/>
              <pc:sldMasterMk cId="3533860507" sldId="2147483648"/>
              <pc:sldLayoutMk cId="326888643" sldId="2147483691"/>
              <ac:spMk id="11" creationId="{040244E3-9FA2-CEF6-33B4-7424ACD39B43}"/>
            </ac:spMkLst>
          </pc:spChg>
          <pc:spChg chg="mod">
            <ac:chgData name="Ball, Brittni M" userId="9d4dc2e0-3d9a-424b-961d-051100ca19ac" providerId="ADAL" clId="{8E897935-F75D-48CB-9C27-5A02990ACD14}" dt="2024-10-31T17:51:48.010" v="1044" actId="1076"/>
            <ac:spMkLst>
              <pc:docMk/>
              <pc:sldMasterMk cId="3533860507" sldId="2147483648"/>
              <pc:sldLayoutMk cId="326888643" sldId="2147483691"/>
              <ac:spMk id="17" creationId="{7CBA5E02-1A72-AA4C-BA0B-45590218EFC5}"/>
            </ac:spMkLst>
          </pc:spChg>
          <pc:spChg chg="mod">
            <ac:chgData name="Ball, Brittni M" userId="9d4dc2e0-3d9a-424b-961d-051100ca19ac" providerId="ADAL" clId="{8E897935-F75D-48CB-9C27-5A02990ACD14}" dt="2024-10-31T17:51:48.010" v="1044" actId="1076"/>
            <ac:spMkLst>
              <pc:docMk/>
              <pc:sldMasterMk cId="3533860507" sldId="2147483648"/>
              <pc:sldLayoutMk cId="326888643" sldId="2147483691"/>
              <ac:spMk id="18" creationId="{0D69BA64-6551-1D47-B29B-DCBD8A41F41D}"/>
            </ac:spMkLst>
          </pc:spChg>
          <pc:spChg chg="mod">
            <ac:chgData name="Ball, Brittni M" userId="9d4dc2e0-3d9a-424b-961d-051100ca19ac" providerId="ADAL" clId="{8E897935-F75D-48CB-9C27-5A02990ACD14}" dt="2024-10-31T17:51:48.010" v="1044" actId="1076"/>
            <ac:spMkLst>
              <pc:docMk/>
              <pc:sldMasterMk cId="3533860507" sldId="2147483648"/>
              <pc:sldLayoutMk cId="326888643" sldId="2147483691"/>
              <ac:spMk id="21" creationId="{1489A2A8-96C8-D24A-BA34-22BF5BDD01D1}"/>
            </ac:spMkLst>
          </pc:spChg>
          <pc:spChg chg="mod">
            <ac:chgData name="Ball, Brittni M" userId="9d4dc2e0-3d9a-424b-961d-051100ca19ac" providerId="ADAL" clId="{8E897935-F75D-48CB-9C27-5A02990ACD14}" dt="2024-10-31T17:51:48.010" v="1044" actId="1076"/>
            <ac:spMkLst>
              <pc:docMk/>
              <pc:sldMasterMk cId="3533860507" sldId="2147483648"/>
              <pc:sldLayoutMk cId="326888643" sldId="2147483691"/>
              <ac:spMk id="22" creationId="{3B508AE4-6F9D-4D49-ADD2-92996C3D9AB7}"/>
            </ac:spMkLst>
          </pc:spChg>
          <pc:spChg chg="mod">
            <ac:chgData name="Ball, Brittni M" userId="9d4dc2e0-3d9a-424b-961d-051100ca19ac" providerId="ADAL" clId="{8E897935-F75D-48CB-9C27-5A02990ACD14}" dt="2024-10-31T17:51:48.010" v="1044" actId="1076"/>
            <ac:spMkLst>
              <pc:docMk/>
              <pc:sldMasterMk cId="3533860507" sldId="2147483648"/>
              <pc:sldLayoutMk cId="326888643" sldId="2147483691"/>
              <ac:spMk id="28" creationId="{BDE932EE-54AD-DF4F-8330-463839436778}"/>
            </ac:spMkLst>
          </pc:spChg>
          <pc:spChg chg="mod">
            <ac:chgData name="Ball, Brittni M" userId="9d4dc2e0-3d9a-424b-961d-051100ca19ac" providerId="ADAL" clId="{8E897935-F75D-48CB-9C27-5A02990ACD14}" dt="2024-10-31T17:51:48.010" v="1044" actId="1076"/>
            <ac:spMkLst>
              <pc:docMk/>
              <pc:sldMasterMk cId="3533860507" sldId="2147483648"/>
              <pc:sldLayoutMk cId="326888643" sldId="2147483691"/>
              <ac:spMk id="29" creationId="{84945B78-FF50-A04E-A571-C6082B17CF0D}"/>
            </ac:spMkLst>
          </pc:spChg>
          <pc:spChg chg="mod">
            <ac:chgData name="Ball, Brittni M" userId="9d4dc2e0-3d9a-424b-961d-051100ca19ac" providerId="ADAL" clId="{8E897935-F75D-48CB-9C27-5A02990ACD14}" dt="2024-10-31T17:51:48.010" v="1044" actId="1076"/>
            <ac:spMkLst>
              <pc:docMk/>
              <pc:sldMasterMk cId="3533860507" sldId="2147483648"/>
              <pc:sldLayoutMk cId="326888643" sldId="2147483691"/>
              <ac:spMk id="30" creationId="{7F42F73A-EB54-2646-969C-8808E8523DC8}"/>
            </ac:spMkLst>
          </pc:spChg>
          <pc:spChg chg="mod">
            <ac:chgData name="Ball, Brittni M" userId="9d4dc2e0-3d9a-424b-961d-051100ca19ac" providerId="ADAL" clId="{8E897935-F75D-48CB-9C27-5A02990ACD14}" dt="2024-10-31T17:51:48.010" v="1044" actId="1076"/>
            <ac:spMkLst>
              <pc:docMk/>
              <pc:sldMasterMk cId="3533860507" sldId="2147483648"/>
              <pc:sldLayoutMk cId="326888643" sldId="2147483691"/>
              <ac:spMk id="31" creationId="{1DC73DA6-C635-B24C-88FB-DB6782AC6746}"/>
            </ac:spMkLst>
          </pc:spChg>
          <pc:picChg chg="add mod">
            <ac:chgData name="Ball, Brittni M" userId="9d4dc2e0-3d9a-424b-961d-051100ca19ac" providerId="ADAL" clId="{8E897935-F75D-48CB-9C27-5A02990ACD14}" dt="2024-10-31T17:52:02.110" v="1054" actId="1035"/>
            <ac:picMkLst>
              <pc:docMk/>
              <pc:sldMasterMk cId="3533860507" sldId="2147483648"/>
              <pc:sldLayoutMk cId="326888643" sldId="2147483691"/>
              <ac:picMk id="2" creationId="{7F434893-234F-F7F0-0B67-B29CC3A3AB08}"/>
            </ac:picMkLst>
          </pc:picChg>
          <pc:picChg chg="add mod">
            <ac:chgData name="Ball, Brittni M" userId="9d4dc2e0-3d9a-424b-961d-051100ca19ac" providerId="ADAL" clId="{8E897935-F75D-48CB-9C27-5A02990ACD14}" dt="2024-10-31T17:52:02.110" v="1054" actId="1035"/>
            <ac:picMkLst>
              <pc:docMk/>
              <pc:sldMasterMk cId="3533860507" sldId="2147483648"/>
              <pc:sldLayoutMk cId="326888643" sldId="2147483691"/>
              <ac:picMk id="3" creationId="{16154533-2FB0-A666-C3D5-0305493D75C9}"/>
            </ac:picMkLst>
          </pc:picChg>
          <pc:picChg chg="add mod">
            <ac:chgData name="Ball, Brittni M" userId="9d4dc2e0-3d9a-424b-961d-051100ca19ac" providerId="ADAL" clId="{8E897935-F75D-48CB-9C27-5A02990ACD14}" dt="2024-10-31T17:52:02.110" v="1054" actId="1035"/>
            <ac:picMkLst>
              <pc:docMk/>
              <pc:sldMasterMk cId="3533860507" sldId="2147483648"/>
              <pc:sldLayoutMk cId="326888643" sldId="2147483691"/>
              <ac:picMk id="4" creationId="{D0D6BDD5-B1E9-B03D-D511-1A915C73816D}"/>
            </ac:picMkLst>
          </pc:picChg>
          <pc:picChg chg="add mod">
            <ac:chgData name="Ball, Brittni M" userId="9d4dc2e0-3d9a-424b-961d-051100ca19ac" providerId="ADAL" clId="{8E897935-F75D-48CB-9C27-5A02990ACD14}" dt="2024-10-31T17:52:02.110" v="1054" actId="1035"/>
            <ac:picMkLst>
              <pc:docMk/>
              <pc:sldMasterMk cId="3533860507" sldId="2147483648"/>
              <pc:sldLayoutMk cId="326888643" sldId="2147483691"/>
              <ac:picMk id="5" creationId="{C6827466-09C8-DDB5-5D5B-69508F4C3A50}"/>
            </ac:picMkLst>
          </pc:picChg>
          <pc:picChg chg="add mod">
            <ac:chgData name="Ball, Brittni M" userId="9d4dc2e0-3d9a-424b-961d-051100ca19ac" providerId="ADAL" clId="{8E897935-F75D-48CB-9C27-5A02990ACD14}" dt="2024-10-31T17:52:02.110" v="1054" actId="1035"/>
            <ac:picMkLst>
              <pc:docMk/>
              <pc:sldMasterMk cId="3533860507" sldId="2147483648"/>
              <pc:sldLayoutMk cId="326888643" sldId="2147483691"/>
              <ac:picMk id="6" creationId="{B9E4CEE1-6A44-459E-3619-29C0736D9659}"/>
            </ac:picMkLst>
          </pc:picChg>
          <pc:cxnChg chg="mod">
            <ac:chgData name="Ball, Brittni M" userId="9d4dc2e0-3d9a-424b-961d-051100ca19ac" providerId="ADAL" clId="{8E897935-F75D-48CB-9C27-5A02990ACD14}" dt="2024-10-31T17:51:48.010" v="1044" actId="1076"/>
            <ac:cxnSpMkLst>
              <pc:docMk/>
              <pc:sldMasterMk cId="3533860507" sldId="2147483648"/>
              <pc:sldLayoutMk cId="326888643" sldId="2147483691"/>
              <ac:cxnSpMk id="32" creationId="{A4720F46-54CD-0D4B-AFF9-B62A23F84781}"/>
            </ac:cxnSpMkLst>
          </pc:cxnChg>
        </pc:sldLayoutChg>
        <pc:sldLayoutChg chg="setBg">
          <pc:chgData name="Ball, Brittni M" userId="9d4dc2e0-3d9a-424b-961d-051100ca19ac" providerId="ADAL" clId="{8E897935-F75D-48CB-9C27-5A02990ACD14}" dt="2024-10-31T16:34:08.802" v="55"/>
          <pc:sldLayoutMkLst>
            <pc:docMk/>
            <pc:sldMasterMk cId="3533860507" sldId="2147483648"/>
            <pc:sldLayoutMk cId="2929436559" sldId="2147483694"/>
          </pc:sldLayoutMkLst>
        </pc:sldLayoutChg>
        <pc:sldLayoutChg chg="addSp modSp mod setBg">
          <pc:chgData name="Ball, Brittni M" userId="9d4dc2e0-3d9a-424b-961d-051100ca19ac" providerId="ADAL" clId="{8E897935-F75D-48CB-9C27-5A02990ACD14}" dt="2024-10-31T17:31:40.896" v="758" actId="167"/>
          <pc:sldLayoutMkLst>
            <pc:docMk/>
            <pc:sldMasterMk cId="3533860507" sldId="2147483648"/>
            <pc:sldLayoutMk cId="956236294" sldId="2147483695"/>
          </pc:sldLayoutMkLst>
          <pc:spChg chg="add mod ord">
            <ac:chgData name="Ball, Brittni M" userId="9d4dc2e0-3d9a-424b-961d-051100ca19ac" providerId="ADAL" clId="{8E897935-F75D-48CB-9C27-5A02990ACD14}" dt="2024-10-31T17:31:40.896" v="758" actId="167"/>
            <ac:spMkLst>
              <pc:docMk/>
              <pc:sldMasterMk cId="3533860507" sldId="2147483648"/>
              <pc:sldLayoutMk cId="956236294" sldId="2147483695"/>
              <ac:spMk id="2" creationId="{6D9FE4E7-27F4-8BBB-41D6-FFF0AEFA341C}"/>
            </ac:spMkLst>
          </pc:spChg>
          <pc:spChg chg="mod">
            <ac:chgData name="Ball, Brittni M" userId="9d4dc2e0-3d9a-424b-961d-051100ca19ac" providerId="ADAL" clId="{8E897935-F75D-48CB-9C27-5A02990ACD14}" dt="2024-10-31T16:36:25.633" v="116" actId="11530"/>
            <ac:spMkLst>
              <pc:docMk/>
              <pc:sldMasterMk cId="3533860507" sldId="2147483648"/>
              <pc:sldLayoutMk cId="956236294" sldId="2147483695"/>
              <ac:spMk id="8" creationId="{C92F1E1E-9164-4ECD-A2F5-BF1183861FD4}"/>
            </ac:spMkLst>
          </pc:spChg>
        </pc:sldLayoutChg>
        <pc:sldLayoutChg chg="addSp modSp mod setBg">
          <pc:chgData name="Ball, Brittni M" userId="9d4dc2e0-3d9a-424b-961d-051100ca19ac" providerId="ADAL" clId="{8E897935-F75D-48CB-9C27-5A02990ACD14}" dt="2024-10-31T17:32:51.424" v="783" actId="207"/>
          <pc:sldLayoutMkLst>
            <pc:docMk/>
            <pc:sldMasterMk cId="3533860507" sldId="2147483648"/>
            <pc:sldLayoutMk cId="4222667225" sldId="2147483696"/>
          </pc:sldLayoutMkLst>
          <pc:spChg chg="add mod ord">
            <ac:chgData name="Ball, Brittni M" userId="9d4dc2e0-3d9a-424b-961d-051100ca19ac" providerId="ADAL" clId="{8E897935-F75D-48CB-9C27-5A02990ACD14}" dt="2024-10-31T17:32:39.138" v="781" actId="207"/>
            <ac:spMkLst>
              <pc:docMk/>
              <pc:sldMasterMk cId="3533860507" sldId="2147483648"/>
              <pc:sldLayoutMk cId="4222667225" sldId="2147483696"/>
              <ac:spMk id="2" creationId="{44E6F155-D37D-4134-4C9B-048954281E51}"/>
            </ac:spMkLst>
          </pc:spChg>
          <pc:spChg chg="mod">
            <ac:chgData name="Ball, Brittni M" userId="9d4dc2e0-3d9a-424b-961d-051100ca19ac" providerId="ADAL" clId="{8E897935-F75D-48CB-9C27-5A02990ACD14}" dt="2024-10-31T17:32:49.276" v="782" actId="207"/>
            <ac:spMkLst>
              <pc:docMk/>
              <pc:sldMasterMk cId="3533860507" sldId="2147483648"/>
              <pc:sldLayoutMk cId="4222667225" sldId="2147483696"/>
              <ac:spMk id="8" creationId="{93C43EA4-87C9-4342-86BE-4322339295CF}"/>
            </ac:spMkLst>
          </pc:spChg>
          <pc:spChg chg="mod">
            <ac:chgData name="Ball, Brittni M" userId="9d4dc2e0-3d9a-424b-961d-051100ca19ac" providerId="ADAL" clId="{8E897935-F75D-48CB-9C27-5A02990ACD14}" dt="2024-10-31T17:32:51.424" v="783" actId="207"/>
            <ac:spMkLst>
              <pc:docMk/>
              <pc:sldMasterMk cId="3533860507" sldId="2147483648"/>
              <pc:sldLayoutMk cId="4222667225" sldId="2147483696"/>
              <ac:spMk id="15" creationId="{4D460897-86D1-9049-AD57-04D2E0921B7C}"/>
            </ac:spMkLst>
          </pc:spChg>
        </pc:sldLayoutChg>
        <pc:sldLayoutChg chg="setBg">
          <pc:chgData name="Ball, Brittni M" userId="9d4dc2e0-3d9a-424b-961d-051100ca19ac" providerId="ADAL" clId="{8E897935-F75D-48CB-9C27-5A02990ACD14}" dt="2024-10-31T16:35:35.175" v="101"/>
          <pc:sldLayoutMkLst>
            <pc:docMk/>
            <pc:sldMasterMk cId="3533860507" sldId="2147483648"/>
            <pc:sldLayoutMk cId="1300917502" sldId="2147483697"/>
          </pc:sldLayoutMkLst>
        </pc:sldLayoutChg>
        <pc:sldLayoutChg chg="modSp mod">
          <pc:chgData name="Ball, Brittni M" userId="9d4dc2e0-3d9a-424b-961d-051100ca19ac" providerId="ADAL" clId="{8E897935-F75D-48CB-9C27-5A02990ACD14}" dt="2024-10-31T16:43:20.933" v="295" actId="207"/>
          <pc:sldLayoutMkLst>
            <pc:docMk/>
            <pc:sldMasterMk cId="3533860507" sldId="2147483648"/>
            <pc:sldLayoutMk cId="1259678215" sldId="2147483698"/>
          </pc:sldLayoutMkLst>
          <pc:spChg chg="mod">
            <ac:chgData name="Ball, Brittni M" userId="9d4dc2e0-3d9a-424b-961d-051100ca19ac" providerId="ADAL" clId="{8E897935-F75D-48CB-9C27-5A02990ACD14}" dt="2024-10-31T16:43:20.933" v="295" actId="207"/>
            <ac:spMkLst>
              <pc:docMk/>
              <pc:sldMasterMk cId="3533860507" sldId="2147483648"/>
              <pc:sldLayoutMk cId="1259678215" sldId="2147483698"/>
              <ac:spMk id="8" creationId="{527C0CC0-C774-0848-A11D-83E3655401BB}"/>
            </ac:spMkLst>
          </pc:spChg>
        </pc:sldLayoutChg>
        <pc:sldLayoutChg chg="setBg">
          <pc:chgData name="Ball, Brittni M" userId="9d4dc2e0-3d9a-424b-961d-051100ca19ac" providerId="ADAL" clId="{8E897935-F75D-48CB-9C27-5A02990ACD14}" dt="2024-10-31T16:35:37.621" v="103"/>
          <pc:sldLayoutMkLst>
            <pc:docMk/>
            <pc:sldMasterMk cId="3533860507" sldId="2147483648"/>
            <pc:sldLayoutMk cId="796499949" sldId="2147483701"/>
          </pc:sldLayoutMkLst>
        </pc:sldLayoutChg>
        <pc:sldLayoutChg chg="setBg">
          <pc:chgData name="Ball, Brittni M" userId="9d4dc2e0-3d9a-424b-961d-051100ca19ac" providerId="ADAL" clId="{8E897935-F75D-48CB-9C27-5A02990ACD14}" dt="2024-10-31T16:35:40.924" v="105"/>
          <pc:sldLayoutMkLst>
            <pc:docMk/>
            <pc:sldMasterMk cId="3533860507" sldId="2147483648"/>
            <pc:sldLayoutMk cId="583998310" sldId="2147483702"/>
          </pc:sldLayoutMkLst>
        </pc:sldLayoutChg>
        <pc:sldLayoutChg chg="modSp setBg">
          <pc:chgData name="Ball, Brittni M" userId="9d4dc2e0-3d9a-424b-961d-051100ca19ac" providerId="ADAL" clId="{8E897935-F75D-48CB-9C27-5A02990ACD14}" dt="2024-10-31T16:35:52.763" v="110" actId="207"/>
          <pc:sldLayoutMkLst>
            <pc:docMk/>
            <pc:sldMasterMk cId="3533860507" sldId="2147483648"/>
            <pc:sldLayoutMk cId="99057766" sldId="2147483703"/>
          </pc:sldLayoutMkLst>
          <pc:spChg chg="mod">
            <ac:chgData name="Ball, Brittni M" userId="9d4dc2e0-3d9a-424b-961d-051100ca19ac" providerId="ADAL" clId="{8E897935-F75D-48CB-9C27-5A02990ACD14}" dt="2024-10-31T16:35:52.763" v="110" actId="207"/>
            <ac:spMkLst>
              <pc:docMk/>
              <pc:sldMasterMk cId="3533860507" sldId="2147483648"/>
              <pc:sldLayoutMk cId="99057766" sldId="2147483703"/>
              <ac:spMk id="3" creationId="{00000000-0000-0000-0000-000000000000}"/>
            </ac:spMkLst>
          </pc:spChg>
        </pc:sldLayoutChg>
        <pc:sldLayoutChg chg="setBg">
          <pc:chgData name="Ball, Brittni M" userId="9d4dc2e0-3d9a-424b-961d-051100ca19ac" providerId="ADAL" clId="{8E897935-F75D-48CB-9C27-5A02990ACD14}" dt="2024-10-31T16:35:56.447" v="112"/>
          <pc:sldLayoutMkLst>
            <pc:docMk/>
            <pc:sldMasterMk cId="3533860507" sldId="2147483648"/>
            <pc:sldLayoutMk cId="1773595279" sldId="2147483704"/>
          </pc:sldLayoutMkLst>
        </pc:sldLayoutChg>
        <pc:sldLayoutChg chg="setBg">
          <pc:chgData name="Ball, Brittni M" userId="9d4dc2e0-3d9a-424b-961d-051100ca19ac" providerId="ADAL" clId="{8E897935-F75D-48CB-9C27-5A02990ACD14}" dt="2024-10-31T16:35:43.581" v="107"/>
          <pc:sldLayoutMkLst>
            <pc:docMk/>
            <pc:sldMasterMk cId="3533860507" sldId="2147483648"/>
            <pc:sldLayoutMk cId="552279146" sldId="2147483705"/>
          </pc:sldLayoutMkLst>
        </pc:sldLayoutChg>
        <pc:sldLayoutChg chg="add mod modTransition">
          <pc:chgData name="Ball, Brittni M" userId="9d4dc2e0-3d9a-424b-961d-051100ca19ac" providerId="ADAL" clId="{8E897935-F75D-48CB-9C27-5A02990ACD14}" dt="2024-10-31T17:35:12.988" v="803" actId="2890"/>
          <pc:sldLayoutMkLst>
            <pc:docMk/>
            <pc:sldMasterMk cId="3533860507" sldId="2147483648"/>
            <pc:sldLayoutMk cId="2075997146" sldId="2147483706"/>
          </pc:sldLayoutMkLst>
        </pc:sldLayoutChg>
        <pc:sldLayoutChg chg="addSp modSp add mod modTransition setBg">
          <pc:chgData name="Ball, Brittni M" userId="9d4dc2e0-3d9a-424b-961d-051100ca19ac" providerId="ADAL" clId="{8E897935-F75D-48CB-9C27-5A02990ACD14}" dt="2024-10-31T17:38:28.677" v="873"/>
          <pc:sldLayoutMkLst>
            <pc:docMk/>
            <pc:sldMasterMk cId="3533860507" sldId="2147483648"/>
            <pc:sldLayoutMk cId="228867500" sldId="2147483707"/>
          </pc:sldLayoutMkLst>
          <pc:spChg chg="add mod ord">
            <ac:chgData name="Ball, Brittni M" userId="9d4dc2e0-3d9a-424b-961d-051100ca19ac" providerId="ADAL" clId="{8E897935-F75D-48CB-9C27-5A02990ACD14}" dt="2024-10-31T17:38:12.261" v="872" actId="167"/>
            <ac:spMkLst>
              <pc:docMk/>
              <pc:sldMasterMk cId="3533860507" sldId="2147483648"/>
              <pc:sldLayoutMk cId="228867500" sldId="2147483707"/>
              <ac:spMk id="3" creationId="{B8F05616-7CA9-400C-0D80-08D0B2DE5A10}"/>
            </ac:spMkLst>
          </pc:spChg>
          <pc:picChg chg="add mod">
            <ac:chgData name="Ball, Brittni M" userId="9d4dc2e0-3d9a-424b-961d-051100ca19ac" providerId="ADAL" clId="{8E897935-F75D-48CB-9C27-5A02990ACD14}" dt="2024-10-31T17:38:28.677" v="873"/>
            <ac:picMkLst>
              <pc:docMk/>
              <pc:sldMasterMk cId="3533860507" sldId="2147483648"/>
              <pc:sldLayoutMk cId="228867500" sldId="2147483707"/>
              <ac:picMk id="4" creationId="{EA21D3F3-5588-2800-C425-94517B6D0BDA}"/>
            </ac:picMkLst>
          </pc:picChg>
        </pc:sldLayoutChg>
      </pc:sldMasterChg>
    </pc:docChg>
  </pc:docChgLst>
  <pc:docChgLst>
    <pc:chgData name="Ball, Brittni M" userId="9d4dc2e0-3d9a-424b-961d-051100ca19ac" providerId="ADAL" clId="{977D425C-6A3E-4ABF-B7EE-421D588CFEB5}"/>
    <pc:docChg chg="custSel modSld modMainMaster">
      <pc:chgData name="Ball, Brittni M" userId="9d4dc2e0-3d9a-424b-961d-051100ca19ac" providerId="ADAL" clId="{977D425C-6A3E-4ABF-B7EE-421D588CFEB5}" dt="2024-11-20T17:19:57.566" v="32" actId="2711"/>
      <pc:docMkLst>
        <pc:docMk/>
      </pc:docMkLst>
      <pc:sldChg chg="modSp mod">
        <pc:chgData name="Ball, Brittni M" userId="9d4dc2e0-3d9a-424b-961d-051100ca19ac" providerId="ADAL" clId="{977D425C-6A3E-4ABF-B7EE-421D588CFEB5}" dt="2024-11-20T17:12:49.098" v="5" actId="207"/>
        <pc:sldMkLst>
          <pc:docMk/>
          <pc:sldMk cId="1187453574" sldId="357"/>
        </pc:sldMkLst>
        <pc:graphicFrameChg chg="modGraphic">
          <ac:chgData name="Ball, Brittni M" userId="9d4dc2e0-3d9a-424b-961d-051100ca19ac" providerId="ADAL" clId="{977D425C-6A3E-4ABF-B7EE-421D588CFEB5}" dt="2024-11-20T17:12:49.098" v="5" actId="207"/>
          <ac:graphicFrameMkLst>
            <pc:docMk/>
            <pc:sldMk cId="1187453574" sldId="357"/>
            <ac:graphicFrameMk id="34" creationId="{00000000-0000-0000-0000-000000000000}"/>
          </ac:graphicFrameMkLst>
        </pc:graphicFrameChg>
      </pc:sldChg>
      <pc:sldChg chg="modSp mod">
        <pc:chgData name="Ball, Brittni M" userId="9d4dc2e0-3d9a-424b-961d-051100ca19ac" providerId="ADAL" clId="{977D425C-6A3E-4ABF-B7EE-421D588CFEB5}" dt="2024-11-20T17:16:46.909" v="30" actId="207"/>
        <pc:sldMkLst>
          <pc:docMk/>
          <pc:sldMk cId="966686647" sldId="358"/>
        </pc:sldMkLst>
        <pc:graphicFrameChg chg="mod">
          <ac:chgData name="Ball, Brittni M" userId="9d4dc2e0-3d9a-424b-961d-051100ca19ac" providerId="ADAL" clId="{977D425C-6A3E-4ABF-B7EE-421D588CFEB5}" dt="2024-11-20T17:16:46.909" v="30" actId="207"/>
          <ac:graphicFrameMkLst>
            <pc:docMk/>
            <pc:sldMk cId="966686647" sldId="358"/>
            <ac:graphicFrameMk id="11" creationId="{3C7D0F0F-C370-0148-BF38-41894E1114C2}"/>
          </ac:graphicFrameMkLst>
        </pc:graphicFrameChg>
      </pc:sldChg>
      <pc:sldChg chg="modSp">
        <pc:chgData name="Ball, Brittni M" userId="9d4dc2e0-3d9a-424b-961d-051100ca19ac" providerId="ADAL" clId="{977D425C-6A3E-4ABF-B7EE-421D588CFEB5}" dt="2024-11-20T17:14:18.671" v="7" actId="207"/>
        <pc:sldMkLst>
          <pc:docMk/>
          <pc:sldMk cId="1388686574" sldId="359"/>
        </pc:sldMkLst>
        <pc:graphicFrameChg chg="mod">
          <ac:chgData name="Ball, Brittni M" userId="9d4dc2e0-3d9a-424b-961d-051100ca19ac" providerId="ADAL" clId="{977D425C-6A3E-4ABF-B7EE-421D588CFEB5}" dt="2024-11-20T17:14:18.671" v="7" actId="207"/>
          <ac:graphicFrameMkLst>
            <pc:docMk/>
            <pc:sldMk cId="1388686574" sldId="359"/>
            <ac:graphicFrameMk id="10" creationId="{5B6DD62E-0072-EF43-898E-3EF7F829B5C9}"/>
          </ac:graphicFrameMkLst>
        </pc:graphicFrameChg>
      </pc:sldChg>
      <pc:sldChg chg="modSp">
        <pc:chgData name="Ball, Brittni M" userId="9d4dc2e0-3d9a-424b-961d-051100ca19ac" providerId="ADAL" clId="{977D425C-6A3E-4ABF-B7EE-421D588CFEB5}" dt="2024-11-20T17:14:29.929" v="9" actId="207"/>
        <pc:sldMkLst>
          <pc:docMk/>
          <pc:sldMk cId="802973622" sldId="360"/>
        </pc:sldMkLst>
        <pc:graphicFrameChg chg="mod">
          <ac:chgData name="Ball, Brittni M" userId="9d4dc2e0-3d9a-424b-961d-051100ca19ac" providerId="ADAL" clId="{977D425C-6A3E-4ABF-B7EE-421D588CFEB5}" dt="2024-11-20T17:14:27.081" v="8" actId="207"/>
          <ac:graphicFrameMkLst>
            <pc:docMk/>
            <pc:sldMk cId="802973622" sldId="360"/>
            <ac:graphicFrameMk id="15" creationId="{16A83A0E-950F-844E-AEC0-632824875E5D}"/>
          </ac:graphicFrameMkLst>
        </pc:graphicFrameChg>
        <pc:graphicFrameChg chg="mod">
          <ac:chgData name="Ball, Brittni M" userId="9d4dc2e0-3d9a-424b-961d-051100ca19ac" providerId="ADAL" clId="{977D425C-6A3E-4ABF-B7EE-421D588CFEB5}" dt="2024-11-20T17:14:29.929" v="9" actId="207"/>
          <ac:graphicFrameMkLst>
            <pc:docMk/>
            <pc:sldMk cId="802973622" sldId="360"/>
            <ac:graphicFrameMk id="18" creationId="{5FC24880-239B-C342-8189-A882F9EAF5E1}"/>
          </ac:graphicFrameMkLst>
        </pc:graphicFrameChg>
      </pc:sldChg>
      <pc:sldChg chg="modSp mod">
        <pc:chgData name="Ball, Brittni M" userId="9d4dc2e0-3d9a-424b-961d-051100ca19ac" providerId="ADAL" clId="{977D425C-6A3E-4ABF-B7EE-421D588CFEB5}" dt="2024-11-20T17:15:03.641" v="12" actId="207"/>
        <pc:sldMkLst>
          <pc:docMk/>
          <pc:sldMk cId="790427206" sldId="361"/>
        </pc:sldMkLst>
        <pc:graphicFrameChg chg="mod">
          <ac:chgData name="Ball, Brittni M" userId="9d4dc2e0-3d9a-424b-961d-051100ca19ac" providerId="ADAL" clId="{977D425C-6A3E-4ABF-B7EE-421D588CFEB5}" dt="2024-11-20T17:15:03.641" v="12" actId="207"/>
          <ac:graphicFrameMkLst>
            <pc:docMk/>
            <pc:sldMk cId="790427206" sldId="361"/>
            <ac:graphicFrameMk id="7" creationId="{28913BEE-87FF-504C-999F-B442A8808969}"/>
          </ac:graphicFrameMkLst>
        </pc:graphicFrameChg>
      </pc:sldChg>
      <pc:sldChg chg="modSp">
        <pc:chgData name="Ball, Brittni M" userId="9d4dc2e0-3d9a-424b-961d-051100ca19ac" providerId="ADAL" clId="{977D425C-6A3E-4ABF-B7EE-421D588CFEB5}" dt="2024-11-20T17:15:08.940" v="13" actId="207"/>
        <pc:sldMkLst>
          <pc:docMk/>
          <pc:sldMk cId="376210900" sldId="362"/>
        </pc:sldMkLst>
        <pc:graphicFrameChg chg="mod">
          <ac:chgData name="Ball, Brittni M" userId="9d4dc2e0-3d9a-424b-961d-051100ca19ac" providerId="ADAL" clId="{977D425C-6A3E-4ABF-B7EE-421D588CFEB5}" dt="2024-11-20T17:15:08.940" v="13" actId="207"/>
          <ac:graphicFrameMkLst>
            <pc:docMk/>
            <pc:sldMk cId="376210900" sldId="362"/>
            <ac:graphicFrameMk id="9" creationId="{437547B5-6743-6C4C-B95F-FFD6A04B802F}"/>
          </ac:graphicFrameMkLst>
        </pc:graphicFrameChg>
      </pc:sldChg>
      <pc:sldChg chg="modSp">
        <pc:chgData name="Ball, Brittni M" userId="9d4dc2e0-3d9a-424b-961d-051100ca19ac" providerId="ADAL" clId="{977D425C-6A3E-4ABF-B7EE-421D588CFEB5}" dt="2024-11-20T17:15:16.418" v="15" actId="207"/>
        <pc:sldMkLst>
          <pc:docMk/>
          <pc:sldMk cId="784739532" sldId="363"/>
        </pc:sldMkLst>
        <pc:graphicFrameChg chg="mod">
          <ac:chgData name="Ball, Brittni M" userId="9d4dc2e0-3d9a-424b-961d-051100ca19ac" providerId="ADAL" clId="{977D425C-6A3E-4ABF-B7EE-421D588CFEB5}" dt="2024-11-20T17:15:13.271" v="14" actId="207"/>
          <ac:graphicFrameMkLst>
            <pc:docMk/>
            <pc:sldMk cId="784739532" sldId="363"/>
            <ac:graphicFrameMk id="9" creationId="{F69498B3-4F6A-9342-8357-2D2AF1A958F9}"/>
          </ac:graphicFrameMkLst>
        </pc:graphicFrameChg>
        <pc:graphicFrameChg chg="mod">
          <ac:chgData name="Ball, Brittni M" userId="9d4dc2e0-3d9a-424b-961d-051100ca19ac" providerId="ADAL" clId="{977D425C-6A3E-4ABF-B7EE-421D588CFEB5}" dt="2024-11-20T17:15:16.418" v="15" actId="207"/>
          <ac:graphicFrameMkLst>
            <pc:docMk/>
            <pc:sldMk cId="784739532" sldId="363"/>
            <ac:graphicFrameMk id="10" creationId="{2F8F5190-9967-8D4F-963F-7F9F9C2351F8}"/>
          </ac:graphicFrameMkLst>
        </pc:graphicFrameChg>
      </pc:sldChg>
      <pc:sldMasterChg chg="modSp modSldLayout">
        <pc:chgData name="Ball, Brittni M" userId="9d4dc2e0-3d9a-424b-961d-051100ca19ac" providerId="ADAL" clId="{977D425C-6A3E-4ABF-B7EE-421D588CFEB5}" dt="2024-11-20T17:19:57.566" v="32" actId="2711"/>
        <pc:sldMasterMkLst>
          <pc:docMk/>
          <pc:sldMasterMk cId="3533860507" sldId="2147483648"/>
        </pc:sldMasterMkLst>
        <pc:spChg chg="mod">
          <ac:chgData name="Ball, Brittni M" userId="9d4dc2e0-3d9a-424b-961d-051100ca19ac" providerId="ADAL" clId="{977D425C-6A3E-4ABF-B7EE-421D588CFEB5}" dt="2024-11-20T17:19:49.376" v="31" actId="2711"/>
          <ac:spMkLst>
            <pc:docMk/>
            <pc:sldMasterMk cId="3533860507" sldId="2147483648"/>
            <ac:spMk id="2" creationId="{3FDCD225-A513-DC4E-A674-AF41913CE661}"/>
          </ac:spMkLst>
        </pc:spChg>
        <pc:spChg chg="mod">
          <ac:chgData name="Ball, Brittni M" userId="9d4dc2e0-3d9a-424b-961d-051100ca19ac" providerId="ADAL" clId="{977D425C-6A3E-4ABF-B7EE-421D588CFEB5}" dt="2024-11-20T17:19:57.566" v="32" actId="2711"/>
          <ac:spMkLst>
            <pc:docMk/>
            <pc:sldMasterMk cId="3533860507" sldId="2147483648"/>
            <ac:spMk id="3" creationId="{7CB951A1-488D-7348-8268-C07AC9E26B32}"/>
          </ac:spMkLst>
        </pc:spChg>
        <pc:sldLayoutChg chg="modSp mod">
          <pc:chgData name="Ball, Brittni M" userId="9d4dc2e0-3d9a-424b-961d-051100ca19ac" providerId="ADAL" clId="{977D425C-6A3E-4ABF-B7EE-421D588CFEB5}" dt="2024-11-20T17:10:48.243" v="1" actId="20577"/>
          <pc:sldLayoutMkLst>
            <pc:docMk/>
            <pc:sldMasterMk cId="3533860507" sldId="2147483648"/>
            <pc:sldLayoutMk cId="940290284" sldId="2147483681"/>
          </pc:sldLayoutMkLst>
          <pc:spChg chg="mod">
            <ac:chgData name="Ball, Brittni M" userId="9d4dc2e0-3d9a-424b-961d-051100ca19ac" providerId="ADAL" clId="{977D425C-6A3E-4ABF-B7EE-421D588CFEB5}" dt="2024-11-20T17:10:48.243" v="1" actId="20577"/>
            <ac:spMkLst>
              <pc:docMk/>
              <pc:sldMasterMk cId="3533860507" sldId="2147483648"/>
              <pc:sldLayoutMk cId="940290284" sldId="2147483681"/>
              <ac:spMk id="3" creationId="{D1AFCF8C-333C-AB4A-9E7D-40B5AC498B44}"/>
            </ac:spMkLst>
          </pc:spChg>
        </pc:sldLayoutChg>
        <pc:sldLayoutChg chg="modSp mod">
          <pc:chgData name="Ball, Brittni M" userId="9d4dc2e0-3d9a-424b-961d-051100ca19ac" providerId="ADAL" clId="{977D425C-6A3E-4ABF-B7EE-421D588CFEB5}" dt="2024-11-20T17:10:46.503" v="0" actId="20577"/>
          <pc:sldLayoutMkLst>
            <pc:docMk/>
            <pc:sldMasterMk cId="3533860507" sldId="2147483648"/>
            <pc:sldLayoutMk cId="1551470387" sldId="2147483682"/>
          </pc:sldLayoutMkLst>
          <pc:spChg chg="mod">
            <ac:chgData name="Ball, Brittni M" userId="9d4dc2e0-3d9a-424b-961d-051100ca19ac" providerId="ADAL" clId="{977D425C-6A3E-4ABF-B7EE-421D588CFEB5}" dt="2024-11-20T17:10:46.503" v="0" actId="20577"/>
            <ac:spMkLst>
              <pc:docMk/>
              <pc:sldMasterMk cId="3533860507" sldId="2147483648"/>
              <pc:sldLayoutMk cId="1551470387" sldId="2147483682"/>
              <ac:spMk id="5" creationId="{6C31046B-2438-ECE7-EB97-23D03F8CB4FF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Accent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41-144B-8ECD-B0B257B2C3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Accent 2</c:v>
                </c:pt>
              </c:strCache>
            </c:strRef>
          </c:tx>
          <c:spPr>
            <a:solidFill>
              <a:srgbClr val="7A000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41-144B-8ECD-B0B257B2C3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Accent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41-144B-8ECD-B0B257B2C35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Accent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341-144B-8ECD-B0B257B2C3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0504960"/>
        <c:axId val="-2090501776"/>
      </c:barChart>
      <c:catAx>
        <c:axId val="-209050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0501776"/>
        <c:crosses val="autoZero"/>
        <c:auto val="1"/>
        <c:lblAlgn val="ctr"/>
        <c:lblOffset val="100"/>
        <c:noMultiLvlLbl val="0"/>
      </c:catAx>
      <c:valAx>
        <c:axId val="-2090501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0504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Accent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A790-6740-96B8-51E00A7FAE34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A790-6740-96B8-51E00A7FAE3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A790-6740-96B8-51E00A7FAE34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A790-6740-96B8-51E00A7FAE34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A790-6740-96B8-51E00A7FAE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Accent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A790-6740-96B8-51E00A7FAE34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A790-6740-96B8-51E00A7FAE3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A790-6740-96B8-51E00A7FAE34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A790-6740-96B8-51E00A7FAE34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A790-6740-96B8-51E00A7FAE3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Accent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A790-6740-96B8-51E00A7FAE34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A790-6740-96B8-51E00A7FAE3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A790-6740-96B8-51E00A7FAE34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9-A790-6740-96B8-51E00A7FAE34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A790-6740-96B8-51E00A7FAE3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Accent 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4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C-A790-6740-96B8-51E00A7FAE34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4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E-A790-6740-96B8-51E00A7FAE3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4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0-A790-6740-96B8-51E00A7FAE34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4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2-A790-6740-96B8-51E00A7FAE34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3-A790-6740-96B8-51E00A7FAE3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Accent 5</c:v>
                </c:pt>
              </c:strCache>
            </c:strRef>
          </c:tx>
          <c:spPr>
            <a:ln w="28575" cap="rnd">
              <a:solidFill>
                <a:srgbClr val="333F8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624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rgbClr val="00624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333F8E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5-A790-6740-96B8-51E00A7FAE34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rgbClr val="00624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333F8E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7-A790-6740-96B8-51E00A7FAE3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rgbClr val="00624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333F8E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9-A790-6740-96B8-51E00A7FAE34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rgbClr val="00624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333F8E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B-A790-6740-96B8-51E00A7FAE34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C-A790-6740-96B8-51E00A7FAE3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Accent 6</c:v>
                </c:pt>
              </c:strCache>
            </c:strRef>
          </c:tx>
          <c:spPr>
            <a:ln w="28575" cap="rnd">
              <a:solidFill>
                <a:srgbClr val="AB89A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AB89AB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E-A790-6740-96B8-51E00A7FAE34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AB89AB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0-A790-6740-96B8-51E00A7FAE3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AB89AB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2-A790-6740-96B8-51E00A7FAE34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AB89AB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4-A790-6740-96B8-51E00A7FAE34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5-A790-6740-96B8-51E00A7FAE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9762080"/>
        <c:axId val="-2089764976"/>
      </c:lineChart>
      <c:catAx>
        <c:axId val="-2089762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  <a:ea typeface="+mn-ea"/>
                <a:cs typeface="+mn-cs"/>
              </a:defRPr>
            </a:pPr>
            <a:endParaRPr lang="en-US"/>
          </a:p>
        </c:txPr>
        <c:crossAx val="-2089764976"/>
        <c:crosses val="autoZero"/>
        <c:auto val="1"/>
        <c:lblAlgn val="ctr"/>
        <c:lblOffset val="100"/>
        <c:noMultiLvlLbl val="0"/>
      </c:catAx>
      <c:valAx>
        <c:axId val="-2089764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  <a:ea typeface="+mn-ea"/>
                <a:cs typeface="+mn-cs"/>
              </a:defRPr>
            </a:pPr>
            <a:endParaRPr lang="en-US"/>
          </a:p>
        </c:txPr>
        <c:crossAx val="-2089762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Proxima Nova Rg" panose="02000506030000020004" pitchFamily="50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Accent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A790-6740-96B8-51E00A7FAE34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A790-6740-96B8-51E00A7FAE3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A790-6740-96B8-51E00A7FAE34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A790-6740-96B8-51E00A7FAE34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A790-6740-96B8-51E00A7FAE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Accent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A790-6740-96B8-51E00A7FAE34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A790-6740-96B8-51E00A7FAE3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A790-6740-96B8-51E00A7FAE34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A790-6740-96B8-51E00A7FAE34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A790-6740-96B8-51E00A7FAE3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Accent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A790-6740-96B8-51E00A7FAE34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A790-6740-96B8-51E00A7FAE3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A790-6740-96B8-51E00A7FAE34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9-A790-6740-96B8-51E00A7FAE34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A790-6740-96B8-51E00A7FAE3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Accent 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4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C-A790-6740-96B8-51E00A7FAE34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4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E-A790-6740-96B8-51E00A7FAE3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4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0-A790-6740-96B8-51E00A7FAE34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4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2-A790-6740-96B8-51E00A7FAE34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3-A790-6740-96B8-51E00A7FAE3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Accent 5</c:v>
                </c:pt>
              </c:strCache>
            </c:strRef>
          </c:tx>
          <c:spPr>
            <a:ln w="28575" cap="rnd">
              <a:solidFill>
                <a:srgbClr val="333F8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624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rgbClr val="00624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333F8E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5-A790-6740-96B8-51E00A7FAE34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rgbClr val="00624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333F8E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7-A790-6740-96B8-51E00A7FAE3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rgbClr val="00624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333F8E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9-A790-6740-96B8-51E00A7FAE34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rgbClr val="00624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333F8E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B-A790-6740-96B8-51E00A7FAE34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C-A790-6740-96B8-51E00A7FAE3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Accent 6</c:v>
                </c:pt>
              </c:strCache>
            </c:strRef>
          </c:tx>
          <c:spPr>
            <a:ln w="28575" cap="rnd">
              <a:solidFill>
                <a:srgbClr val="AB89A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AB89AB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E-A790-6740-96B8-51E00A7FAE34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AB89AB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0-A790-6740-96B8-51E00A7FAE3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AB89AB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2-A790-6740-96B8-51E00A7FAE34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AB89AB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4-A790-6740-96B8-51E00A7FAE34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5-A790-6740-96B8-51E00A7FAE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9704304"/>
        <c:axId val="-2089475888"/>
      </c:lineChart>
      <c:catAx>
        <c:axId val="-2089704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89475888"/>
        <c:crosses val="autoZero"/>
        <c:auto val="1"/>
        <c:lblAlgn val="ctr"/>
        <c:lblOffset val="100"/>
        <c:noMultiLvlLbl val="0"/>
      </c:catAx>
      <c:valAx>
        <c:axId val="-208947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  <a:ea typeface="+mn-ea"/>
                <a:cs typeface="+mn-cs"/>
              </a:defRPr>
            </a:pPr>
            <a:endParaRPr lang="en-US"/>
          </a:p>
        </c:txPr>
        <c:crossAx val="-208970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Proxima Nova Rg" panose="02000506030000020004" pitchFamily="50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Accent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BB6A-3D40-BFB5-D6C90B863E67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BB6A-3D40-BFB5-D6C90B863E67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BB6A-3D40-BFB5-D6C90B863E67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BB6A-3D40-BFB5-D6C90B863E67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BB6A-3D40-BFB5-D6C90B863E6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Accent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BB6A-3D40-BFB5-D6C90B863E67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BB6A-3D40-BFB5-D6C90B863E67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BB6A-3D40-BFB5-D6C90B863E67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BB6A-3D40-BFB5-D6C90B863E67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BB6A-3D40-BFB5-D6C90B863E6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Accent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BB6A-3D40-BFB5-D6C90B863E67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BB6A-3D40-BFB5-D6C90B863E67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BB6A-3D40-BFB5-D6C90B863E67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9-BB6A-3D40-BFB5-D6C90B863E67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BB6A-3D40-BFB5-D6C90B863E6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Accent 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4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C-BB6A-3D40-BFB5-D6C90B863E67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4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E-BB6A-3D40-BFB5-D6C90B863E67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4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0-BB6A-3D40-BFB5-D6C90B863E67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4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2-BB6A-3D40-BFB5-D6C90B863E67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3-BB6A-3D40-BFB5-D6C90B863E6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Accent 5</c:v>
                </c:pt>
              </c:strCache>
            </c:strRef>
          </c:tx>
          <c:spPr>
            <a:ln w="28575" cap="rnd">
              <a:solidFill>
                <a:srgbClr val="333F8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624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rgbClr val="00624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333F8E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5-BB6A-3D40-BFB5-D6C90B863E67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rgbClr val="00624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333F8E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7-BB6A-3D40-BFB5-D6C90B863E67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rgbClr val="00624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333F8E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9-BB6A-3D40-BFB5-D6C90B863E67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rgbClr val="00624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333F8E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B-BB6A-3D40-BFB5-D6C90B863E67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C-BB6A-3D40-BFB5-D6C90B863E6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Accent 6</c:v>
                </c:pt>
              </c:strCache>
            </c:strRef>
          </c:tx>
          <c:spPr>
            <a:ln w="28575" cap="rnd">
              <a:solidFill>
                <a:srgbClr val="AB89A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AB89AB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E-BB6A-3D40-BFB5-D6C90B863E67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AB89AB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0-BB6A-3D40-BFB5-D6C90B863E67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AB89AB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2-BB6A-3D40-BFB5-D6C90B863E67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AB89AB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4-BB6A-3D40-BFB5-D6C90B863E67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5-BB6A-3D40-BFB5-D6C90B863E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71040688"/>
        <c:axId val="-2071037808"/>
      </c:lineChart>
      <c:catAx>
        <c:axId val="-2071040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71037808"/>
        <c:crosses val="autoZero"/>
        <c:auto val="1"/>
        <c:lblAlgn val="ctr"/>
        <c:lblOffset val="100"/>
        <c:noMultiLvlLbl val="0"/>
      </c:catAx>
      <c:valAx>
        <c:axId val="-2071037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  <a:ea typeface="+mn-ea"/>
                <a:cs typeface="+mn-cs"/>
              </a:defRPr>
            </a:pPr>
            <a:endParaRPr lang="en-US"/>
          </a:p>
        </c:txPr>
        <c:crossAx val="-2071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Proxima Nova Rg" panose="02000506030000020004" pitchFamily="50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Accent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D5-4E46-9B6C-0C55A24D91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Accent 2</c:v>
                </c:pt>
              </c:strCache>
            </c:strRef>
          </c:tx>
          <c:spPr>
            <a:solidFill>
              <a:srgbClr val="7A000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D5-4E46-9B6C-0C55A24D918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Accent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CD5-4E46-9B6C-0C55A24D918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Accent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CD5-4E46-9B6C-0C55A24D91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1906352"/>
        <c:axId val="-2091886624"/>
      </c:barChart>
      <c:catAx>
        <c:axId val="-209190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1886624"/>
        <c:crosses val="autoZero"/>
        <c:auto val="1"/>
        <c:lblAlgn val="ctr"/>
        <c:lblOffset val="100"/>
        <c:noMultiLvlLbl val="0"/>
      </c:catAx>
      <c:valAx>
        <c:axId val="-2091886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+mn-cs"/>
              </a:defRPr>
            </a:pPr>
            <a:endParaRPr lang="en-US"/>
          </a:p>
        </c:txPr>
        <c:crossAx val="-2091906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Proxima Nova Rg" panose="02000506030000020004" pitchFamily="50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Proxima Nova Rg" panose="02000506030000020004" pitchFamily="2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Accent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73-6741-BF99-3B1DD530DCC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Accent 2</c:v>
                </c:pt>
              </c:strCache>
            </c:strRef>
          </c:tx>
          <c:spPr>
            <a:solidFill>
              <a:srgbClr val="7A000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73-6741-BF99-3B1DD530DCC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Accent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73-6741-BF99-3B1DD530DCC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Accent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B73-6741-BF99-3B1DD530DC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0044368"/>
        <c:axId val="-2090041328"/>
      </c:barChart>
      <c:catAx>
        <c:axId val="-2090044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0041328"/>
        <c:crosses val="autoZero"/>
        <c:auto val="1"/>
        <c:lblAlgn val="ctr"/>
        <c:lblOffset val="100"/>
        <c:noMultiLvlLbl val="0"/>
      </c:catAx>
      <c:valAx>
        <c:axId val="-2090041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0044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Accent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23-B142-B261-41EF3694700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Accent 2</c:v>
                </c:pt>
              </c:strCache>
            </c:strRef>
          </c:tx>
          <c:spPr>
            <a:solidFill>
              <a:srgbClr val="7A000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23-B142-B261-41EF3694700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Accent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23-B142-B261-41EF3694700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Accent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623-B142-B261-41EF369470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9971808"/>
        <c:axId val="-2089968768"/>
      </c:barChart>
      <c:catAx>
        <c:axId val="-2089971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9968768"/>
        <c:crosses val="autoZero"/>
        <c:auto val="1"/>
        <c:lblAlgn val="ctr"/>
        <c:lblOffset val="100"/>
        <c:noMultiLvlLbl val="0"/>
      </c:catAx>
      <c:valAx>
        <c:axId val="-2089968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9971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Accent 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F75-5641-AD7E-27316EF51819}"/>
              </c:ext>
            </c:extLst>
          </c:dPt>
          <c:dPt>
            <c:idx val="1"/>
            <c:bubble3D val="0"/>
            <c:spPr>
              <a:solidFill>
                <a:srgbClr val="7A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75-5641-AD7E-27316EF5181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F75-5641-AD7E-27316EF5181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F75-5641-AD7E-27316EF51819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F75-5641-AD7E-27316EF518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Accent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1F75-5641-AD7E-27316EF5181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1F75-5641-AD7E-27316EF5181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1F75-5641-AD7E-27316EF5181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1F75-5641-AD7E-27316EF51819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1F75-5641-AD7E-27316EF5181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Accent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F75-5641-AD7E-27316EF5181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F75-5641-AD7E-27316EF5181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1F75-5641-AD7E-27316EF5181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1F75-5641-AD7E-27316EF51819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1F75-5641-AD7E-27316EF5181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Accent 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1F75-5641-AD7E-27316EF5181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E-1F75-5641-AD7E-27316EF5181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1F75-5641-AD7E-27316EF5181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2-1F75-5641-AD7E-27316EF51819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1F75-5641-AD7E-27316EF5181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Accent 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1F75-5641-AD7E-27316EF5181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1F75-5641-AD7E-27316EF5181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1F75-5641-AD7E-27316EF5181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1F75-5641-AD7E-27316EF51819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1F75-5641-AD7E-27316EF51819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Accent 6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E-1F75-5641-AD7E-27316EF5181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0-1F75-5641-AD7E-27316EF5181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2-1F75-5641-AD7E-27316EF5181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4-1F75-5641-AD7E-27316EF51819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5-1F75-5641-AD7E-27316EF518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Accent 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31D-1747-8195-FE80D9647866}"/>
              </c:ext>
            </c:extLst>
          </c:dPt>
          <c:dPt>
            <c:idx val="1"/>
            <c:bubble3D val="0"/>
            <c:spPr>
              <a:solidFill>
                <a:srgbClr val="7A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31D-1747-8195-FE80D964786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31D-1747-8195-FE80D964786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31D-1747-8195-FE80D9647866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31D-1747-8195-FE80D964786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Accent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B31D-1747-8195-FE80D964786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B31D-1747-8195-FE80D964786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B31D-1747-8195-FE80D964786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B31D-1747-8195-FE80D9647866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B31D-1747-8195-FE80D964786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Accent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31D-1747-8195-FE80D964786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31D-1747-8195-FE80D964786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B31D-1747-8195-FE80D964786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B31D-1747-8195-FE80D9647866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B31D-1747-8195-FE80D964786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Accent 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B31D-1747-8195-FE80D964786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E-B31D-1747-8195-FE80D964786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B31D-1747-8195-FE80D964786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2-B31D-1747-8195-FE80D9647866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B31D-1747-8195-FE80D964786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Accent 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B31D-1747-8195-FE80D964786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B31D-1747-8195-FE80D964786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B31D-1747-8195-FE80D964786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B31D-1747-8195-FE80D9647866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B31D-1747-8195-FE80D964786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Accent 6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E-B31D-1747-8195-FE80D964786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0-B31D-1747-8195-FE80D964786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2-B31D-1747-8195-FE80D964786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4-B31D-1747-8195-FE80D9647866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5-B31D-1747-8195-FE80D96478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Proxima Nova Rg" panose="02000506030000020004" pitchFamily="2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Accent 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69-EB4B-9824-E47DE1DF9A35}"/>
              </c:ext>
            </c:extLst>
          </c:dPt>
          <c:dPt>
            <c:idx val="1"/>
            <c:bubble3D val="0"/>
            <c:spPr>
              <a:solidFill>
                <a:srgbClr val="7A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169-EB4B-9824-E47DE1DF9A3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169-EB4B-9824-E47DE1DF9A3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169-EB4B-9824-E47DE1DF9A35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69-EB4B-9824-E47DE1DF9A3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Accent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6169-EB4B-9824-E47DE1DF9A3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6169-EB4B-9824-E47DE1DF9A3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6169-EB4B-9824-E47DE1DF9A3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6169-EB4B-9824-E47DE1DF9A35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6169-EB4B-9824-E47DE1DF9A3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Accent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169-EB4B-9824-E47DE1DF9A3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169-EB4B-9824-E47DE1DF9A3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6169-EB4B-9824-E47DE1DF9A3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6169-EB4B-9824-E47DE1DF9A35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6169-EB4B-9824-E47DE1DF9A3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Accent 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6169-EB4B-9824-E47DE1DF9A3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E-6169-EB4B-9824-E47DE1DF9A3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6169-EB4B-9824-E47DE1DF9A3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2-6169-EB4B-9824-E47DE1DF9A35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6169-EB4B-9824-E47DE1DF9A3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Accent 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6169-EB4B-9824-E47DE1DF9A3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6169-EB4B-9824-E47DE1DF9A3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6169-EB4B-9824-E47DE1DF9A3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6169-EB4B-9824-E47DE1DF9A35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6169-EB4B-9824-E47DE1DF9A3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Accent 6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E-6169-EB4B-9824-E47DE1DF9A3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0-6169-EB4B-9824-E47DE1DF9A3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2-6169-EB4B-9824-E47DE1DF9A3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4-6169-EB4B-9824-E47DE1DF9A35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5-6169-EB4B-9824-E47DE1DF9A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Accent 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BC6-AA47-B331-BA83F24C1FC5}"/>
              </c:ext>
            </c:extLst>
          </c:dPt>
          <c:dPt>
            <c:idx val="1"/>
            <c:bubble3D val="0"/>
            <c:spPr>
              <a:solidFill>
                <a:srgbClr val="7A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BC6-AA47-B331-BA83F24C1FC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BC6-AA47-B331-BA83F24C1FC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BC6-AA47-B331-BA83F24C1FC5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BC6-AA47-B331-BA83F24C1FC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Accent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8BC6-AA47-B331-BA83F24C1FC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8BC6-AA47-B331-BA83F24C1FC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8BC6-AA47-B331-BA83F24C1FC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8BC6-AA47-B331-BA83F24C1FC5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BC6-AA47-B331-BA83F24C1FC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Accent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8BC6-AA47-B331-BA83F24C1FC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8BC6-AA47-B331-BA83F24C1FC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8BC6-AA47-B331-BA83F24C1FC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8BC6-AA47-B331-BA83F24C1FC5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8BC6-AA47-B331-BA83F24C1FC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Accent 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8BC6-AA47-B331-BA83F24C1FC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E-8BC6-AA47-B331-BA83F24C1FC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8BC6-AA47-B331-BA83F24C1FC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2-8BC6-AA47-B331-BA83F24C1FC5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8BC6-AA47-B331-BA83F24C1FC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Accent 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8BC6-AA47-B331-BA83F24C1FC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8BC6-AA47-B331-BA83F24C1FC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8BC6-AA47-B331-BA83F24C1FC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8BC6-AA47-B331-BA83F24C1FC5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8BC6-AA47-B331-BA83F24C1FC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Accent 6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E-8BC6-AA47-B331-BA83F24C1FC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0-8BC6-AA47-B331-BA83F24C1FC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2-8BC6-AA47-B331-BA83F24C1FC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4-8BC6-AA47-B331-BA83F24C1FC5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5-8BC6-AA47-B331-BA83F24C1F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Accent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A790-6740-96B8-51E00A7FAE34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A790-6740-96B8-51E00A7FAE3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A790-6740-96B8-51E00A7FAE34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A790-6740-96B8-51E00A7FAE34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A790-6740-96B8-51E00A7FAE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Accent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A790-6740-96B8-51E00A7FAE34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A790-6740-96B8-51E00A7FAE3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A790-6740-96B8-51E00A7FAE34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A790-6740-96B8-51E00A7FAE34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A790-6740-96B8-51E00A7FAE3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Accent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A790-6740-96B8-51E00A7FAE34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A790-6740-96B8-51E00A7FAE3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A790-6740-96B8-51E00A7FAE34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9-A790-6740-96B8-51E00A7FAE34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A790-6740-96B8-51E00A7FAE3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Accent 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4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C-A790-6740-96B8-51E00A7FAE34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4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E-A790-6740-96B8-51E00A7FAE3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4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0-A790-6740-96B8-51E00A7FAE34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4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2-A790-6740-96B8-51E00A7FAE34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3-A790-6740-96B8-51E00A7FAE3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Accent 5</c:v>
                </c:pt>
              </c:strCache>
            </c:strRef>
          </c:tx>
          <c:spPr>
            <a:ln w="28575" cap="rnd">
              <a:solidFill>
                <a:srgbClr val="333F8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624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rgbClr val="00624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333F8E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5-A790-6740-96B8-51E00A7FAE34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rgbClr val="00624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333F8E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7-A790-6740-96B8-51E00A7FAE3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rgbClr val="00624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333F8E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9-A790-6740-96B8-51E00A7FAE34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rgbClr val="00624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333F8E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B-A790-6740-96B8-51E00A7FAE34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C-A790-6740-96B8-51E00A7FAE3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Accent 6</c:v>
                </c:pt>
              </c:strCache>
            </c:strRef>
          </c:tx>
          <c:spPr>
            <a:ln w="28575" cap="rnd">
              <a:solidFill>
                <a:srgbClr val="AB89A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AB89AB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E-A790-6740-96B8-51E00A7FAE34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AB89AB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0-A790-6740-96B8-51E00A7FAE3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AB89AB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2-A790-6740-96B8-51E00A7FAE34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AB89AB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4-A790-6740-96B8-51E00A7FAE34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5-A790-6740-96B8-51E00A7FAE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1908032"/>
        <c:axId val="-2090452144"/>
      </c:lineChart>
      <c:catAx>
        <c:axId val="-2091908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  <a:ea typeface="+mn-ea"/>
                <a:cs typeface="+mn-cs"/>
              </a:defRPr>
            </a:pPr>
            <a:endParaRPr lang="en-US"/>
          </a:p>
        </c:txPr>
        <c:crossAx val="-2090452144"/>
        <c:crosses val="autoZero"/>
        <c:auto val="1"/>
        <c:lblAlgn val="ctr"/>
        <c:lblOffset val="100"/>
        <c:noMultiLvlLbl val="0"/>
      </c:catAx>
      <c:valAx>
        <c:axId val="-2090452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50" charset="0"/>
                <a:ea typeface="+mn-ea"/>
                <a:cs typeface="+mn-cs"/>
              </a:defRPr>
            </a:pPr>
            <a:endParaRPr lang="en-US"/>
          </a:p>
        </c:txPr>
        <c:crossAx val="-2091908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Proxima Nova Rg" panose="02000506030000020004" pitchFamily="50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5BD2A-A97D-094A-8D3B-21A9E6A37617}" type="slidenum">
              <a:t>‹#›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2A76C-E886-6A42-B8CD-C60BA58F0DF5}" type="datetimeFigureOut">
              <a:t>11/20/2024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583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F062A-B138-3741-8B48-19ACC59FDA5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32798-74E8-444A-A934-2294B8EA8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08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32798-74E8-444A-A934-2294B8EA87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5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32798-74E8-444A-A934-2294B8EA87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01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32798-74E8-444A-A934-2294B8EA870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75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32798-74E8-444A-A934-2294B8EA870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9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www.instagram.com/nationaldpbrn/?fbclid=IwZXh0bgNhZW0CMTEAAR29NEzX2EVX-sqOrtlryTnNMGW6IQDUlfuyWxCUz-z6bBP7unniOZLTWzI_aem_ZDuBEBlWhOuUMKSX8Flv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www.instagram.com/nationaldpbrn/?fbclid=IwZXh0bgNhZW0CMTEAAR29NEzX2EVX-sqOrtlryTnNMGW6IQDUlfuyWxCUz-z6bBP7unniOZLTWzI_aem_ZDuBEBlWhOuUMKSX8Flv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ro Slide - Waterm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1AFCF8C-333C-AB4A-9E7D-40B5AC498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356261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FFBB1-09AD-2142-892E-C4655DFBA1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876586"/>
            <a:ext cx="9144000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Intro Slide - Monogram</a:t>
            </a:r>
          </a:p>
        </p:txBody>
      </p:sp>
    </p:spTree>
    <p:extLst>
      <p:ext uri="{BB962C8B-B14F-4D97-AF65-F5344CB8AC3E}">
        <p14:creationId xmlns:p14="http://schemas.microsoft.com/office/powerpoint/2010/main" val="310842301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6243" userDrawn="1">
          <p15:clr>
            <a:srgbClr val="FBAE40"/>
          </p15:clr>
        </p15:guide>
        <p15:guide id="2" orient="horz" pos="584" userDrawn="1">
          <p15:clr>
            <a:srgbClr val="FBAE40"/>
          </p15:clr>
        </p15:guide>
        <p15:guide id="3" orient="horz" pos="991" userDrawn="1">
          <p15:clr>
            <a:srgbClr val="FBAE40"/>
          </p15:clr>
        </p15:guide>
        <p15:guide id="4" pos="483" userDrawn="1">
          <p15:clr>
            <a:srgbClr val="FBAE40"/>
          </p15:clr>
        </p15:guide>
        <p15:guide id="5" orient="horz" pos="2558" userDrawn="1">
          <p15:clr>
            <a:srgbClr val="FBAE40"/>
          </p15:clr>
        </p15:guide>
        <p15:guide id="6" orient="horz" pos="274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Two columns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60" y="1645670"/>
            <a:ext cx="5306656" cy="4351338"/>
          </a:xfrm>
        </p:spPr>
        <p:txBody>
          <a:bodyPr/>
          <a:lstStyle>
            <a:lvl1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1pPr>
            <a:lvl2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2pPr>
            <a:lvl3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3pPr>
            <a:lvl4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4pPr>
            <a:lvl5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Title and Text – Two Columns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220D36-0B0B-184D-8149-9B9135D362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52764" y="1645670"/>
            <a:ext cx="5306656" cy="4351338"/>
          </a:xfrm>
        </p:spPr>
        <p:txBody>
          <a:bodyPr/>
          <a:lstStyle>
            <a:lvl1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1pPr>
            <a:lvl2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2pPr>
            <a:lvl3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3pPr>
            <a:lvl4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4pPr>
            <a:lvl5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263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52" userDrawn="1">
          <p15:clr>
            <a:srgbClr val="FBAE40"/>
          </p15:clr>
        </p15:guide>
        <p15:guide id="2" pos="339" userDrawn="1">
          <p15:clr>
            <a:srgbClr val="FBAE40"/>
          </p15:clr>
        </p15:guide>
        <p15:guide id="3" orient="horz" pos="3778" userDrawn="1">
          <p15:clr>
            <a:srgbClr val="FBAE40"/>
          </p15:clr>
        </p15:guide>
        <p15:guide id="4" orient="horz" pos="1033" userDrawn="1">
          <p15:clr>
            <a:srgbClr val="FBAE40"/>
          </p15:clr>
        </p15:guide>
        <p15:guide id="5" orient="horz" pos="432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pos="3685" userDrawn="1">
          <p15:clr>
            <a:srgbClr val="FBAE40"/>
          </p15:clr>
        </p15:guide>
        <p15:guide id="8" pos="3999" userDrawn="1">
          <p15:clr>
            <a:srgbClr val="FBAE40"/>
          </p15:clr>
        </p15:guide>
        <p15:guide id="9" pos="7159" userDrawn="1">
          <p15:clr>
            <a:srgbClr val="FBAE40"/>
          </p15:clr>
        </p15:guide>
        <p15:guide id="10" pos="703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Three columns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65" y="1645669"/>
            <a:ext cx="3285783" cy="4735609"/>
          </a:xfrm>
        </p:spPr>
        <p:txBody>
          <a:bodyPr/>
          <a:lstStyle>
            <a:lvl1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1pPr>
            <a:lvl2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2pPr>
            <a:lvl3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3pPr>
            <a:lvl4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4pPr>
            <a:lvl5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aseline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Title and Text – Three Columns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721CA2C-7612-4048-8310-44CF888BB3F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53113" y="1645669"/>
            <a:ext cx="3285783" cy="4735609"/>
          </a:xfrm>
        </p:spPr>
        <p:txBody>
          <a:bodyPr/>
          <a:lstStyle>
            <a:lvl1pPr>
              <a:lnSpc>
                <a:spcPct val="100000"/>
              </a:lnSpc>
              <a:defRPr baseline="0">
                <a:latin typeface="Proxima Nova Rg" panose="02000506030000020004" pitchFamily="2" charset="0"/>
              </a:defRPr>
            </a:lvl1pPr>
            <a:lvl2pPr>
              <a:lnSpc>
                <a:spcPct val="100000"/>
              </a:lnSpc>
              <a:defRPr baseline="0">
                <a:latin typeface="Proxima Nova Rg" panose="02000506030000020004" pitchFamily="2" charset="0"/>
              </a:defRPr>
            </a:lvl2pPr>
            <a:lvl3pPr>
              <a:lnSpc>
                <a:spcPct val="100000"/>
              </a:lnSpc>
              <a:defRPr baseline="0">
                <a:latin typeface="Proxima Nova Rg" panose="02000506030000020004" pitchFamily="2" charset="0"/>
              </a:defRPr>
            </a:lvl3pPr>
            <a:lvl4pPr>
              <a:lnSpc>
                <a:spcPct val="100000"/>
              </a:lnSpc>
              <a:defRPr baseline="0">
                <a:latin typeface="Proxima Nova Rg" panose="02000506030000020004" pitchFamily="2" charset="0"/>
              </a:defRPr>
            </a:lvl4pPr>
            <a:lvl5pPr>
              <a:lnSpc>
                <a:spcPct val="100000"/>
              </a:lnSpc>
              <a:defRPr baseline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D818386-66BA-5445-8FE3-6B46BB48E16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69861" y="1645669"/>
            <a:ext cx="3285783" cy="4735609"/>
          </a:xfrm>
        </p:spPr>
        <p:txBody>
          <a:bodyPr/>
          <a:lstStyle>
            <a:lvl1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1pPr>
            <a:lvl2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2pPr>
            <a:lvl3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3pPr>
            <a:lvl4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4pPr>
            <a:lvl5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062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4020" userDrawn="1">
          <p15:clr>
            <a:srgbClr val="FBAE40"/>
          </p15:clr>
        </p15:guide>
        <p15:guide id="3" orient="horz" pos="1033" userDrawn="1">
          <p15:clr>
            <a:srgbClr val="FBAE40"/>
          </p15:clr>
        </p15:guide>
        <p15:guide id="4" orient="horz" pos="432" userDrawn="1">
          <p15:clr>
            <a:srgbClr val="FBAE40"/>
          </p15:clr>
        </p15:guide>
        <p15:guide id="5" pos="7344" userDrawn="1">
          <p15:clr>
            <a:srgbClr val="FBAE40"/>
          </p15:clr>
        </p15:guide>
        <p15:guide id="6" pos="7159" userDrawn="1">
          <p15:clr>
            <a:srgbClr val="FBAE40"/>
          </p15:clr>
        </p15:guide>
        <p15:guide id="7" pos="2407" userDrawn="1">
          <p15:clr>
            <a:srgbClr val="FBAE40"/>
          </p15:clr>
        </p15:guide>
        <p15:guide id="8" pos="2804" userDrawn="1">
          <p15:clr>
            <a:srgbClr val="FBAE40"/>
          </p15:clr>
        </p15:guide>
        <p15:guide id="9" pos="4879" userDrawn="1">
          <p15:clr>
            <a:srgbClr val="FBAE40"/>
          </p15:clr>
        </p15:guide>
        <p15:guide id="10" pos="5269" userDrawn="1">
          <p15:clr>
            <a:srgbClr val="FBAE40"/>
          </p15:clr>
        </p15:guide>
        <p15:guide id="11" orient="horz" pos="4252" userDrawn="1">
          <p15:clr>
            <a:srgbClr val="FBAE40"/>
          </p15:clr>
        </p15:guide>
        <p15:guide id="12" pos="703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Four columns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63" y="1645670"/>
            <a:ext cx="2483999" cy="47356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0" i="0">
                <a:latin typeface="Proxima Nova Rg" panose="02000506030000020004" pitchFamily="2" charset="0"/>
              </a:defRPr>
            </a:lvl1pPr>
            <a:lvl2pPr marL="457178" indent="0">
              <a:lnSpc>
                <a:spcPct val="100000"/>
              </a:lnSpc>
              <a:buNone/>
              <a:defRPr b="0" i="0">
                <a:latin typeface="Proxima Nova Rg" panose="02000506030000020004" pitchFamily="2" charset="0"/>
              </a:defRPr>
            </a:lvl2pPr>
            <a:lvl3pPr marL="914354" indent="0">
              <a:lnSpc>
                <a:spcPct val="100000"/>
              </a:lnSpc>
              <a:buNone/>
              <a:defRPr b="0" i="0">
                <a:latin typeface="Proxima Nova Rg" panose="02000506030000020004" pitchFamily="2" charset="0"/>
              </a:defRPr>
            </a:lvl3pPr>
            <a:lvl4pPr marL="1371532" indent="0">
              <a:lnSpc>
                <a:spcPct val="100000"/>
              </a:lnSpc>
              <a:buNone/>
              <a:defRPr b="0" i="0">
                <a:latin typeface="Proxima Nova Rg" panose="02000506030000020004" pitchFamily="2" charset="0"/>
              </a:defRPr>
            </a:lvl4pPr>
            <a:lvl5pPr marL="1828709" indent="0">
              <a:lnSpc>
                <a:spcPct val="100000"/>
              </a:lnSpc>
              <a:buNone/>
              <a:defRPr b="0" i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Title and Text – Four Columns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721CA2C-7612-4048-8310-44CF888BB3F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414791" y="1645670"/>
            <a:ext cx="2483999" cy="47356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latin typeface="+mn-lt"/>
              </a:defRPr>
            </a:lvl1pPr>
            <a:lvl2pPr marL="457178" indent="0">
              <a:lnSpc>
                <a:spcPct val="100000"/>
              </a:lnSpc>
              <a:buNone/>
              <a:defRPr>
                <a:latin typeface="+mn-lt"/>
              </a:defRPr>
            </a:lvl2pPr>
            <a:lvl3pPr marL="914354" indent="0">
              <a:lnSpc>
                <a:spcPct val="100000"/>
              </a:lnSpc>
              <a:buNone/>
              <a:defRPr>
                <a:latin typeface="+mn-lt"/>
              </a:defRPr>
            </a:lvl3pPr>
            <a:lvl4pPr marL="1371532" indent="0">
              <a:lnSpc>
                <a:spcPct val="100000"/>
              </a:lnSpc>
              <a:buNone/>
              <a:defRPr>
                <a:latin typeface="+mn-lt"/>
              </a:defRPr>
            </a:lvl4pPr>
            <a:lvl5pPr marL="1828709" indent="0">
              <a:lnSpc>
                <a:spcPct val="100000"/>
              </a:lnSpc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D818386-66BA-5445-8FE3-6B46BB48E16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93218" y="1645670"/>
            <a:ext cx="2483999" cy="47356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latin typeface="+mn-lt"/>
              </a:defRPr>
            </a:lvl1pPr>
            <a:lvl2pPr marL="457178" indent="0">
              <a:lnSpc>
                <a:spcPct val="100000"/>
              </a:lnSpc>
              <a:buNone/>
              <a:defRPr>
                <a:latin typeface="+mn-lt"/>
              </a:defRPr>
            </a:lvl2pPr>
            <a:lvl3pPr marL="914354" indent="0">
              <a:lnSpc>
                <a:spcPct val="100000"/>
              </a:lnSpc>
              <a:buNone/>
              <a:defRPr>
                <a:latin typeface="+mn-lt"/>
              </a:defRPr>
            </a:lvl3pPr>
            <a:lvl4pPr marL="1371532" indent="0">
              <a:lnSpc>
                <a:spcPct val="100000"/>
              </a:lnSpc>
              <a:buNone/>
              <a:defRPr>
                <a:latin typeface="+mn-lt"/>
              </a:defRPr>
            </a:lvl4pPr>
            <a:lvl5pPr marL="1828709" indent="0">
              <a:lnSpc>
                <a:spcPct val="100000"/>
              </a:lnSpc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071A652-E99D-A440-AF7D-B3DF482D3EA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9171645" y="1645670"/>
            <a:ext cx="2483999" cy="47356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latin typeface="+mn-lt"/>
              </a:defRPr>
            </a:lvl1pPr>
            <a:lvl2pPr marL="457178" indent="0">
              <a:lnSpc>
                <a:spcPct val="100000"/>
              </a:lnSpc>
              <a:buNone/>
              <a:defRPr>
                <a:latin typeface="+mn-lt"/>
              </a:defRPr>
            </a:lvl2pPr>
            <a:lvl3pPr marL="914354" indent="0">
              <a:lnSpc>
                <a:spcPct val="100000"/>
              </a:lnSpc>
              <a:buNone/>
              <a:defRPr>
                <a:latin typeface="+mn-lt"/>
              </a:defRPr>
            </a:lvl3pPr>
            <a:lvl4pPr marL="1371532" indent="0">
              <a:lnSpc>
                <a:spcPct val="100000"/>
              </a:lnSpc>
              <a:buNone/>
              <a:defRPr>
                <a:latin typeface="+mn-lt"/>
              </a:defRPr>
            </a:lvl4pPr>
            <a:lvl5pPr marL="1828709" indent="0">
              <a:lnSpc>
                <a:spcPct val="100000"/>
              </a:lnSpc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87B3B35-8552-6774-CDD3-359D87C16CB0}"/>
              </a:ext>
            </a:extLst>
          </p:cNvPr>
          <p:cNvCxnSpPr>
            <a:cxnSpLocks/>
          </p:cNvCxnSpPr>
          <p:nvPr userDrawn="1"/>
        </p:nvCxnSpPr>
        <p:spPr>
          <a:xfrm>
            <a:off x="3201425" y="1985741"/>
            <a:ext cx="0" cy="4011834"/>
          </a:xfrm>
          <a:prstGeom prst="line">
            <a:avLst/>
          </a:prstGeom>
          <a:ln w="12700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9FEBD1-819A-0204-18C8-BBD09F9F998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985741"/>
            <a:ext cx="0" cy="4011834"/>
          </a:xfrm>
          <a:prstGeom prst="line">
            <a:avLst/>
          </a:prstGeom>
          <a:ln w="12700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A25138-9904-5DB2-A0AE-7E294F9D23AD}"/>
              </a:ext>
            </a:extLst>
          </p:cNvPr>
          <p:cNvCxnSpPr>
            <a:cxnSpLocks/>
          </p:cNvCxnSpPr>
          <p:nvPr userDrawn="1"/>
        </p:nvCxnSpPr>
        <p:spPr>
          <a:xfrm>
            <a:off x="8945328" y="1985741"/>
            <a:ext cx="0" cy="4011834"/>
          </a:xfrm>
          <a:prstGeom prst="line">
            <a:avLst/>
          </a:prstGeom>
          <a:ln w="12700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923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719" userDrawn="1">
          <p15:clr>
            <a:srgbClr val="FBAE40"/>
          </p15:clr>
        </p15:guide>
        <p15:guide id="3" orient="horz" pos="4252" userDrawn="1">
          <p15:clr>
            <a:srgbClr val="FBAE40"/>
          </p15:clr>
        </p15:guide>
        <p15:guide id="4" orient="horz" pos="4020" userDrawn="1">
          <p15:clr>
            <a:srgbClr val="FBAE40"/>
          </p15:clr>
        </p15:guide>
        <p15:guide id="5" orient="horz" pos="1033" userDrawn="1">
          <p15:clr>
            <a:srgbClr val="FBAE40"/>
          </p15:clr>
        </p15:guide>
        <p15:guide id="6" orient="horz" pos="432" userDrawn="1">
          <p15:clr>
            <a:srgbClr val="FBAE40"/>
          </p15:clr>
        </p15:guide>
        <p15:guide id="7" pos="339" userDrawn="1">
          <p15:clr>
            <a:srgbClr val="FBAE40"/>
          </p15:clr>
        </p15:guide>
        <p15:guide id="8" pos="1907" userDrawn="1">
          <p15:clr>
            <a:srgbClr val="FBAE40"/>
          </p15:clr>
        </p15:guide>
        <p15:guide id="9" pos="2152" userDrawn="1">
          <p15:clr>
            <a:srgbClr val="FBAE40"/>
          </p15:clr>
        </p15:guide>
        <p15:guide id="10" pos="3964" userDrawn="1">
          <p15:clr>
            <a:srgbClr val="FBAE40"/>
          </p15:clr>
        </p15:guide>
        <p15:guide id="11" pos="5531" userDrawn="1">
          <p15:clr>
            <a:srgbClr val="FBAE40"/>
          </p15:clr>
        </p15:guide>
        <p15:guide id="12" pos="5777" userDrawn="1">
          <p15:clr>
            <a:srgbClr val="FBAE40"/>
          </p15:clr>
        </p15:guide>
        <p15:guide id="13" pos="7159" userDrawn="1">
          <p15:clr>
            <a:srgbClr val="FBAE40"/>
          </p15:clr>
        </p15:guide>
        <p15:guide id="14" pos="7344" userDrawn="1">
          <p15:clr>
            <a:srgbClr val="FBAE40"/>
          </p15:clr>
        </p15:guide>
        <p15:guide id="15" pos="703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Right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61" y="1645669"/>
            <a:ext cx="4979776" cy="4735609"/>
          </a:xfr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latin typeface="Proxima Nova Rg" panose="02000506030000020004" pitchFamily="2" charset="0"/>
              </a:defRPr>
            </a:lvl1pPr>
            <a:lvl2pPr marL="800078" indent="-34290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latin typeface="Proxima Nova Rg" panose="02000506030000020004" pitchFamily="2" charset="0"/>
              </a:defRPr>
            </a:lvl2pPr>
            <a:lvl3pPr marL="1200104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latin typeface="Proxima Nova Rg" panose="02000506030000020004" pitchFamily="2" charset="0"/>
              </a:defRPr>
            </a:lvl3pPr>
            <a:lvl4pPr marL="1657282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latin typeface="Proxima Nova Rg" panose="02000506030000020004" pitchFamily="2" charset="0"/>
              </a:defRPr>
            </a:lvl4pPr>
            <a:lvl5pPr marL="2114459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4979776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Text with Picture right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10E64717-DA8A-9C47-B2BD-397159535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38800" y="6"/>
            <a:ext cx="6553200" cy="6857994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249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432" userDrawn="1">
          <p15:clr>
            <a:srgbClr val="FBAE40"/>
          </p15:clr>
        </p15:guide>
        <p15:guide id="3" orient="horz" pos="1033" userDrawn="1">
          <p15:clr>
            <a:srgbClr val="FBAE40"/>
          </p15:clr>
        </p15:guide>
        <p15:guide id="4" orient="horz" pos="4020" userDrawn="1">
          <p15:clr>
            <a:srgbClr val="FBAE40"/>
          </p15:clr>
        </p15:guide>
        <p15:guide id="5" pos="339" userDrawn="1">
          <p15:clr>
            <a:srgbClr val="FBAE40"/>
          </p15:clr>
        </p15:guide>
        <p15:guide id="6" pos="3473" userDrawn="1">
          <p15:clr>
            <a:srgbClr val="FBAE40"/>
          </p15:clr>
        </p15:guide>
        <p15:guide id="7" pos="7159" userDrawn="1">
          <p15:clr>
            <a:srgbClr val="FBAE40"/>
          </p15:clr>
        </p15:guide>
        <p15:guide id="8" orient="horz" pos="425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Left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10E64717-DA8A-9C47-B2BD-397159535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6"/>
            <a:ext cx="6416040" cy="6857994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8041" y="1645669"/>
            <a:ext cx="4979776" cy="4735609"/>
          </a:xfr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latin typeface="Proxima Nova Rg" panose="02000506030000020004" pitchFamily="2" charset="0"/>
              </a:defRPr>
            </a:lvl1pPr>
            <a:lvl2pPr marL="800078" indent="-34290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latin typeface="Proxima Nova Rg" panose="02000506030000020004" pitchFamily="2" charset="0"/>
              </a:defRPr>
            </a:lvl2pPr>
            <a:lvl3pPr marL="1200104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latin typeface="Proxima Nova Rg" panose="02000506030000020004" pitchFamily="2" charset="0"/>
              </a:defRPr>
            </a:lvl3pPr>
            <a:lvl4pPr marL="1657282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latin typeface="Proxima Nova Rg" panose="02000506030000020004" pitchFamily="2" charset="0"/>
              </a:defRPr>
            </a:lvl4pPr>
            <a:lvl5pPr marL="2114459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8041" y="476722"/>
            <a:ext cx="461070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Text with Picture Left</a:t>
            </a:r>
          </a:p>
        </p:txBody>
      </p:sp>
    </p:spTree>
    <p:extLst>
      <p:ext uri="{BB962C8B-B14F-4D97-AF65-F5344CB8AC3E}">
        <p14:creationId xmlns:p14="http://schemas.microsoft.com/office/powerpoint/2010/main" val="2566987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033" userDrawn="1">
          <p15:clr>
            <a:srgbClr val="FBAE40"/>
          </p15:clr>
        </p15:guide>
        <p15:guide id="4" pos="7159" userDrawn="1">
          <p15:clr>
            <a:srgbClr val="FBAE40"/>
          </p15:clr>
        </p15:guide>
        <p15:guide id="5" pos="7276" userDrawn="1">
          <p15:clr>
            <a:srgbClr val="FBAE40"/>
          </p15:clr>
        </p15:guide>
        <p15:guide id="6" pos="4135" userDrawn="1">
          <p15:clr>
            <a:srgbClr val="FBAE40"/>
          </p15:clr>
        </p15:guide>
        <p15:guide id="7" orient="horz" pos="4024" userDrawn="1">
          <p15:clr>
            <a:srgbClr val="FBAE40"/>
          </p15:clr>
        </p15:guide>
        <p15:guide id="8" orient="horz" pos="4252" userDrawn="1">
          <p15:clr>
            <a:srgbClr val="FBAE40"/>
          </p15:clr>
        </p15:guide>
        <p15:guide id="9" pos="339" userDrawn="1">
          <p15:clr>
            <a:srgbClr val="FBAE40"/>
          </p15:clr>
        </p15:guide>
        <p15:guide id="10" pos="703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Horizontal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61" y="1645675"/>
            <a:ext cx="11119267" cy="158075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0" i="0">
                <a:latin typeface="Proxima Nova Rg" panose="02000506030000020004" pitchFamily="2" charset="0"/>
              </a:defRPr>
            </a:lvl1pPr>
            <a:lvl2pPr marL="457178" indent="0">
              <a:lnSpc>
                <a:spcPct val="100000"/>
              </a:lnSpc>
              <a:buNone/>
              <a:defRPr/>
            </a:lvl2pPr>
            <a:lvl3pPr marL="914354" indent="0">
              <a:lnSpc>
                <a:spcPct val="100000"/>
              </a:lnSpc>
              <a:buNone/>
              <a:defRPr/>
            </a:lvl3pPr>
            <a:lvl4pPr marL="1371532" indent="0">
              <a:lnSpc>
                <a:spcPct val="100000"/>
              </a:lnSpc>
              <a:buNone/>
              <a:defRPr/>
            </a:lvl4pPr>
            <a:lvl5pPr marL="1828709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4" y="476722"/>
            <a:ext cx="10636465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Text with Picture Horizontal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10E64717-DA8A-9C47-B2BD-397159535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9006"/>
            <a:ext cx="12192000" cy="3428993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1" y="6548817"/>
            <a:ext cx="1763517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63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7159" userDrawn="1">
          <p15:clr>
            <a:srgbClr val="FBAE40"/>
          </p15:clr>
        </p15:guide>
        <p15:guide id="4" pos="7344" userDrawn="1">
          <p15:clr>
            <a:srgbClr val="FBAE40"/>
          </p15:clr>
        </p15:guide>
        <p15:guide id="5" pos="7039" userDrawn="1">
          <p15:clr>
            <a:srgbClr val="FBAE40"/>
          </p15:clr>
        </p15:guide>
        <p15:guide id="6" orient="horz" pos="1033" userDrawn="1">
          <p15:clr>
            <a:srgbClr val="FBAE40"/>
          </p15:clr>
        </p15:guide>
        <p15:guide id="7" orient="horz" pos="432" userDrawn="1">
          <p15:clr>
            <a:srgbClr val="FBAE40"/>
          </p15:clr>
        </p15:guide>
        <p15:guide id="8" orient="horz" pos="2033" userDrawn="1">
          <p15:clr>
            <a:srgbClr val="FBAE40"/>
          </p15:clr>
        </p15:guide>
        <p15:guide id="9" orient="horz" pos="425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9DCCF1-D258-304E-92F9-EAA5549B6A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F8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DA15B-1995-AE43-880C-7F4CEF5CD2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876586"/>
            <a:ext cx="9144000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BF7DDEF-89EA-0549-818A-952EB33F3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356261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" name="Picture 1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5DDFE5C6-5729-1DE4-48FB-68A6C29029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13882" y="220824"/>
            <a:ext cx="2206765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1811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  <p15:guide id="2" orient="horz" pos="991" userDrawn="1">
          <p15:clr>
            <a:srgbClr val="FBAE40"/>
          </p15:clr>
        </p15:guide>
        <p15:guide id="3" orient="horz" pos="584" userDrawn="1">
          <p15:clr>
            <a:srgbClr val="FBAE40"/>
          </p15:clr>
        </p15:guide>
        <p15:guide id="4" orient="horz" pos="2550" userDrawn="1">
          <p15:clr>
            <a:srgbClr val="FBAE40"/>
          </p15:clr>
        </p15:guide>
        <p15:guide id="5" orient="horz" pos="2744" userDrawn="1">
          <p15:clr>
            <a:srgbClr val="FBAE40"/>
          </p15:clr>
        </p15:guide>
        <p15:guide id="6" pos="624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Monogr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1DDA15B-1995-AE43-880C-7F4CEF5CD2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3" y="0"/>
            <a:ext cx="10728957" cy="1783080"/>
          </a:xfrm>
        </p:spPr>
        <p:txBody>
          <a:bodyPr anchor="b"/>
          <a:lstStyle>
            <a:lvl1pPr algn="l">
              <a:defRPr sz="6000" b="1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Section Divider - Monogram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BF7DDEF-89EA-0549-818A-952EB33F3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2" y="1783081"/>
            <a:ext cx="9150351" cy="1645920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5616507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  <p15:guide id="2" orient="horz" pos="584" userDrawn="1">
          <p15:clr>
            <a:srgbClr val="FBAE40"/>
          </p15:clr>
        </p15:guide>
        <p15:guide id="3" orient="horz" pos="991" userDrawn="1">
          <p15:clr>
            <a:srgbClr val="FBAE40"/>
          </p15:clr>
        </p15:guide>
        <p15:guide id="4" orient="horz" pos="2550" userDrawn="1">
          <p15:clr>
            <a:srgbClr val="FBAE40"/>
          </p15:clr>
        </p15:guide>
        <p15:guide id="5" orient="horz" pos="2744" userDrawn="1">
          <p15:clr>
            <a:srgbClr val="FBAE40"/>
          </p15:clr>
        </p15:guide>
        <p15:guide id="6" pos="624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Picture Background">
    <p:bg>
      <p:bgPr>
        <a:solidFill>
          <a:srgbClr val="333F8E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9DCCF1-D258-304E-92F9-EAA5549B6A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0000">
                <a:srgbClr val="6262A8">
                  <a:alpha val="50000"/>
                </a:srgbClr>
              </a:gs>
              <a:gs pos="100000">
                <a:srgbClr val="C2C2DE">
                  <a:alpha val="25000"/>
                </a:srgbClr>
              </a:gs>
              <a:gs pos="36000">
                <a:srgbClr val="333F8E">
                  <a:alpha val="7500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DA15B-1995-AE43-880C-7F4CEF5CD2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876586"/>
            <a:ext cx="9144000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Section Divider – 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BF7DDEF-89EA-0549-818A-952EB33F3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356261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D71B4D-8ED0-0B45-92CD-A27082105A38}"/>
              </a:ext>
            </a:extLst>
          </p:cNvPr>
          <p:cNvSpPr txBox="1"/>
          <p:nvPr userDrawn="1"/>
        </p:nvSpPr>
        <p:spPr>
          <a:xfrm>
            <a:off x="-3" y="-426745"/>
            <a:ext cx="121920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accent2"/>
                </a:solidFill>
                <a:latin typeface="Proxima Nova Rg" panose="02000506030000020004" pitchFamily="50" charset="0"/>
              </a:rPr>
              <a:t>To insert a background image, right-click on the slide – select FORMAT BACKGROUND &gt; Picture or texture fill</a:t>
            </a:r>
            <a:endParaRPr lang="bg-BG" sz="1400" dirty="0">
              <a:solidFill>
                <a:schemeClr val="accent2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2" name="Picture 1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1E0AEAB1-614A-9CDD-63FD-7CAFE9478F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13882" y="220824"/>
            <a:ext cx="2206765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390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991" userDrawn="1">
          <p15:clr>
            <a:srgbClr val="FBAE40"/>
          </p15:clr>
        </p15:guide>
        <p15:guide id="2" pos="483" userDrawn="1">
          <p15:clr>
            <a:srgbClr val="FBAE40"/>
          </p15:clr>
        </p15:guide>
        <p15:guide id="3" pos="6244" userDrawn="1">
          <p15:clr>
            <a:srgbClr val="FBAE40"/>
          </p15:clr>
        </p15:guide>
        <p15:guide id="4" orient="horz" pos="2550" userDrawn="1">
          <p15:clr>
            <a:srgbClr val="FBAE40"/>
          </p15:clr>
        </p15:guide>
        <p15:guide id="5" orient="horz" pos="2753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Boss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0" y="476722"/>
            <a:ext cx="9375989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Meet the Boss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B97E4E-7184-234F-BA6B-9A3EECF69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365" y="1600200"/>
            <a:ext cx="3602311" cy="4892041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7A6459-A21C-1442-A11B-62DE80B252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6594" y="1964151"/>
            <a:ext cx="5545755" cy="339026"/>
          </a:xfrm>
        </p:spPr>
        <p:txBody>
          <a:bodyPr anchor="ctr"/>
          <a:lstStyle>
            <a:lvl1pPr marL="0" indent="0" algn="l">
              <a:buNone/>
              <a:defRPr b="1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8F2CEF9-97A9-E642-94BC-55A6D7AD5B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6594" y="2362264"/>
            <a:ext cx="5545755" cy="285436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 i="0">
                <a:solidFill>
                  <a:srgbClr val="6262A8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E1B79F5-704D-5A40-86A4-06225CB87E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6597" y="3022061"/>
            <a:ext cx="5545755" cy="347018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6C0959-CF70-2B46-A07D-8915A0E5C0A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66596" y="1600200"/>
            <a:ext cx="1004341" cy="0"/>
          </a:xfrm>
          <a:prstGeom prst="line">
            <a:avLst/>
          </a:prstGeom>
          <a:ln w="12700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234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45" userDrawn="1">
          <p15:clr>
            <a:srgbClr val="FBAE40"/>
          </p15:clr>
        </p15:guide>
        <p15:guide id="2" pos="6244" userDrawn="1">
          <p15:clr>
            <a:srgbClr val="FBAE40"/>
          </p15:clr>
        </p15:guide>
        <p15:guide id="3" orient="horz" pos="1499" userDrawn="1">
          <p15:clr>
            <a:srgbClr val="FBAE40"/>
          </p15:clr>
        </p15:guide>
        <p15:guide id="4" orient="horz" pos="440" userDrawn="1">
          <p15:clr>
            <a:srgbClr val="FBAE40"/>
          </p15:clr>
        </p15:guide>
        <p15:guide id="5" pos="339" userDrawn="1">
          <p15:clr>
            <a:srgbClr val="FBAE40"/>
          </p15:clr>
        </p15:guide>
        <p15:guide id="6" orient="horz" pos="4252" userDrawn="1">
          <p15:clr>
            <a:srgbClr val="FBAE40"/>
          </p15:clr>
        </p15:guide>
        <p15:guide id="7" orient="horz" pos="3532" userDrawn="1">
          <p15:clr>
            <a:srgbClr val="FBAE40"/>
          </p15:clr>
        </p15:guide>
        <p15:guide id="8" pos="7159" userDrawn="1">
          <p15:clr>
            <a:srgbClr val="FBAE40"/>
          </p15:clr>
        </p15:guide>
        <p15:guide id="9" orient="horz" pos="1576" userDrawn="1">
          <p15:clr>
            <a:srgbClr val="FBAE40"/>
          </p15:clr>
        </p15:guide>
        <p15:guide id="10" pos="274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ro Slide - Picture Backgr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5DF7E55-8B87-B44B-840B-893B5558C8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F8E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FFBB1-09AD-2142-892E-C4655DFBA1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876586"/>
            <a:ext cx="9144000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Intro Slide – 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FCF8C-333C-AB4A-9E7D-40B5AC498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356261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7E0110-86FC-B542-B54F-1133FA61432F}"/>
              </a:ext>
            </a:extLst>
          </p:cNvPr>
          <p:cNvSpPr txBox="1"/>
          <p:nvPr userDrawn="1"/>
        </p:nvSpPr>
        <p:spPr>
          <a:xfrm>
            <a:off x="-3" y="-426745"/>
            <a:ext cx="121920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accent2"/>
                </a:solidFill>
                <a:latin typeface="Proxima Nova Rg" panose="02000506030000020004" pitchFamily="50" charset="0"/>
              </a:rPr>
              <a:t>To insert a background image, right-click on the slide – select FORMAT BACKGROUND &gt; Picture or texture fill</a:t>
            </a:r>
            <a:endParaRPr lang="bg-BG" sz="1400" dirty="0">
              <a:solidFill>
                <a:schemeClr val="accent2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6" name="Picture 5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CE8D1E18-D33A-FAEB-BAD7-EB86B4CD22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13882" y="220824"/>
            <a:ext cx="2206765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6034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  <p15:guide id="2" orient="horz" pos="991" userDrawn="1">
          <p15:clr>
            <a:srgbClr val="FBAE40"/>
          </p15:clr>
        </p15:guide>
        <p15:guide id="3" orient="horz" pos="584" userDrawn="1">
          <p15:clr>
            <a:srgbClr val="FBAE40"/>
          </p15:clr>
        </p15:guide>
        <p15:guide id="4" orient="horz" pos="2550" userDrawn="1">
          <p15:clr>
            <a:srgbClr val="FBAE40"/>
          </p15:clr>
        </p15:guide>
        <p15:guide id="5" orient="horz" pos="2744" userDrawn="1">
          <p15:clr>
            <a:srgbClr val="FBAE40"/>
          </p15:clr>
        </p15:guide>
        <p15:guide id="6" pos="624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- 2 Profiles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10298411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Meet the Team - 2 Profiles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B97E4E-7184-234F-BA6B-9A3EECF69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7228" y="1541057"/>
            <a:ext cx="4375963" cy="2810274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7A6459-A21C-1442-A11B-62DE80B252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57228" y="4633395"/>
            <a:ext cx="4375963" cy="339026"/>
          </a:xfrm>
        </p:spPr>
        <p:txBody>
          <a:bodyPr anchor="ctr"/>
          <a:lstStyle>
            <a:lvl1pPr marL="0" indent="0" algn="ctr">
              <a:buNone/>
              <a:defRPr b="1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8F2CEF9-97A9-E642-94BC-55A6D7AD5B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7228" y="5031508"/>
            <a:ext cx="4375963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i="0">
                <a:solidFill>
                  <a:srgbClr val="6262A8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E1B79F5-704D-5A40-86A4-06225CB87E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7228" y="5477399"/>
            <a:ext cx="4375963" cy="110220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6C0959-CF70-2B46-A07D-8915A0E5C0A6}"/>
              </a:ext>
            </a:extLst>
          </p:cNvPr>
          <p:cNvCxnSpPr>
            <a:cxnSpLocks/>
          </p:cNvCxnSpPr>
          <p:nvPr userDrawn="1"/>
        </p:nvCxnSpPr>
        <p:spPr>
          <a:xfrm flipH="1">
            <a:off x="3043040" y="4511796"/>
            <a:ext cx="1004341" cy="0"/>
          </a:xfrm>
          <a:prstGeom prst="line">
            <a:avLst/>
          </a:prstGeom>
          <a:ln w="12700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5AE08200-0919-354A-B310-E1D281B2890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58809" y="1541057"/>
            <a:ext cx="4375963" cy="2810273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1B2B4F39-16C6-E841-B350-5DC46939C5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8809" y="4633395"/>
            <a:ext cx="4375963" cy="339026"/>
          </a:xfrm>
        </p:spPr>
        <p:txBody>
          <a:bodyPr anchor="ctr"/>
          <a:lstStyle>
            <a:lvl1pPr marL="0" indent="0" algn="ctr">
              <a:buNone/>
              <a:defRPr b="1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0C973AA0-7B20-DF40-86C2-6C2E1095A8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58809" y="5031508"/>
            <a:ext cx="4375963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i="0">
                <a:solidFill>
                  <a:srgbClr val="6262A8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DD3C700E-8DCB-8A43-AE2A-44BE7DEF77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58809" y="5477399"/>
            <a:ext cx="4375963" cy="110220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3FD2488-DB5A-8246-9846-57E401E9BA55}"/>
              </a:ext>
            </a:extLst>
          </p:cNvPr>
          <p:cNvCxnSpPr>
            <a:cxnSpLocks/>
          </p:cNvCxnSpPr>
          <p:nvPr userDrawn="1"/>
        </p:nvCxnSpPr>
        <p:spPr>
          <a:xfrm flipH="1">
            <a:off x="8144620" y="4511796"/>
            <a:ext cx="1004341" cy="0"/>
          </a:xfrm>
          <a:prstGeom prst="line">
            <a:avLst/>
          </a:prstGeom>
          <a:ln w="12700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977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169" userDrawn="1">
          <p15:clr>
            <a:srgbClr val="FBAE40"/>
          </p15:clr>
        </p15:guide>
        <p15:guide id="3" orient="horz" pos="4252" userDrawn="1">
          <p15:clr>
            <a:srgbClr val="FBAE40"/>
          </p15:clr>
        </p15:guide>
        <p15:guide id="4" orient="horz" pos="3812" userDrawn="1">
          <p15:clr>
            <a:srgbClr val="FBAE40"/>
          </p15:clr>
        </p15:guide>
        <p15:guide id="5" pos="856" userDrawn="1">
          <p15:clr>
            <a:srgbClr val="FBAE40"/>
          </p15:clr>
        </p15:guide>
        <p15:guide id="6" pos="6827" userDrawn="1">
          <p15:clr>
            <a:srgbClr val="FBAE40"/>
          </p15:clr>
        </p15:guide>
        <p15:guide id="7" pos="3608" userDrawn="1">
          <p15:clr>
            <a:srgbClr val="FBAE40"/>
          </p15:clr>
        </p15:guide>
        <p15:guide id="8" pos="4067" userDrawn="1">
          <p15:clr>
            <a:srgbClr val="FBAE40"/>
          </p15:clr>
        </p15:guide>
        <p15:guide id="9" orient="horz" pos="432" userDrawn="1">
          <p15:clr>
            <a:srgbClr val="FBAE40"/>
          </p15:clr>
        </p15:guide>
        <p15:guide id="10" pos="7159" userDrawn="1">
          <p15:clr>
            <a:srgbClr val="FBAE40"/>
          </p15:clr>
        </p15:guide>
        <p15:guide id="11" orient="horz" pos="2507" userDrawn="1">
          <p15:clr>
            <a:srgbClr val="FBAE40"/>
          </p15:clr>
        </p15:guide>
        <p15:guide id="12" orient="horz" pos="2584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- 3 Profiles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5" y="476722"/>
            <a:ext cx="10610239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Meet the Team - 3 Profiles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B97E4E-7184-234F-BA6B-9A3EECF69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8141" y="1554482"/>
            <a:ext cx="2926143" cy="2751136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7A6459-A21C-1442-A11B-62DE80B252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8141" y="4587675"/>
            <a:ext cx="2926143" cy="339026"/>
          </a:xfrm>
        </p:spPr>
        <p:txBody>
          <a:bodyPr anchor="ctr"/>
          <a:lstStyle>
            <a:lvl1pPr marL="0" indent="0" algn="ctr">
              <a:buNone/>
              <a:defRPr b="1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8F2CEF9-97A9-E642-94BC-55A6D7AD5B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8141" y="4985788"/>
            <a:ext cx="2926143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i="0">
                <a:solidFill>
                  <a:srgbClr val="6262A8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E1B79F5-704D-5A40-86A4-06225CB87E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8141" y="5431679"/>
            <a:ext cx="2926143" cy="110220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6C0959-CF70-2B46-A07D-8915A0E5C0A6}"/>
              </a:ext>
            </a:extLst>
          </p:cNvPr>
          <p:cNvCxnSpPr>
            <a:cxnSpLocks/>
          </p:cNvCxnSpPr>
          <p:nvPr userDrawn="1"/>
        </p:nvCxnSpPr>
        <p:spPr>
          <a:xfrm flipH="1">
            <a:off x="2049040" y="4466076"/>
            <a:ext cx="1004341" cy="0"/>
          </a:xfrm>
          <a:prstGeom prst="line">
            <a:avLst/>
          </a:prstGeom>
          <a:ln w="12700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B018D83C-D9C2-164A-BAA0-1693A29FDD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45157" y="1554482"/>
            <a:ext cx="2926143" cy="2751136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D45E3436-75BA-6C4F-A3AD-0512FCA25B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5157" y="4587675"/>
            <a:ext cx="2926143" cy="339026"/>
          </a:xfrm>
        </p:spPr>
        <p:txBody>
          <a:bodyPr anchor="ctr"/>
          <a:lstStyle>
            <a:lvl1pPr marL="0" indent="0" algn="ctr">
              <a:buNone/>
              <a:defRPr b="1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6D1318F-1B29-794A-A5C4-2F28784399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5157" y="4985788"/>
            <a:ext cx="2926143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i="0">
                <a:solidFill>
                  <a:srgbClr val="6262A8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AB2693E-0F42-5943-9CDE-F764D6F16B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45157" y="5431679"/>
            <a:ext cx="2926143" cy="110220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3F0BD70-16B4-3E45-A3A1-01D7F662B1EF}"/>
              </a:ext>
            </a:extLst>
          </p:cNvPr>
          <p:cNvCxnSpPr>
            <a:cxnSpLocks/>
          </p:cNvCxnSpPr>
          <p:nvPr userDrawn="1"/>
        </p:nvCxnSpPr>
        <p:spPr>
          <a:xfrm flipH="1">
            <a:off x="5606056" y="4466076"/>
            <a:ext cx="1004341" cy="0"/>
          </a:xfrm>
          <a:prstGeom prst="line">
            <a:avLst/>
          </a:prstGeom>
          <a:ln w="12700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3726E9E4-6602-B84C-B4B2-0A06C5C093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20461" y="1554482"/>
            <a:ext cx="2926143" cy="2751136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4F66B470-33A4-8C40-A0C1-FE0405F739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20461" y="4587675"/>
            <a:ext cx="2926143" cy="339026"/>
          </a:xfrm>
        </p:spPr>
        <p:txBody>
          <a:bodyPr anchor="ctr"/>
          <a:lstStyle>
            <a:lvl1pPr marL="0" indent="0" algn="ctr">
              <a:buNone/>
              <a:defRPr b="1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3A41CD59-4E6B-FA4F-B0A1-887D849863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20461" y="4985788"/>
            <a:ext cx="2926143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i="0">
                <a:solidFill>
                  <a:srgbClr val="6262A8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3735AA2-BC8E-9945-91B9-5618B63B50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0461" y="5431679"/>
            <a:ext cx="2926143" cy="110220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F468785-BF21-9F4B-8797-82A8D19E9623}"/>
              </a:ext>
            </a:extLst>
          </p:cNvPr>
          <p:cNvCxnSpPr>
            <a:cxnSpLocks/>
          </p:cNvCxnSpPr>
          <p:nvPr userDrawn="1"/>
        </p:nvCxnSpPr>
        <p:spPr>
          <a:xfrm flipH="1">
            <a:off x="9181360" y="4466076"/>
            <a:ext cx="1004341" cy="0"/>
          </a:xfrm>
          <a:prstGeom prst="line">
            <a:avLst/>
          </a:prstGeom>
          <a:ln w="12700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772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169" userDrawn="1">
          <p15:clr>
            <a:srgbClr val="FBAE40"/>
          </p15:clr>
        </p15:guide>
        <p15:guide id="3" pos="339" userDrawn="1">
          <p15:clr>
            <a:srgbClr val="FBAE40"/>
          </p15:clr>
        </p15:guide>
        <p15:guide id="4" orient="horz" pos="4252" userDrawn="1">
          <p15:clr>
            <a:srgbClr val="FBAE40"/>
          </p15:clr>
        </p15:guide>
        <p15:guide id="5" orient="horz" pos="2507" userDrawn="1">
          <p15:clr>
            <a:srgbClr val="FBAE40"/>
          </p15:clr>
        </p15:guide>
        <p15:guide id="6" orient="horz" pos="2584" userDrawn="1">
          <p15:clr>
            <a:srgbClr val="FBAE40"/>
          </p15:clr>
        </p15:guide>
        <p15:guide id="7" pos="7023" userDrawn="1">
          <p15:clr>
            <a:srgbClr val="FBAE40"/>
          </p15:clr>
        </p15:guide>
        <p15:guide id="8" pos="7159" userDrawn="1">
          <p15:clr>
            <a:srgbClr val="FBAE40"/>
          </p15:clr>
        </p15:guide>
        <p15:guide id="9" pos="5176" userDrawn="1">
          <p15:clr>
            <a:srgbClr val="FBAE40"/>
          </p15:clr>
        </p15:guide>
        <p15:guide id="10" pos="687" userDrawn="1">
          <p15:clr>
            <a:srgbClr val="FBAE40"/>
          </p15:clr>
        </p15:guide>
        <p15:guide id="11" pos="2533" userDrawn="1">
          <p15:clr>
            <a:srgbClr val="FBAE40"/>
          </p15:clr>
        </p15:guide>
        <p15:guide id="12" pos="1601" userDrawn="1">
          <p15:clr>
            <a:srgbClr val="FBAE40"/>
          </p15:clr>
        </p15:guide>
        <p15:guide id="13" pos="6108" userDrawn="1">
          <p15:clr>
            <a:srgbClr val="FBAE40"/>
          </p15:clr>
        </p15:guide>
        <p15:guide id="14" orient="horz" pos="432" userDrawn="1">
          <p15:clr>
            <a:srgbClr val="FBAE40"/>
          </p15:clr>
        </p15:guide>
        <p15:guide id="15" orient="horz" pos="381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- 5 Profiles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4" y="476722"/>
            <a:ext cx="10636465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Meet the Team - 5 Profiles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B97E4E-7184-234F-BA6B-9A3EECF69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8163" y="1625200"/>
            <a:ext cx="1835988" cy="1711253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7A6459-A21C-1442-A11B-62DE80B252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8163" y="3673359"/>
            <a:ext cx="1835988" cy="3390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8F2CEF9-97A9-E642-94BC-55A6D7AD5B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8163" y="4071472"/>
            <a:ext cx="1835988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rgbClr val="6262A8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E1B79F5-704D-5A40-86A4-06225CB87E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163" y="4517363"/>
            <a:ext cx="1835988" cy="192915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 i="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6C0959-CF70-2B46-A07D-8915A0E5C0A6}"/>
              </a:ext>
            </a:extLst>
          </p:cNvPr>
          <p:cNvCxnSpPr>
            <a:cxnSpLocks/>
          </p:cNvCxnSpPr>
          <p:nvPr userDrawn="1"/>
        </p:nvCxnSpPr>
        <p:spPr>
          <a:xfrm flipH="1">
            <a:off x="953988" y="3551760"/>
            <a:ext cx="1004341" cy="0"/>
          </a:xfrm>
          <a:prstGeom prst="line">
            <a:avLst/>
          </a:prstGeom>
          <a:ln w="12700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EF1A0F53-E7C2-F847-BBBD-4A9805F308F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859275" y="1625200"/>
            <a:ext cx="1835988" cy="1711253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7B481680-9ED9-5F4B-9DBC-8AFFDE9DEE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58087" y="3673359"/>
            <a:ext cx="1835988" cy="3390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E5F11699-2468-D548-80EB-F0189B19DF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8087" y="4071472"/>
            <a:ext cx="1835988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rgbClr val="6262A8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6C57E762-522E-DD40-9331-80B0111F9C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58087" y="4517363"/>
            <a:ext cx="1835988" cy="192915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 i="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AE1DE42-CB13-524B-A1A4-0658DBEB2E95}"/>
              </a:ext>
            </a:extLst>
          </p:cNvPr>
          <p:cNvCxnSpPr>
            <a:cxnSpLocks/>
          </p:cNvCxnSpPr>
          <p:nvPr userDrawn="1"/>
        </p:nvCxnSpPr>
        <p:spPr>
          <a:xfrm flipH="1">
            <a:off x="3273908" y="3551760"/>
            <a:ext cx="1004341" cy="0"/>
          </a:xfrm>
          <a:prstGeom prst="line">
            <a:avLst/>
          </a:prstGeom>
          <a:ln w="12700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icture Placeholder 3">
            <a:extLst>
              <a:ext uri="{FF2B5EF4-FFF2-40B4-BE49-F238E27FC236}">
                <a16:creationId xmlns:a16="http://schemas.microsoft.com/office/drawing/2014/main" id="{B8145BBC-2BA8-0E41-A2B1-D82CE406F98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180387" y="1625200"/>
            <a:ext cx="1835988" cy="1711253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1D174840-C8B7-DB4F-9862-1CC77E6040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78007" y="3673359"/>
            <a:ext cx="1835988" cy="3390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294F2042-0B27-4741-B017-1BD06113BEC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78007" y="4071472"/>
            <a:ext cx="1835988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rgbClr val="6262A8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28094B37-C635-4F4B-BD71-46406B02D1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78007" y="4517363"/>
            <a:ext cx="1835988" cy="192915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 i="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4C8C11F-1C92-F24A-B4AC-D6EBEBE6E53A}"/>
              </a:ext>
            </a:extLst>
          </p:cNvPr>
          <p:cNvCxnSpPr>
            <a:cxnSpLocks/>
          </p:cNvCxnSpPr>
          <p:nvPr userDrawn="1"/>
        </p:nvCxnSpPr>
        <p:spPr>
          <a:xfrm flipH="1">
            <a:off x="5593832" y="3551760"/>
            <a:ext cx="1004341" cy="0"/>
          </a:xfrm>
          <a:prstGeom prst="line">
            <a:avLst/>
          </a:prstGeom>
          <a:ln w="12700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icture Placeholder 3">
            <a:extLst>
              <a:ext uri="{FF2B5EF4-FFF2-40B4-BE49-F238E27FC236}">
                <a16:creationId xmlns:a16="http://schemas.microsoft.com/office/drawing/2014/main" id="{148B1993-955A-F849-AEC7-F4BB70CC872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501499" y="1625200"/>
            <a:ext cx="1835988" cy="1711253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B7D55A6B-6006-B24D-B3C4-C24F157804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01499" y="3673359"/>
            <a:ext cx="1835988" cy="3390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7DD43118-8AE4-3840-B0F7-3D4A9DAA119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501499" y="4071472"/>
            <a:ext cx="1835988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rgbClr val="6262A8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9527BE04-9D0E-4B4D-AD97-C40E3D8F8AC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501499" y="4517363"/>
            <a:ext cx="1835988" cy="192915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 i="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FF92F2D-F465-0F46-948D-809D7102C224}"/>
              </a:ext>
            </a:extLst>
          </p:cNvPr>
          <p:cNvCxnSpPr>
            <a:cxnSpLocks/>
          </p:cNvCxnSpPr>
          <p:nvPr userDrawn="1"/>
        </p:nvCxnSpPr>
        <p:spPr>
          <a:xfrm flipH="1">
            <a:off x="7917324" y="3551760"/>
            <a:ext cx="1004341" cy="0"/>
          </a:xfrm>
          <a:prstGeom prst="line">
            <a:avLst/>
          </a:prstGeom>
          <a:ln w="12700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Picture Placeholder 3">
            <a:extLst>
              <a:ext uri="{FF2B5EF4-FFF2-40B4-BE49-F238E27FC236}">
                <a16:creationId xmlns:a16="http://schemas.microsoft.com/office/drawing/2014/main" id="{34E4767E-3447-1F41-A340-7C55E6A9F65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822615" y="1625200"/>
            <a:ext cx="1835988" cy="1711253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9D338BB9-4D26-4F44-970D-8600E8FF638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822615" y="3673359"/>
            <a:ext cx="1835988" cy="3390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1" name="Text Placeholder 7">
            <a:extLst>
              <a:ext uri="{FF2B5EF4-FFF2-40B4-BE49-F238E27FC236}">
                <a16:creationId xmlns:a16="http://schemas.microsoft.com/office/drawing/2014/main" id="{6330753E-E042-CF45-95CF-2F97180FD9D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822615" y="4071472"/>
            <a:ext cx="1835988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rgbClr val="6262A8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2" name="Text Placeholder 7">
            <a:extLst>
              <a:ext uri="{FF2B5EF4-FFF2-40B4-BE49-F238E27FC236}">
                <a16:creationId xmlns:a16="http://schemas.microsoft.com/office/drawing/2014/main" id="{C2CD3CD8-8E82-4B42-A04F-CF2FC38CF9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822615" y="4517363"/>
            <a:ext cx="1835988" cy="192915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 i="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520B97F-95CE-E54A-B092-ED9F885DD00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38436" y="3551760"/>
            <a:ext cx="1004341" cy="0"/>
          </a:xfrm>
          <a:prstGeom prst="line">
            <a:avLst/>
          </a:prstGeom>
          <a:ln w="12700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694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355" userDrawn="1">
          <p15:clr>
            <a:srgbClr val="FBAE40"/>
          </p15:clr>
        </p15:guide>
        <p15:guide id="3" orient="horz" pos="2431" userDrawn="1">
          <p15:clr>
            <a:srgbClr val="FBAE40"/>
          </p15:clr>
        </p15:guide>
        <p15:guide id="4" orient="horz" pos="3947" userDrawn="1">
          <p15:clr>
            <a:srgbClr val="FBAE40"/>
          </p15:clr>
        </p15:guide>
        <p15:guide id="5" orient="horz" pos="4252" userDrawn="1">
          <p15:clr>
            <a:srgbClr val="FBAE40"/>
          </p15:clr>
        </p15:guide>
        <p15:guide id="6" orient="horz" pos="1135" userDrawn="1">
          <p15:clr>
            <a:srgbClr val="FBAE40"/>
          </p15:clr>
        </p15:guide>
        <p15:guide id="7" pos="339" userDrawn="1">
          <p15:clr>
            <a:srgbClr val="FBAE40"/>
          </p15:clr>
        </p15:guide>
        <p15:guide id="8" pos="7344" userDrawn="1">
          <p15:clr>
            <a:srgbClr val="FBAE40"/>
          </p15:clr>
        </p15:guide>
        <p15:guide id="9" pos="7159" userDrawn="1">
          <p15:clr>
            <a:srgbClr val="FBAE40"/>
          </p15:clr>
        </p15:guide>
        <p15:guide id="10" pos="6184" userDrawn="1">
          <p15:clr>
            <a:srgbClr val="FBAE40"/>
          </p15:clr>
        </p15:guide>
        <p15:guide id="11" pos="1499" userDrawn="1">
          <p15:clr>
            <a:srgbClr val="FBAE40"/>
          </p15:clr>
        </p15:guide>
        <p15:guide id="12" pos="1804" userDrawn="1">
          <p15:clr>
            <a:srgbClr val="FBAE40"/>
          </p15:clr>
        </p15:guide>
        <p15:guide id="13" pos="2956" userDrawn="1">
          <p15:clr>
            <a:srgbClr val="FBAE40"/>
          </p15:clr>
        </p15:guide>
        <p15:guide id="14" pos="3261" userDrawn="1">
          <p15:clr>
            <a:srgbClr val="FBAE40"/>
          </p15:clr>
        </p15:guide>
        <p15:guide id="15" pos="4423" userDrawn="1">
          <p15:clr>
            <a:srgbClr val="FBAE40"/>
          </p15:clr>
        </p15:guide>
        <p15:guide id="16" pos="4727" userDrawn="1">
          <p15:clr>
            <a:srgbClr val="FBAE40"/>
          </p15:clr>
        </p15:guide>
        <p15:guide id="17" pos="5879" userDrawn="1">
          <p15:clr>
            <a:srgbClr val="FBAE40"/>
          </p15:clr>
        </p15:guide>
        <p15:guide id="18" pos="7039" userDrawn="1">
          <p15:clr>
            <a:srgbClr val="FBAE40"/>
          </p15:clr>
        </p15:guide>
        <p15:guide id="19" orient="horz" pos="43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 – Option 1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Text and Table – Option 1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BF1EF8E-DA0B-704D-8521-ABAD7DBCCC9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248129" y="1660418"/>
            <a:ext cx="6897785" cy="4720859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E85957F-ACA5-D748-A069-E71676AF8CC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553550" y="1595975"/>
            <a:ext cx="3867331" cy="4787204"/>
          </a:xfrm>
        </p:spPr>
        <p:txBody>
          <a:bodyPr/>
          <a:lstStyle>
            <a:lvl1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1pPr>
            <a:lvl2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2pPr>
            <a:lvl3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3pPr>
            <a:lvl4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4pPr>
            <a:lvl5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413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80" userDrawn="1">
          <p15:clr>
            <a:srgbClr val="FBAE40"/>
          </p15:clr>
        </p15:guide>
        <p15:guide id="2" orient="horz" pos="1033" userDrawn="1">
          <p15:clr>
            <a:srgbClr val="FBAE40"/>
          </p15:clr>
        </p15:guide>
        <p15:guide id="3" orient="horz" pos="4252" userDrawn="1">
          <p15:clr>
            <a:srgbClr val="FBAE40"/>
          </p15:clr>
        </p15:guide>
        <p15:guide id="4" pos="339" userDrawn="1">
          <p15:clr>
            <a:srgbClr val="FBAE40"/>
          </p15:clr>
        </p15:guide>
        <p15:guide id="5" pos="7159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pos="7039" userDrawn="1">
          <p15:clr>
            <a:srgbClr val="FBAE40"/>
          </p15:clr>
        </p15:guide>
        <p15:guide id="8" pos="4684" userDrawn="1">
          <p15:clr>
            <a:srgbClr val="FBAE40"/>
          </p15:clr>
        </p15:guide>
        <p15:guide id="9" pos="4904" userDrawn="1">
          <p15:clr>
            <a:srgbClr val="FBAE40"/>
          </p15:clr>
        </p15:guide>
        <p15:guide id="10" orient="horz" pos="43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 - Option 2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Text and Table – Option 2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BF1EF8E-DA0B-704D-8521-ABAD7DBCCC9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754077" y="1645670"/>
            <a:ext cx="6868771" cy="4735608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66175A9-EBE4-6C48-969F-5E952C87697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2581" y="1645670"/>
            <a:ext cx="3867331" cy="4735610"/>
          </a:xfrm>
        </p:spPr>
        <p:txBody>
          <a:bodyPr wrap="square" lIns="0" tIns="0" r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b="0" i="0">
                <a:latin typeface="Proxima Nova Rg" panose="02000506030000020004" pitchFamily="2" charset="0"/>
              </a:defRPr>
            </a:lvl1pPr>
            <a:lvl2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2pPr>
            <a:lvl3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3pPr>
            <a:lvl4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4pPr>
            <a:lvl5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994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3" userDrawn="1">
          <p15:clr>
            <a:srgbClr val="FBAE40"/>
          </p15:clr>
        </p15:guide>
        <p15:guide id="2" pos="7159" userDrawn="1">
          <p15:clr>
            <a:srgbClr val="FBAE40"/>
          </p15:clr>
        </p15:guide>
        <p15:guide id="3" orient="horz" pos="4252" userDrawn="1">
          <p15:clr>
            <a:srgbClr val="FBAE40"/>
          </p15:clr>
        </p15:guide>
        <p15:guide id="4" orient="horz" pos="432" userDrawn="1">
          <p15:clr>
            <a:srgbClr val="FBAE40"/>
          </p15:clr>
        </p15:guide>
        <p15:guide id="5" orient="horz" pos="3778" userDrawn="1">
          <p15:clr>
            <a:srgbClr val="FBAE40"/>
          </p15:clr>
        </p15:guide>
        <p15:guide id="6" pos="339" userDrawn="1">
          <p15:clr>
            <a:srgbClr val="FBAE40"/>
          </p15:clr>
        </p15:guide>
        <p15:guide id="7" pos="2771" userDrawn="1">
          <p15:clr>
            <a:srgbClr val="FBAE40"/>
          </p15:clr>
        </p15:guide>
        <p15:guide id="8" pos="2999" userDrawn="1">
          <p15:clr>
            <a:srgbClr val="FBAE40"/>
          </p15:clr>
        </p15:guide>
        <p15:guide id="9" pos="7039" userDrawn="1">
          <p15:clr>
            <a:srgbClr val="FBAE40"/>
          </p15:clr>
        </p15:guide>
        <p15:guide id="10" pos="7319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 – Option 3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Text and Table – Option 3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E85957F-ACA5-D748-A069-E71676AF8CC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020441" y="1645670"/>
            <a:ext cx="2638983" cy="4735608"/>
          </a:xfrm>
        </p:spPr>
        <p:txBody>
          <a:bodyPr/>
          <a:lstStyle>
            <a:lvl1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1pPr>
            <a:lvl2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2pPr>
            <a:lvl3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3pPr>
            <a:lvl4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4pPr>
            <a:lvl5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able Placeholder 2">
            <a:extLst>
              <a:ext uri="{FF2B5EF4-FFF2-40B4-BE49-F238E27FC236}">
                <a16:creationId xmlns:a16="http://schemas.microsoft.com/office/drawing/2014/main" id="{6BF1EF8E-DA0B-704D-8521-ABAD7DBCCC90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4776509" y="1645672"/>
            <a:ext cx="3877795" cy="4735607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Click icon to add tables</a:t>
            </a:r>
          </a:p>
        </p:txBody>
      </p:sp>
      <p:sp>
        <p:nvSpPr>
          <p:cNvPr id="17" name="Table Placeholder 2">
            <a:extLst>
              <a:ext uri="{FF2B5EF4-FFF2-40B4-BE49-F238E27FC236}">
                <a16:creationId xmlns:a16="http://schemas.microsoft.com/office/drawing/2014/main" id="{6BF1EF8E-DA0B-704D-8521-ABAD7DBCCC9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32581" y="1645672"/>
            <a:ext cx="3877795" cy="4735607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654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4252" userDrawn="1">
          <p15:clr>
            <a:srgbClr val="FBAE40"/>
          </p15:clr>
        </p15:guide>
        <p15:guide id="3" orient="horz" pos="432" userDrawn="1">
          <p15:clr>
            <a:srgbClr val="FBAE40"/>
          </p15:clr>
        </p15:guide>
        <p15:guide id="4" orient="horz" pos="3778" userDrawn="1">
          <p15:clr>
            <a:srgbClr val="FBAE40"/>
          </p15:clr>
        </p15:guide>
        <p15:guide id="5" orient="horz" pos="1033" userDrawn="1">
          <p15:clr>
            <a:srgbClr val="FBAE40"/>
          </p15:clr>
        </p15:guide>
        <p15:guide id="6" pos="7159" userDrawn="1">
          <p15:clr>
            <a:srgbClr val="FBAE40"/>
          </p15:clr>
        </p15:guide>
        <p15:guide id="7" pos="7039" userDrawn="1">
          <p15:clr>
            <a:srgbClr val="FBAE40"/>
          </p15:clr>
        </p15:guide>
        <p15:guide id="8" pos="7344" userDrawn="1">
          <p15:clr>
            <a:srgbClr val="FBAE40"/>
          </p15:clr>
        </p15:guide>
        <p15:guide id="9" pos="2779" userDrawn="1">
          <p15:clr>
            <a:srgbClr val="FBAE40"/>
          </p15:clr>
        </p15:guide>
        <p15:guide id="10" pos="3007" userDrawn="1">
          <p15:clr>
            <a:srgbClr val="FBAE40"/>
          </p15:clr>
        </p15:guide>
        <p15:guide id="11" pos="5455" userDrawn="1">
          <p15:clr>
            <a:srgbClr val="FBAE40"/>
          </p15:clr>
        </p15:guide>
        <p15:guide id="12" pos="5684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ext – Option 1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2E85957F-ACA5-D748-A069-E71676AF8CC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92089" y="1645669"/>
            <a:ext cx="3867331" cy="4738319"/>
          </a:xfrm>
        </p:spPr>
        <p:txBody>
          <a:bodyPr/>
          <a:lstStyle>
            <a:lvl1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1pPr>
            <a:lvl2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2pPr>
            <a:lvl3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3pPr>
            <a:lvl4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4pPr>
            <a:lvl5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B5C999E9-9675-E748-9B2F-5EC3E280027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32580" y="1645672"/>
            <a:ext cx="6901565" cy="4738318"/>
          </a:xfrm>
        </p:spPr>
        <p:txBody>
          <a:bodyPr/>
          <a:lstStyle>
            <a:lvl1pPr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580" y="474011"/>
            <a:ext cx="10640245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Chart with Text – Option 1</a:t>
            </a:r>
          </a:p>
        </p:txBody>
      </p:sp>
    </p:spTree>
    <p:extLst>
      <p:ext uri="{BB962C8B-B14F-4D97-AF65-F5344CB8AC3E}">
        <p14:creationId xmlns:p14="http://schemas.microsoft.com/office/powerpoint/2010/main" val="1394540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59" userDrawn="1">
          <p15:clr>
            <a:srgbClr val="FBAE40"/>
          </p15:clr>
        </p15:guide>
        <p15:guide id="2" orient="horz" pos="4252" userDrawn="1">
          <p15:clr>
            <a:srgbClr val="FBAE40"/>
          </p15:clr>
        </p15:guide>
        <p15:guide id="3" pos="339" userDrawn="1">
          <p15:clr>
            <a:srgbClr val="FBAE40"/>
          </p15:clr>
        </p15:guide>
        <p15:guide id="4" orient="horz" pos="432" userDrawn="1">
          <p15:clr>
            <a:srgbClr val="FBAE40"/>
          </p15:clr>
        </p15:guide>
        <p15:guide id="5" pos="7039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pos="4684" userDrawn="1">
          <p15:clr>
            <a:srgbClr val="FBAE40"/>
          </p15:clr>
        </p15:guide>
        <p15:guide id="8" pos="4904" userDrawn="1">
          <p15:clr>
            <a:srgbClr val="FBAE40"/>
          </p15:clr>
        </p15:guide>
        <p15:guide id="9" orient="horz" pos="1033" userDrawn="1">
          <p15:clr>
            <a:srgbClr val="FBAE40"/>
          </p15:clr>
        </p15:guide>
        <p15:guide id="10" orient="horz" pos="377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ext – Option 2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66175A9-EBE4-6C48-969F-5E952C87697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2581" y="1645670"/>
            <a:ext cx="3867331" cy="4738318"/>
          </a:xfrm>
        </p:spPr>
        <p:txBody>
          <a:bodyPr wrap="square" lIns="0" tIns="0" r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b="0" i="0">
                <a:latin typeface="Proxima Nova Rg" panose="02000506030000020004" pitchFamily="2" charset="0"/>
              </a:defRPr>
            </a:lvl1pPr>
            <a:lvl2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2pPr>
            <a:lvl3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3pPr>
            <a:lvl4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4pPr>
            <a:lvl5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96E531A0-92C3-364A-A62C-092C6DA655C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754076" y="1645672"/>
            <a:ext cx="6901565" cy="4738317"/>
          </a:xfrm>
        </p:spPr>
        <p:txBody>
          <a:bodyPr/>
          <a:lstStyle>
            <a:lvl1pPr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580" y="474011"/>
            <a:ext cx="10640245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Chart with Text – Option 2</a:t>
            </a:r>
          </a:p>
        </p:txBody>
      </p:sp>
    </p:spTree>
    <p:extLst>
      <p:ext uri="{BB962C8B-B14F-4D97-AF65-F5344CB8AC3E}">
        <p14:creationId xmlns:p14="http://schemas.microsoft.com/office/powerpoint/2010/main" val="4078047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4252" userDrawn="1">
          <p15:clr>
            <a:srgbClr val="FBAE40"/>
          </p15:clr>
        </p15:guide>
        <p15:guide id="3" pos="7039" userDrawn="1">
          <p15:clr>
            <a:srgbClr val="FBAE40"/>
          </p15:clr>
        </p15:guide>
        <p15:guide id="4" pos="7159" userDrawn="1">
          <p15:clr>
            <a:srgbClr val="FBAE40"/>
          </p15:clr>
        </p15:guide>
        <p15:guide id="5" pos="7344" userDrawn="1">
          <p15:clr>
            <a:srgbClr val="FBAE40"/>
          </p15:clr>
        </p15:guide>
        <p15:guide id="6" orient="horz" pos="3778" userDrawn="1">
          <p15:clr>
            <a:srgbClr val="FBAE40"/>
          </p15:clr>
        </p15:guide>
        <p15:guide id="7" orient="horz" pos="1033" userDrawn="1">
          <p15:clr>
            <a:srgbClr val="FBAE40"/>
          </p15:clr>
        </p15:guide>
        <p15:guide id="8" orient="horz" pos="432" userDrawn="1">
          <p15:clr>
            <a:srgbClr val="FBAE40"/>
          </p15:clr>
        </p15:guide>
        <p15:guide id="9" pos="2771" userDrawn="1">
          <p15:clr>
            <a:srgbClr val="FBAE40"/>
          </p15:clr>
        </p15:guide>
        <p15:guide id="10" pos="2999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ext – Option 3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2E85957F-ACA5-D748-A069-E71676AF8CC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020441" y="1645669"/>
            <a:ext cx="2638983" cy="4738319"/>
          </a:xfrm>
        </p:spPr>
        <p:txBody>
          <a:bodyPr/>
          <a:lstStyle>
            <a:lvl1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1pPr>
            <a:lvl2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2pPr>
            <a:lvl3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3pPr>
            <a:lvl4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4pPr>
            <a:lvl5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B5C999E9-9675-E748-9B2F-5EC3E280027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32583" y="1645672"/>
            <a:ext cx="3877796" cy="4738318"/>
          </a:xfrm>
        </p:spPr>
        <p:txBody>
          <a:bodyPr/>
          <a:lstStyle>
            <a:lvl1pPr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374F2BC2-8C3A-6249-AB96-BD5ED2EEC09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776511" y="1645672"/>
            <a:ext cx="3877796" cy="4738318"/>
          </a:xfrm>
        </p:spPr>
        <p:txBody>
          <a:bodyPr/>
          <a:lstStyle>
            <a:lvl1pPr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580" y="474011"/>
            <a:ext cx="1112684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Chart with Text – Option 3</a:t>
            </a:r>
          </a:p>
        </p:txBody>
      </p:sp>
    </p:spTree>
    <p:extLst>
      <p:ext uri="{BB962C8B-B14F-4D97-AF65-F5344CB8AC3E}">
        <p14:creationId xmlns:p14="http://schemas.microsoft.com/office/powerpoint/2010/main" val="3510563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4252" userDrawn="1">
          <p15:clr>
            <a:srgbClr val="FBAE40"/>
          </p15:clr>
        </p15:guide>
        <p15:guide id="3" pos="7159" userDrawn="1">
          <p15:clr>
            <a:srgbClr val="FBAE40"/>
          </p15:clr>
        </p15:guide>
        <p15:guide id="4" pos="7039" userDrawn="1">
          <p15:clr>
            <a:srgbClr val="FBAE40"/>
          </p15:clr>
        </p15:guide>
        <p15:guide id="5" pos="7344" userDrawn="1">
          <p15:clr>
            <a:srgbClr val="FBAE40"/>
          </p15:clr>
        </p15:guide>
        <p15:guide id="6" orient="horz" pos="3778" userDrawn="1">
          <p15:clr>
            <a:srgbClr val="FBAE40"/>
          </p15:clr>
        </p15:guide>
        <p15:guide id="7" orient="horz" pos="1033" userDrawn="1">
          <p15:clr>
            <a:srgbClr val="FBAE40"/>
          </p15:clr>
        </p15:guide>
        <p15:guide id="8" orient="horz" pos="432" userDrawn="1">
          <p15:clr>
            <a:srgbClr val="FBAE40"/>
          </p15:clr>
        </p15:guide>
        <p15:guide id="9" pos="2779" userDrawn="1">
          <p15:clr>
            <a:srgbClr val="FBAE40"/>
          </p15:clr>
        </p15:guide>
        <p15:guide id="10" pos="3007" userDrawn="1">
          <p15:clr>
            <a:srgbClr val="FBAE40"/>
          </p15:clr>
        </p15:guide>
        <p15:guide id="11" pos="5455" userDrawn="1">
          <p15:clr>
            <a:srgbClr val="FBAE40"/>
          </p15:clr>
        </p15:guide>
        <p15:guide id="12" pos="5684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Analysis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SWOT Analysis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B89F8E2-B64D-AC49-A8DD-AF613312CE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927" y="2873929"/>
            <a:ext cx="2358264" cy="350786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6178C06-CDE8-6B4D-AE79-44B6A32FB8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71073" y="2873929"/>
            <a:ext cx="2358267" cy="350786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91553AF-8C1F-B344-9898-52841A7BB9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4221" y="2873929"/>
            <a:ext cx="2358267" cy="350786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CDFF35E-9476-0E4E-93EF-E59390DAF5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97372" y="2878143"/>
            <a:ext cx="2358269" cy="3503135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6601CF6-624C-4A4E-B63C-0AB8AD4B0D8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7927" y="1682269"/>
            <a:ext cx="2358268" cy="614904"/>
          </a:xfrm>
        </p:spPr>
        <p:txBody>
          <a:bodyPr>
            <a:noAutofit/>
          </a:bodyPr>
          <a:lstStyle>
            <a:lvl1pPr marL="0" indent="0" algn="l">
              <a:buNone/>
              <a:defRPr sz="2600" b="1" i="0">
                <a:solidFill>
                  <a:srgbClr val="333F8E"/>
                </a:solidFill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6B470C7-D692-C244-8ADA-5E6292A32A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5419" y="1682269"/>
            <a:ext cx="2358268" cy="614904"/>
          </a:xfrm>
        </p:spPr>
        <p:txBody>
          <a:bodyPr>
            <a:noAutofit/>
          </a:bodyPr>
          <a:lstStyle>
            <a:lvl1pPr marL="0" indent="0" algn="l">
              <a:buNone/>
              <a:defRPr sz="2600" b="1" i="0">
                <a:solidFill>
                  <a:srgbClr val="6262A8"/>
                </a:solidFill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F46D524-4125-844F-9646-96AC9FC2EE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72911" y="1687381"/>
            <a:ext cx="2358268" cy="604710"/>
          </a:xfrm>
        </p:spPr>
        <p:txBody>
          <a:bodyPr>
            <a:noAutofit/>
          </a:bodyPr>
          <a:lstStyle>
            <a:lvl1pPr marL="0" indent="0" algn="l">
              <a:buNone/>
              <a:defRPr sz="2600" b="1" i="0">
                <a:solidFill>
                  <a:srgbClr val="956B95"/>
                </a:solidFill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69B9DF6-3D13-AC41-AF63-DFE2388300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80402" y="1685147"/>
            <a:ext cx="2378201" cy="606944"/>
          </a:xfrm>
        </p:spPr>
        <p:txBody>
          <a:bodyPr>
            <a:noAutofit/>
          </a:bodyPr>
          <a:lstStyle>
            <a:lvl1pPr marL="0" indent="0" algn="l">
              <a:buNone/>
              <a:defRPr sz="2600" b="1" i="0">
                <a:solidFill>
                  <a:srgbClr val="7A0000"/>
                </a:solidFill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4D14FE-F0EC-9E45-8211-8AECE22E1CC0}"/>
              </a:ext>
            </a:extLst>
          </p:cNvPr>
          <p:cNvCxnSpPr>
            <a:cxnSpLocks/>
          </p:cNvCxnSpPr>
          <p:nvPr userDrawn="1"/>
        </p:nvCxnSpPr>
        <p:spPr>
          <a:xfrm>
            <a:off x="3201425" y="1985741"/>
            <a:ext cx="0" cy="4011834"/>
          </a:xfrm>
          <a:prstGeom prst="line">
            <a:avLst/>
          </a:prstGeom>
          <a:ln w="12700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1CF75A2-1D3C-6246-B540-552A648A25F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985741"/>
            <a:ext cx="8965" cy="4011834"/>
          </a:xfrm>
          <a:prstGeom prst="line">
            <a:avLst/>
          </a:prstGeom>
          <a:ln w="12700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07EAF87-CC91-2A47-8A15-27762B512FBF}"/>
              </a:ext>
            </a:extLst>
          </p:cNvPr>
          <p:cNvCxnSpPr>
            <a:cxnSpLocks/>
          </p:cNvCxnSpPr>
          <p:nvPr userDrawn="1"/>
        </p:nvCxnSpPr>
        <p:spPr>
          <a:xfrm>
            <a:off x="9005224" y="1985741"/>
            <a:ext cx="0" cy="4011834"/>
          </a:xfrm>
          <a:prstGeom prst="line">
            <a:avLst/>
          </a:prstGeom>
          <a:ln w="12700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86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15" userDrawn="1">
          <p15:clr>
            <a:srgbClr val="FBAE40"/>
          </p15:clr>
        </p15:guide>
        <p15:guide id="2" orient="horz" pos="1813" userDrawn="1">
          <p15:clr>
            <a:srgbClr val="FBAE40"/>
          </p15:clr>
        </p15:guide>
        <p15:guide id="3" pos="339" userDrawn="1">
          <p15:clr>
            <a:srgbClr val="FBAE40"/>
          </p15:clr>
        </p15:guide>
        <p15:guide id="4" pos="7159" userDrawn="1">
          <p15:clr>
            <a:srgbClr val="FBAE40"/>
          </p15:clr>
        </p15:guide>
        <p15:guide id="5" pos="7039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432" userDrawn="1">
          <p15:clr>
            <a:srgbClr val="FBAE40"/>
          </p15:clr>
        </p15:guide>
        <p15:guide id="9" orient="horz" pos="3778" userDrawn="1">
          <p15:clr>
            <a:srgbClr val="FBAE40"/>
          </p15:clr>
        </p15:guide>
        <p15:guide id="10" orient="horz" pos="1635" userDrawn="1">
          <p15:clr>
            <a:srgbClr val="FBAE40"/>
          </p15:clr>
        </p15:guide>
        <p15:guide id="11" orient="horz" pos="1254" userDrawn="1">
          <p15:clr>
            <a:srgbClr val="FBAE40"/>
          </p15:clr>
        </p15:guide>
        <p15:guide id="12" orient="horz" pos="4252" userDrawn="1">
          <p15:clr>
            <a:srgbClr val="FBAE40"/>
          </p15:clr>
        </p15:guide>
        <p15:guide id="13" pos="1839" userDrawn="1">
          <p15:clr>
            <a:srgbClr val="FBAE40"/>
          </p15:clr>
        </p15:guide>
        <p15:guide id="14" pos="2185" userDrawn="1">
          <p15:clr>
            <a:srgbClr val="FBAE40"/>
          </p15:clr>
        </p15:guide>
        <p15:guide id="15" pos="3668" userDrawn="1">
          <p15:clr>
            <a:srgbClr val="FBAE40"/>
          </p15:clr>
        </p15:guide>
        <p15:guide id="16" pos="5507" userDrawn="1">
          <p15:clr>
            <a:srgbClr val="FBAE40"/>
          </p15:clr>
        </p15:guide>
        <p15:guide id="17" pos="58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Intro Slide - Picture Backgr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5DF7E55-8B87-B44B-840B-893B5558C8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F8E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FFBB1-09AD-2142-892E-C4655DFBA1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876586"/>
            <a:ext cx="9144000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Intro Slide – 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FCF8C-333C-AB4A-9E7D-40B5AC498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356261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7E0110-86FC-B542-B54F-1133FA61432F}"/>
              </a:ext>
            </a:extLst>
          </p:cNvPr>
          <p:cNvSpPr txBox="1"/>
          <p:nvPr userDrawn="1"/>
        </p:nvSpPr>
        <p:spPr>
          <a:xfrm>
            <a:off x="-3" y="-426745"/>
            <a:ext cx="121920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accent2"/>
                </a:solidFill>
                <a:latin typeface="Proxima Nova Rg" panose="02000506030000020004" pitchFamily="50" charset="0"/>
              </a:rPr>
              <a:t>To insert a background image, right-click on the slide – select FORMAT BACKGROUND &gt; Picture or texture fill</a:t>
            </a:r>
            <a:endParaRPr lang="bg-BG" sz="1400" dirty="0">
              <a:solidFill>
                <a:schemeClr val="accent2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6" name="Picture 5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CE8D1E18-D33A-FAEB-BAD7-EB86B4CD22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13882" y="220824"/>
            <a:ext cx="2206765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9714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  <p15:guide id="2" orient="horz" pos="991" userDrawn="1">
          <p15:clr>
            <a:srgbClr val="FBAE40"/>
          </p15:clr>
        </p15:guide>
        <p15:guide id="3" orient="horz" pos="584" userDrawn="1">
          <p15:clr>
            <a:srgbClr val="FBAE40"/>
          </p15:clr>
        </p15:guide>
        <p15:guide id="4" orient="horz" pos="2550" userDrawn="1">
          <p15:clr>
            <a:srgbClr val="FBAE40"/>
          </p15:clr>
        </p15:guide>
        <p15:guide id="5" orient="horz" pos="2744" userDrawn="1">
          <p15:clr>
            <a:srgbClr val="FBAE40"/>
          </p15:clr>
        </p15:guide>
        <p15:guide id="6" pos="6243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ST Analysis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9259723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PEST Analysis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B89F8E2-B64D-AC49-A8DD-AF613312CE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28089" y="1699584"/>
            <a:ext cx="8327553" cy="76854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0" i="0"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6601CF6-624C-4A4E-B63C-0AB8AD4B0D8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7927" y="1704549"/>
            <a:ext cx="2432408" cy="768545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333F8E"/>
                </a:solidFill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6B470C7-D692-C244-8ADA-5E6292A32A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6361" y="3089996"/>
            <a:ext cx="2432408" cy="768545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6262A8"/>
                </a:solidFill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F46D524-4125-844F-9646-96AC9FC2EE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6360" y="4468789"/>
            <a:ext cx="2432408" cy="768545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956B95"/>
                </a:solidFill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69B9DF6-3D13-AC41-AF63-DFE2388300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6360" y="5747404"/>
            <a:ext cx="2432408" cy="768545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7A0000"/>
                </a:solidFill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4D14FE-F0EC-9E45-8211-8AECE22E1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360" y="2801944"/>
            <a:ext cx="11097712" cy="0"/>
          </a:xfrm>
          <a:prstGeom prst="line">
            <a:avLst/>
          </a:prstGeom>
          <a:ln w="12700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01AE01-0A53-D74B-8BE4-E6490CE5C583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360" y="4140081"/>
            <a:ext cx="11097712" cy="0"/>
          </a:xfrm>
          <a:prstGeom prst="line">
            <a:avLst/>
          </a:prstGeom>
          <a:ln w="12700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8A5501F-60A1-6745-A84A-F8EC2892729A}"/>
              </a:ext>
            </a:extLst>
          </p:cNvPr>
          <p:cNvCxnSpPr>
            <a:cxnSpLocks/>
          </p:cNvCxnSpPr>
          <p:nvPr userDrawn="1"/>
        </p:nvCxnSpPr>
        <p:spPr>
          <a:xfrm flipH="1">
            <a:off x="557927" y="5442181"/>
            <a:ext cx="11097712" cy="0"/>
          </a:xfrm>
          <a:prstGeom prst="line">
            <a:avLst/>
          </a:prstGeom>
          <a:ln w="12700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3455D8F-754F-F744-9774-4115CF132E8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06523" y="3092906"/>
            <a:ext cx="8327553" cy="76854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0" i="0"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2C42B7F4-16A0-EB4B-9A61-205EEA8D87D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06522" y="4472430"/>
            <a:ext cx="8327553" cy="76854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0" i="0"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5CE8B1B-51DA-AE48-ADBD-6D16542AE6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28089" y="5756679"/>
            <a:ext cx="8327553" cy="76854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0" i="0"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2024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039" userDrawn="1">
          <p15:clr>
            <a:srgbClr val="FBAE40"/>
          </p15:clr>
        </p15:guide>
        <p15:guide id="2" orient="horz" pos="3837" userDrawn="1">
          <p15:clr>
            <a:srgbClr val="FBAE40"/>
          </p15:clr>
        </p15:guide>
        <p15:guide id="3" pos="7159" userDrawn="1">
          <p15:clr>
            <a:srgbClr val="FBAE40"/>
          </p15:clr>
        </p15:guide>
        <p15:guide id="4" pos="339" userDrawn="1">
          <p15:clr>
            <a:srgbClr val="FBAE40"/>
          </p15:clr>
        </p15:guide>
        <p15:guide id="5" pos="1880" userDrawn="1">
          <p15:clr>
            <a:srgbClr val="FBAE40"/>
          </p15:clr>
        </p15:guide>
        <p15:guide id="6" pos="2092" userDrawn="1">
          <p15:clr>
            <a:srgbClr val="FBAE40"/>
          </p15:clr>
        </p15:guide>
        <p15:guide id="7" pos="7344" userDrawn="1">
          <p15:clr>
            <a:srgbClr val="FBAE40"/>
          </p15:clr>
        </p15:guide>
        <p15:guide id="8" orient="horz" pos="3354" userDrawn="1">
          <p15:clr>
            <a:srgbClr val="FBAE40"/>
          </p15:clr>
        </p15:guide>
        <p15:guide id="9" orient="horz" pos="3117" userDrawn="1">
          <p15:clr>
            <a:srgbClr val="FBAE40"/>
          </p15:clr>
        </p15:guide>
        <p15:guide id="10" orient="horz" pos="2634" userDrawn="1">
          <p15:clr>
            <a:srgbClr val="FBAE40"/>
          </p15:clr>
        </p15:guide>
        <p15:guide id="11" orient="horz" pos="2397" userDrawn="1">
          <p15:clr>
            <a:srgbClr val="FBAE40"/>
          </p15:clr>
        </p15:guide>
        <p15:guide id="12" orient="horz" pos="1906" userDrawn="1">
          <p15:clr>
            <a:srgbClr val="FBAE40"/>
          </p15:clr>
        </p15:guide>
        <p15:guide id="13" orient="horz" pos="1677" userDrawn="1">
          <p15:clr>
            <a:srgbClr val="FBAE40"/>
          </p15:clr>
        </p15:guide>
        <p15:guide id="14" orient="horz" pos="1186" userDrawn="1">
          <p15:clr>
            <a:srgbClr val="FBAE40"/>
          </p15:clr>
        </p15:guide>
        <p15:guide id="15" orient="horz" pos="432" userDrawn="1">
          <p15:clr>
            <a:srgbClr val="FBAE40"/>
          </p15:clr>
        </p15:guide>
        <p15:guide id="16" orient="horz" pos="4252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ntt Chart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766186C-701A-BC45-AC88-392EAFC5BB8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97043173"/>
              </p:ext>
            </p:extLst>
          </p:nvPr>
        </p:nvGraphicFramePr>
        <p:xfrm>
          <a:off x="817760" y="1531933"/>
          <a:ext cx="10837893" cy="4830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5105">
                  <a:extLst>
                    <a:ext uri="{9D8B030D-6E8A-4147-A177-3AD203B41FA5}">
                      <a16:colId xmlns:a16="http://schemas.microsoft.com/office/drawing/2014/main" val="598104309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4168066833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1004100599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2411855810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1635482544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1339005217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1040595637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1495738028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2839960209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3918524498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3569936324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2110722687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2450500902"/>
                    </a:ext>
                  </a:extLst>
                </a:gridCol>
              </a:tblGrid>
              <a:tr h="639576"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Jan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Feb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Mar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Apr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May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Jun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Jul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Aug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Sep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Oct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Nov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Dec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5971151"/>
                  </a:ext>
                </a:extLst>
              </a:tr>
              <a:tr h="4190624"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524781"/>
                  </a:ext>
                </a:extLst>
              </a:tr>
            </a:tbl>
          </a:graphicData>
        </a:graphic>
      </p:graphicFrame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0" y="495867"/>
            <a:ext cx="10638053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Gantt Chart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1884DB4-8724-2444-AC73-01BDA7C1B2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6359" y="2009908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AD305F03-5586-5E4F-81F2-236A9DB36AD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081565" y="3052038"/>
            <a:ext cx="3910361" cy="256734"/>
          </a:xfrm>
          <a:solidFill>
            <a:srgbClr val="333F8E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F4DB0538-1629-4B42-A56E-318B4C79521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6359" y="2531360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075659CF-3622-2743-851F-8923DB01AF3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89038" y="3574264"/>
            <a:ext cx="2988527" cy="256734"/>
          </a:xfrm>
          <a:solidFill>
            <a:srgbClr val="333F8E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4B7ABE6A-4FF3-9543-84D7-72D8B9B04EE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6359" y="3052812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FCE93C9B-BDFA-DA48-9722-93E7AC19B47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260029" y="4102225"/>
            <a:ext cx="7036264" cy="256734"/>
          </a:xfrm>
          <a:solidFill>
            <a:srgbClr val="333F8E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7FE31FF-EFEA-774A-B412-A17BCCF5651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6359" y="3574264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C06182F5-CA73-9548-8C9E-778C0D79C29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22383" y="4617168"/>
            <a:ext cx="4832196" cy="256734"/>
          </a:xfrm>
          <a:solidFill>
            <a:srgbClr val="333F8E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4DE7B252-5204-C54B-B2AB-728EAAD2879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6359" y="4095716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36352348-FB9A-0C4E-AC97-1B51444891A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081564" y="5138620"/>
            <a:ext cx="5332965" cy="256734"/>
          </a:xfrm>
          <a:solidFill>
            <a:srgbClr val="333F8E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68E1BFD4-3A5E-8641-9D2F-00409E3793B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6359" y="5660073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6AA6E42-ABF6-0042-B39E-9D863B855B5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601737" y="5660073"/>
            <a:ext cx="6452837" cy="256734"/>
          </a:xfrm>
          <a:solidFill>
            <a:srgbClr val="333F8E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A47D090-BD26-A34F-A587-274164E562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6359" y="4617168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6E947712-F350-C94B-A96E-F9EF11B0DCA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36359" y="5138620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55B41E2F-B664-B64E-A6F2-0F2A19DCC05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419706" y="2539082"/>
            <a:ext cx="5657387" cy="256734"/>
          </a:xfrm>
          <a:solidFill>
            <a:srgbClr val="333F8E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E61344E7-7C91-2348-832A-A007EEA0A35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868360" y="2011556"/>
            <a:ext cx="4277293" cy="256734"/>
          </a:xfrm>
          <a:solidFill>
            <a:srgbClr val="333F8E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3163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4252" userDrawn="1">
          <p15:clr>
            <a:srgbClr val="FBAE40"/>
          </p15:clr>
        </p15:guide>
        <p15:guide id="3" pos="7159" userDrawn="1">
          <p15:clr>
            <a:srgbClr val="FBAE40"/>
          </p15:clr>
        </p15:guide>
        <p15:guide id="4" pos="7039" userDrawn="1">
          <p15:clr>
            <a:srgbClr val="FBAE40"/>
          </p15:clr>
        </p15:guide>
        <p15:guide id="5" pos="7344" userDrawn="1">
          <p15:clr>
            <a:srgbClr val="FBAE40"/>
          </p15:clr>
        </p15:guide>
        <p15:guide id="6" orient="horz" pos="3905" userDrawn="1">
          <p15:clr>
            <a:srgbClr val="FBAE40"/>
          </p15:clr>
        </p15:guide>
        <p15:guide id="7" orient="horz" pos="966" userDrawn="1">
          <p15:clr>
            <a:srgbClr val="FBAE40"/>
          </p15:clr>
        </p15:guide>
        <p15:guide id="8" pos="788" userDrawn="1">
          <p15:clr>
            <a:srgbClr val="FBAE40"/>
          </p15:clr>
        </p15:guide>
        <p15:guide id="9" orient="horz" pos="4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364" y="476722"/>
            <a:ext cx="10636465" cy="768545"/>
          </a:xfrm>
        </p:spPr>
        <p:txBody>
          <a:bodyPr/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0CB3332-03E0-A04A-BAC4-A603576BA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81" y="570009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chemeClr val="accent6"/>
                </a:solidFill>
                <a:latin typeface="Proxima Nova Rg" panose="02000506030000020004" pitchFamily="2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E253E1-8640-8F4A-A0B0-47F028DC03C6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917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432" userDrawn="1">
          <p15:clr>
            <a:srgbClr val="FBAE40"/>
          </p15:clr>
        </p15:guide>
        <p15:guide id="3" pos="7159" userDrawn="1">
          <p15:clr>
            <a:srgbClr val="FBAE40"/>
          </p15:clr>
        </p15:guide>
        <p15:guide id="4" pos="7039" userDrawn="1">
          <p15:clr>
            <a:srgbClr val="FBAE40"/>
          </p15:clr>
        </p15:guide>
        <p15:guide id="5" pos="7344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 - Separate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535431" y="6294313"/>
            <a:ext cx="3420932" cy="173930"/>
          </a:xfrm>
          <a:solidFill>
            <a:srgbClr val="7A0000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1100" b="1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1800" b="1">
                <a:solidFill>
                  <a:schemeClr val="bg1"/>
                </a:solidFill>
              </a:defRPr>
            </a:lvl2pPr>
            <a:lvl3pPr marL="914354" indent="0">
              <a:buNone/>
              <a:defRPr sz="1800" b="1">
                <a:solidFill>
                  <a:schemeClr val="bg1"/>
                </a:solidFill>
              </a:defRPr>
            </a:lvl3pPr>
            <a:lvl4pPr marL="1371532" indent="0">
              <a:buNone/>
              <a:defRPr sz="1800" b="1">
                <a:solidFill>
                  <a:schemeClr val="bg1"/>
                </a:solidFill>
              </a:defRPr>
            </a:lvl4pPr>
            <a:lvl5pPr marL="1828709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364" y="476722"/>
            <a:ext cx="10636465" cy="768545"/>
          </a:xfrm>
        </p:spPr>
        <p:txBody>
          <a:bodyPr/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535431" y="2442410"/>
            <a:ext cx="3420932" cy="3851902"/>
          </a:xfrm>
          <a:solidFill>
            <a:srgbClr val="333F8E"/>
          </a:solidFill>
          <a:ln>
            <a:noFill/>
          </a:ln>
        </p:spPr>
        <p:txBody>
          <a:bodyPr lIns="396000" tIns="360000" rIns="39600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535431" y="1652337"/>
            <a:ext cx="3420932" cy="790074"/>
          </a:xfrm>
          <a:solidFill>
            <a:srgbClr val="6262A8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 sz="1800" b="1">
                <a:solidFill>
                  <a:schemeClr val="bg1"/>
                </a:solidFill>
              </a:defRPr>
            </a:lvl2pPr>
            <a:lvl3pPr marL="914354" indent="0">
              <a:buNone/>
              <a:defRPr sz="1800" b="1">
                <a:solidFill>
                  <a:schemeClr val="bg1"/>
                </a:solidFill>
              </a:defRPr>
            </a:lvl3pPr>
            <a:lvl4pPr marL="1371532" indent="0">
              <a:buNone/>
              <a:defRPr sz="1800" b="1">
                <a:solidFill>
                  <a:schemeClr val="bg1"/>
                </a:solidFill>
              </a:defRPr>
            </a:lvl4pPr>
            <a:lvl5pPr marL="1828709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389363" y="1652337"/>
            <a:ext cx="3420932" cy="790074"/>
          </a:xfrm>
          <a:solidFill>
            <a:srgbClr val="6262A8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 sz="1800" b="1">
                <a:solidFill>
                  <a:schemeClr val="bg1"/>
                </a:solidFill>
              </a:defRPr>
            </a:lvl2pPr>
            <a:lvl3pPr marL="914354" indent="0">
              <a:buNone/>
              <a:defRPr sz="1800" b="1">
                <a:solidFill>
                  <a:schemeClr val="bg1"/>
                </a:solidFill>
              </a:defRPr>
            </a:lvl3pPr>
            <a:lvl4pPr marL="1371532" indent="0">
              <a:buNone/>
              <a:defRPr sz="1800" b="1">
                <a:solidFill>
                  <a:schemeClr val="bg1"/>
                </a:solidFill>
              </a:defRPr>
            </a:lvl4pPr>
            <a:lvl5pPr marL="1828709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238603" y="1652337"/>
            <a:ext cx="3420932" cy="790074"/>
          </a:xfrm>
          <a:solidFill>
            <a:srgbClr val="6262A8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 sz="1800" b="1">
                <a:solidFill>
                  <a:schemeClr val="bg1"/>
                </a:solidFill>
              </a:defRPr>
            </a:lvl2pPr>
            <a:lvl3pPr marL="914354" indent="0">
              <a:buNone/>
              <a:defRPr sz="1800" b="1">
                <a:solidFill>
                  <a:schemeClr val="bg1"/>
                </a:solidFill>
              </a:defRPr>
            </a:lvl3pPr>
            <a:lvl4pPr marL="1371532" indent="0">
              <a:buNone/>
              <a:defRPr sz="1800" b="1">
                <a:solidFill>
                  <a:schemeClr val="bg1"/>
                </a:solidFill>
              </a:defRPr>
            </a:lvl4pPr>
            <a:lvl5pPr marL="1828709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4389363" y="6294313"/>
            <a:ext cx="3420932" cy="173930"/>
          </a:xfrm>
          <a:solidFill>
            <a:srgbClr val="7A0000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1100" b="1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1800" b="1">
                <a:solidFill>
                  <a:schemeClr val="bg1"/>
                </a:solidFill>
              </a:defRPr>
            </a:lvl2pPr>
            <a:lvl3pPr marL="914354" indent="0">
              <a:buNone/>
              <a:defRPr sz="1800" b="1">
                <a:solidFill>
                  <a:schemeClr val="bg1"/>
                </a:solidFill>
              </a:defRPr>
            </a:lvl3pPr>
            <a:lvl4pPr marL="1371532" indent="0">
              <a:buNone/>
              <a:defRPr sz="1800" b="1">
                <a:solidFill>
                  <a:schemeClr val="bg1"/>
                </a:solidFill>
              </a:defRPr>
            </a:lvl4pPr>
            <a:lvl5pPr marL="1828709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12"/>
          <p:cNvSpPr>
            <a:spLocks noGrp="1"/>
          </p:cNvSpPr>
          <p:nvPr>
            <p:ph type="body" sz="quarter" idx="23"/>
          </p:nvPr>
        </p:nvSpPr>
        <p:spPr>
          <a:xfrm>
            <a:off x="8238603" y="6294313"/>
            <a:ext cx="3420932" cy="173930"/>
          </a:xfrm>
          <a:solidFill>
            <a:srgbClr val="7A0000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1100" b="1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1800" b="1">
                <a:solidFill>
                  <a:schemeClr val="bg1"/>
                </a:solidFill>
              </a:defRPr>
            </a:lvl2pPr>
            <a:lvl3pPr marL="914354" indent="0">
              <a:buNone/>
              <a:defRPr sz="1800" b="1">
                <a:solidFill>
                  <a:schemeClr val="bg1"/>
                </a:solidFill>
              </a:defRPr>
            </a:lvl3pPr>
            <a:lvl4pPr marL="1371532" indent="0">
              <a:buNone/>
              <a:defRPr sz="1800" b="1">
                <a:solidFill>
                  <a:schemeClr val="bg1"/>
                </a:solidFill>
              </a:defRPr>
            </a:lvl4pPr>
            <a:lvl5pPr marL="1828709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4"/>
          <p:cNvSpPr>
            <a:spLocks noGrp="1"/>
          </p:cNvSpPr>
          <p:nvPr>
            <p:ph type="body" sz="quarter" idx="24"/>
          </p:nvPr>
        </p:nvSpPr>
        <p:spPr>
          <a:xfrm>
            <a:off x="4389363" y="2442411"/>
            <a:ext cx="3420932" cy="3851902"/>
          </a:xfrm>
          <a:solidFill>
            <a:srgbClr val="333F8E"/>
          </a:solidFill>
        </p:spPr>
        <p:txBody>
          <a:bodyPr lIns="396000" tIns="360000" rIns="39600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24"/>
          <p:cNvSpPr>
            <a:spLocks noGrp="1"/>
          </p:cNvSpPr>
          <p:nvPr>
            <p:ph type="body" sz="quarter" idx="25"/>
          </p:nvPr>
        </p:nvSpPr>
        <p:spPr>
          <a:xfrm>
            <a:off x="8238603" y="2442411"/>
            <a:ext cx="3420932" cy="3851902"/>
          </a:xfrm>
          <a:solidFill>
            <a:srgbClr val="333F8E"/>
          </a:solidFill>
        </p:spPr>
        <p:txBody>
          <a:bodyPr lIns="396000" tIns="360000" rIns="39600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6499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2" userDrawn="1">
          <p15:clr>
            <a:srgbClr val="FBAE40"/>
          </p15:clr>
        </p15:guide>
        <p15:guide id="2" pos="339" userDrawn="1">
          <p15:clr>
            <a:srgbClr val="FBAE40"/>
          </p15:clr>
        </p15:guide>
        <p15:guide id="3" orient="horz" pos="3789" userDrawn="1">
          <p15:clr>
            <a:srgbClr val="FBAE40"/>
          </p15:clr>
        </p15:guide>
        <p15:guide id="4" pos="7159" userDrawn="1">
          <p15:clr>
            <a:srgbClr val="FBAE40"/>
          </p15:clr>
        </p15:guide>
        <p15:guide id="5" pos="7039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432" userDrawn="1">
          <p15:clr>
            <a:srgbClr val="FBAE40"/>
          </p15:clr>
        </p15:guide>
        <p15:guide id="8" pos="2491" userDrawn="1">
          <p15:clr>
            <a:srgbClr val="FBAE40"/>
          </p15:clr>
        </p15:guide>
        <p15:guide id="9" pos="2761" userDrawn="1">
          <p15:clr>
            <a:srgbClr val="FBAE40"/>
          </p15:clr>
        </p15:guide>
        <p15:guide id="10" pos="4921" userDrawn="1">
          <p15:clr>
            <a:srgbClr val="FBAE40"/>
          </p15:clr>
        </p15:guide>
        <p15:guide id="11" pos="5192" userDrawn="1">
          <p15:clr>
            <a:srgbClr val="FBAE40"/>
          </p15:clr>
        </p15:guide>
        <p15:guide id="12" orient="horz" pos="4252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 - 4 Related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36364" y="1861094"/>
            <a:ext cx="5631649" cy="2052000"/>
            <a:chOff x="542925" y="1665288"/>
            <a:chExt cx="5758291" cy="2170112"/>
          </a:xfrm>
        </p:grpSpPr>
        <p:sp>
          <p:nvSpPr>
            <p:cNvPr id="4" name="Rectangle 3"/>
            <p:cNvSpPr/>
            <p:nvPr/>
          </p:nvSpPr>
          <p:spPr>
            <a:xfrm>
              <a:off x="542925" y="1665288"/>
              <a:ext cx="5553075" cy="2170112"/>
            </a:xfrm>
            <a:prstGeom prst="rect">
              <a:avLst/>
            </a:prstGeom>
            <a:solidFill>
              <a:srgbClr val="956B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5" name="Triangle 4"/>
            <p:cNvSpPr/>
            <p:nvPr/>
          </p:nvSpPr>
          <p:spPr>
            <a:xfrm rot="5400000">
              <a:off x="6059966" y="1923372"/>
              <a:ext cx="266505" cy="215994"/>
            </a:xfrm>
            <a:prstGeom prst="triangle">
              <a:avLst/>
            </a:prstGeom>
            <a:solidFill>
              <a:srgbClr val="956B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6221088" y="1861094"/>
            <a:ext cx="5430947" cy="2247806"/>
            <a:chOff x="6227654" y="1665288"/>
            <a:chExt cx="5430946" cy="2369060"/>
          </a:xfrm>
        </p:grpSpPr>
        <p:sp>
          <p:nvSpPr>
            <p:cNvPr id="7" name="Rectangle 6"/>
            <p:cNvSpPr/>
            <p:nvPr/>
          </p:nvSpPr>
          <p:spPr>
            <a:xfrm>
              <a:off x="6227654" y="1665288"/>
              <a:ext cx="5430946" cy="2170112"/>
            </a:xfrm>
            <a:prstGeom prst="rect">
              <a:avLst/>
            </a:prstGeom>
            <a:solidFill>
              <a:srgbClr val="6262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8" name="Triangle 7"/>
            <p:cNvSpPr/>
            <p:nvPr/>
          </p:nvSpPr>
          <p:spPr>
            <a:xfrm rot="10800000">
              <a:off x="11157494" y="3818354"/>
              <a:ext cx="250553" cy="215994"/>
            </a:xfrm>
            <a:prstGeom prst="triangle">
              <a:avLst/>
            </a:prstGeom>
            <a:solidFill>
              <a:srgbClr val="6262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9" name="Group 8"/>
          <p:cNvGrpSpPr/>
          <p:nvPr userDrawn="1"/>
        </p:nvGrpSpPr>
        <p:grpSpPr>
          <a:xfrm rot="10800000">
            <a:off x="536360" y="3945393"/>
            <a:ext cx="5430947" cy="2287958"/>
            <a:chOff x="6227654" y="1665288"/>
            <a:chExt cx="5430946" cy="2369060"/>
          </a:xfrm>
          <a:solidFill>
            <a:srgbClr val="7A0000"/>
          </a:solidFill>
        </p:grpSpPr>
        <p:sp>
          <p:nvSpPr>
            <p:cNvPr id="10" name="Rectangle 9"/>
            <p:cNvSpPr/>
            <p:nvPr/>
          </p:nvSpPr>
          <p:spPr>
            <a:xfrm>
              <a:off x="6227654" y="1665288"/>
              <a:ext cx="5430946" cy="21701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1" name="Triangle 10"/>
            <p:cNvSpPr/>
            <p:nvPr/>
          </p:nvSpPr>
          <p:spPr>
            <a:xfrm rot="10800000">
              <a:off x="11157494" y="3818354"/>
              <a:ext cx="250553" cy="21599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12" name="Group 11"/>
          <p:cNvGrpSpPr/>
          <p:nvPr userDrawn="1"/>
        </p:nvGrpSpPr>
        <p:grpSpPr>
          <a:xfrm rot="10800000">
            <a:off x="6024400" y="4135800"/>
            <a:ext cx="5627639" cy="2097557"/>
            <a:chOff x="542925" y="1665288"/>
            <a:chExt cx="5754191" cy="2170112"/>
          </a:xfrm>
          <a:solidFill>
            <a:srgbClr val="333F8E"/>
          </a:solidFill>
        </p:grpSpPr>
        <p:sp>
          <p:nvSpPr>
            <p:cNvPr id="13" name="Rectangle 12"/>
            <p:cNvSpPr/>
            <p:nvPr/>
          </p:nvSpPr>
          <p:spPr>
            <a:xfrm>
              <a:off x="542925" y="1665288"/>
              <a:ext cx="5553075" cy="21701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4" name="Triangle 13"/>
            <p:cNvSpPr/>
            <p:nvPr/>
          </p:nvSpPr>
          <p:spPr>
            <a:xfrm rot="5400000">
              <a:off x="6055866" y="1923370"/>
              <a:ext cx="266505" cy="21599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6364" y="476722"/>
            <a:ext cx="10636465" cy="76854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975716" y="2220427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6660444" y="2220427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4"/>
          <p:cNvSpPr>
            <a:spLocks noGrp="1"/>
          </p:cNvSpPr>
          <p:nvPr>
            <p:ph type="body" sz="quarter" idx="15"/>
          </p:nvPr>
        </p:nvSpPr>
        <p:spPr>
          <a:xfrm>
            <a:off x="975716" y="4540684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6660444" y="4540684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3998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4252" userDrawn="1">
          <p15:clr>
            <a:srgbClr val="FBAE40"/>
          </p15:clr>
        </p15:guide>
        <p15:guide id="3" orient="horz" pos="3803" userDrawn="1">
          <p15:clr>
            <a:srgbClr val="FBAE40"/>
          </p15:clr>
        </p15:guide>
        <p15:guide id="4" orient="horz" pos="1050" userDrawn="1">
          <p15:clr>
            <a:srgbClr val="FBAE40"/>
          </p15:clr>
        </p15:guide>
        <p15:guide id="5" pos="3752" userDrawn="1">
          <p15:clr>
            <a:srgbClr val="FBAE40"/>
          </p15:clr>
        </p15:guide>
        <p15:guide id="6" pos="3923" userDrawn="1">
          <p15:clr>
            <a:srgbClr val="FBAE40"/>
          </p15:clr>
        </p15:guide>
        <p15:guide id="7" orient="horz" pos="2482" userDrawn="1">
          <p15:clr>
            <a:srgbClr val="FBAE40"/>
          </p15:clr>
        </p15:guide>
        <p15:guide id="8" orient="horz" pos="2338" userDrawn="1">
          <p15:clr>
            <a:srgbClr val="FBAE40"/>
          </p15:clr>
        </p15:guide>
        <p15:guide id="9" orient="horz" pos="432" userDrawn="1">
          <p15:clr>
            <a:srgbClr val="FBAE40"/>
          </p15:clr>
        </p15:guide>
        <p15:guide id="10" pos="7344" userDrawn="1">
          <p15:clr>
            <a:srgbClr val="FBAE40"/>
          </p15:clr>
        </p15:guide>
        <p15:guide id="11" pos="7159" userDrawn="1">
          <p15:clr>
            <a:srgbClr val="FBAE40"/>
          </p15:clr>
        </p15:guide>
        <p15:guide id="12" pos="7039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 - 3 Related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42929" y="1665288"/>
            <a:ext cx="5631649" cy="2052000"/>
            <a:chOff x="542925" y="1665288"/>
            <a:chExt cx="5758291" cy="2170112"/>
          </a:xfrm>
        </p:grpSpPr>
        <p:sp>
          <p:nvSpPr>
            <p:cNvPr id="4" name="Rectangle 3"/>
            <p:cNvSpPr/>
            <p:nvPr/>
          </p:nvSpPr>
          <p:spPr>
            <a:xfrm>
              <a:off x="542925" y="1665288"/>
              <a:ext cx="5553075" cy="2170112"/>
            </a:xfrm>
            <a:prstGeom prst="rect">
              <a:avLst/>
            </a:prstGeom>
            <a:solidFill>
              <a:srgbClr val="7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27" name="Triangle 26"/>
            <p:cNvSpPr/>
            <p:nvPr userDrawn="1"/>
          </p:nvSpPr>
          <p:spPr>
            <a:xfrm rot="5400000">
              <a:off x="6059966" y="3318348"/>
              <a:ext cx="266505" cy="215994"/>
            </a:xfrm>
            <a:prstGeom prst="triangle">
              <a:avLst/>
            </a:prstGeom>
            <a:solidFill>
              <a:srgbClr val="7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6227653" y="1665288"/>
            <a:ext cx="5430947" cy="2247806"/>
            <a:chOff x="6227654" y="1665288"/>
            <a:chExt cx="5430946" cy="2369060"/>
          </a:xfrm>
        </p:grpSpPr>
        <p:sp>
          <p:nvSpPr>
            <p:cNvPr id="7" name="Rectangle 6"/>
            <p:cNvSpPr/>
            <p:nvPr/>
          </p:nvSpPr>
          <p:spPr>
            <a:xfrm>
              <a:off x="6227654" y="1665288"/>
              <a:ext cx="5430946" cy="2170112"/>
            </a:xfrm>
            <a:prstGeom prst="rect">
              <a:avLst/>
            </a:prstGeom>
            <a:solidFill>
              <a:srgbClr val="6262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8" name="Triangle 7"/>
            <p:cNvSpPr/>
            <p:nvPr/>
          </p:nvSpPr>
          <p:spPr>
            <a:xfrm rot="10800000">
              <a:off x="6481437" y="3818354"/>
              <a:ext cx="250553" cy="215994"/>
            </a:xfrm>
            <a:prstGeom prst="triangle">
              <a:avLst/>
            </a:prstGeom>
            <a:solidFill>
              <a:srgbClr val="6262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sp>
        <p:nvSpPr>
          <p:cNvPr id="13" name="Rectangle 12"/>
          <p:cNvSpPr/>
          <p:nvPr/>
        </p:nvSpPr>
        <p:spPr>
          <a:xfrm rot="10800000">
            <a:off x="3465029" y="3985545"/>
            <a:ext cx="5430947" cy="2052000"/>
          </a:xfrm>
          <a:prstGeom prst="rect">
            <a:avLst/>
          </a:prstGeom>
          <a:solidFill>
            <a:srgbClr val="33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5" name="Title 1"/>
          <p:cNvSpPr>
            <a:spLocks noGrp="1"/>
          </p:cNvSpPr>
          <p:nvPr userDrawn="1">
            <p:ph type="title"/>
          </p:nvPr>
        </p:nvSpPr>
        <p:spPr>
          <a:xfrm>
            <a:off x="536364" y="476722"/>
            <a:ext cx="10636465" cy="768545"/>
          </a:xfrm>
        </p:spPr>
        <p:txBody>
          <a:bodyPr/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24"/>
          <p:cNvSpPr>
            <a:spLocks noGrp="1"/>
          </p:cNvSpPr>
          <p:nvPr userDrawn="1">
            <p:ph type="body" sz="quarter" idx="13"/>
          </p:nvPr>
        </p:nvSpPr>
        <p:spPr>
          <a:xfrm>
            <a:off x="982281" y="2024621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4"/>
          <p:cNvSpPr>
            <a:spLocks noGrp="1"/>
          </p:cNvSpPr>
          <p:nvPr userDrawn="1">
            <p:ph type="body" sz="quarter" idx="14"/>
          </p:nvPr>
        </p:nvSpPr>
        <p:spPr>
          <a:xfrm>
            <a:off x="6667009" y="2024621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4"/>
          <p:cNvSpPr>
            <a:spLocks noGrp="1"/>
          </p:cNvSpPr>
          <p:nvPr userDrawn="1">
            <p:ph type="body" sz="quarter" idx="16"/>
          </p:nvPr>
        </p:nvSpPr>
        <p:spPr>
          <a:xfrm>
            <a:off x="3904385" y="4344878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riangle 27"/>
          <p:cNvSpPr/>
          <p:nvPr userDrawn="1"/>
        </p:nvSpPr>
        <p:spPr>
          <a:xfrm>
            <a:off x="5459331" y="3779737"/>
            <a:ext cx="252000" cy="211244"/>
          </a:xfrm>
          <a:prstGeom prst="triangle">
            <a:avLst/>
          </a:prstGeom>
          <a:solidFill>
            <a:srgbClr val="33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552279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4252" userDrawn="1">
          <p15:clr>
            <a:srgbClr val="FBAE40"/>
          </p15:clr>
        </p15:guide>
        <p15:guide id="3" orient="horz" pos="3795" userDrawn="1">
          <p15:clr>
            <a:srgbClr val="FBAE40"/>
          </p15:clr>
        </p15:guide>
        <p15:guide id="4" orient="horz" pos="2507" userDrawn="1">
          <p15:clr>
            <a:srgbClr val="FBAE40"/>
          </p15:clr>
        </p15:guide>
        <p15:guide id="5" orient="horz" pos="2338" userDrawn="1">
          <p15:clr>
            <a:srgbClr val="FBAE40"/>
          </p15:clr>
        </p15:guide>
        <p15:guide id="6" orient="horz" pos="1050" userDrawn="1">
          <p15:clr>
            <a:srgbClr val="FBAE40"/>
          </p15:clr>
        </p15:guide>
        <p15:guide id="7" pos="3752" userDrawn="1">
          <p15:clr>
            <a:srgbClr val="FBAE40"/>
          </p15:clr>
        </p15:guide>
        <p15:guide id="8" pos="3923" userDrawn="1">
          <p15:clr>
            <a:srgbClr val="FBAE40"/>
          </p15:clr>
        </p15:guide>
        <p15:guide id="9" pos="7159" userDrawn="1">
          <p15:clr>
            <a:srgbClr val="FBAE40"/>
          </p15:clr>
        </p15:guide>
        <p15:guide id="10" pos="7039" userDrawn="1">
          <p15:clr>
            <a:srgbClr val="FBAE40"/>
          </p15:clr>
        </p15:guide>
        <p15:guide id="11" pos="7344" userDrawn="1">
          <p15:clr>
            <a:srgbClr val="FBAE40"/>
          </p15:clr>
        </p15:guide>
        <p15:guide id="12" orient="horz" pos="432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 - 1 Important + 2 Minor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364" y="476722"/>
            <a:ext cx="10636465" cy="768545"/>
          </a:xfrm>
        </p:spPr>
        <p:txBody>
          <a:bodyPr/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535428" y="6381278"/>
            <a:ext cx="5560572" cy="173930"/>
          </a:xfrm>
          <a:solidFill>
            <a:srgbClr val="7A0000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  <a:lvl2pPr marL="457178" indent="0">
              <a:buNone/>
              <a:defRPr sz="1800" b="1">
                <a:solidFill>
                  <a:schemeClr val="bg1"/>
                </a:solidFill>
              </a:defRPr>
            </a:lvl2pPr>
            <a:lvl3pPr marL="914354" indent="0">
              <a:buNone/>
              <a:defRPr sz="1800" b="1">
                <a:solidFill>
                  <a:schemeClr val="bg1"/>
                </a:solidFill>
              </a:defRPr>
            </a:lvl3pPr>
            <a:lvl4pPr marL="1371532" indent="0">
              <a:buNone/>
              <a:defRPr sz="1800" b="1">
                <a:solidFill>
                  <a:schemeClr val="bg1"/>
                </a:solidFill>
              </a:defRPr>
            </a:lvl4pPr>
            <a:lvl5pPr marL="1828709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535431" y="1652338"/>
            <a:ext cx="5560572" cy="4728940"/>
          </a:xfrm>
          <a:solidFill>
            <a:srgbClr val="333F8E"/>
          </a:solidFill>
          <a:ln>
            <a:noFill/>
          </a:ln>
        </p:spPr>
        <p:txBody>
          <a:bodyPr lIns="396000" tIns="360000" rIns="396000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4"/>
          <p:cNvSpPr>
            <a:spLocks noGrp="1"/>
          </p:cNvSpPr>
          <p:nvPr>
            <p:ph type="body" sz="quarter" idx="22"/>
          </p:nvPr>
        </p:nvSpPr>
        <p:spPr>
          <a:xfrm>
            <a:off x="6436898" y="1652338"/>
            <a:ext cx="5217695" cy="2242288"/>
          </a:xfrm>
          <a:solidFill>
            <a:srgbClr val="C2C2DE"/>
          </a:solidFill>
          <a:ln>
            <a:noFill/>
          </a:ln>
        </p:spPr>
        <p:txBody>
          <a:bodyPr lIns="396000" tIns="360000" rIns="396000">
            <a:normAutofit/>
          </a:bodyPr>
          <a:lstStyle>
            <a:lvl1pPr marL="0" indent="0">
              <a:buNone/>
              <a:defRPr sz="1800" b="0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24"/>
          <p:cNvSpPr>
            <a:spLocks noGrp="1"/>
          </p:cNvSpPr>
          <p:nvPr>
            <p:ph type="body" sz="quarter" idx="23"/>
          </p:nvPr>
        </p:nvSpPr>
        <p:spPr>
          <a:xfrm>
            <a:off x="6436897" y="4301183"/>
            <a:ext cx="5217695" cy="2253511"/>
          </a:xfrm>
          <a:solidFill>
            <a:srgbClr val="AB89AB">
              <a:alpha val="50000"/>
            </a:srgbClr>
          </a:solidFill>
          <a:ln>
            <a:noFill/>
          </a:ln>
        </p:spPr>
        <p:txBody>
          <a:bodyPr lIns="396000" tIns="360000" rIns="396000">
            <a:normAutofit/>
          </a:bodyPr>
          <a:lstStyle>
            <a:lvl1pPr marL="0" indent="0">
              <a:buNone/>
              <a:defRPr sz="1800" b="0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  <a:lvl2pPr marL="457178" indent="0">
              <a:buNone/>
              <a:defRPr sz="1800">
                <a:solidFill>
                  <a:schemeClr val="bg1"/>
                </a:solidFill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</a:defRPr>
            </a:lvl3pPr>
            <a:lvl4pPr marL="1371532" indent="0">
              <a:buNone/>
              <a:defRPr sz="1800">
                <a:solidFill>
                  <a:schemeClr val="bg1"/>
                </a:solidFill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057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52" userDrawn="1">
          <p15:clr>
            <a:srgbClr val="FBAE40"/>
          </p15:clr>
        </p15:guide>
        <p15:guide id="2" pos="339" userDrawn="1">
          <p15:clr>
            <a:srgbClr val="FBAE40"/>
          </p15:clr>
        </p15:guide>
        <p15:guide id="3" pos="3837" userDrawn="1">
          <p15:clr>
            <a:srgbClr val="FBAE40"/>
          </p15:clr>
        </p15:guide>
        <p15:guide id="4" pos="4057" userDrawn="1">
          <p15:clr>
            <a:srgbClr val="FBAE40"/>
          </p15:clr>
        </p15:guide>
        <p15:guide id="5" pos="7344" userDrawn="1">
          <p15:clr>
            <a:srgbClr val="FBAE40"/>
          </p15:clr>
        </p15:guide>
        <p15:guide id="6" pos="7159" userDrawn="1">
          <p15:clr>
            <a:srgbClr val="FBAE40"/>
          </p15:clr>
        </p15:guide>
        <p15:guide id="7" pos="7039" userDrawn="1">
          <p15:clr>
            <a:srgbClr val="FBAE40"/>
          </p15:clr>
        </p15:guide>
        <p15:guide id="8" orient="horz" pos="3786" userDrawn="1">
          <p15:clr>
            <a:srgbClr val="FBAE40"/>
          </p15:clr>
        </p15:guide>
        <p15:guide id="9" orient="horz" pos="1042" userDrawn="1">
          <p15:clr>
            <a:srgbClr val="FBAE40"/>
          </p15:clr>
        </p15:guide>
        <p15:guide id="10" orient="horz" pos="2355" userDrawn="1">
          <p15:clr>
            <a:srgbClr val="FBAE40"/>
          </p15:clr>
        </p15:guide>
        <p15:guide id="11" orient="horz" pos="2473" userDrawn="1">
          <p15:clr>
            <a:srgbClr val="FBAE40"/>
          </p15:clr>
        </p15:guide>
        <p15:guide id="12" orient="horz" pos="432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 - 1 Important + 2 Related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 userDrawn="1"/>
        </p:nvCxnSpPr>
        <p:spPr>
          <a:xfrm>
            <a:off x="4799801" y="5000325"/>
            <a:ext cx="3725779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364" y="476722"/>
            <a:ext cx="10636465" cy="768545"/>
          </a:xfrm>
        </p:spPr>
        <p:txBody>
          <a:bodyPr/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4000" y="1819978"/>
            <a:ext cx="4362701" cy="4362701"/>
          </a:xfrm>
          <a:prstGeom prst="ellipse">
            <a:avLst/>
          </a:prstGeom>
          <a:solidFill>
            <a:srgbClr val="333F8E"/>
          </a:solidFill>
          <a:effectLst>
            <a:softEdge rad="0"/>
          </a:effectLst>
        </p:spPr>
        <p:txBody>
          <a:bodyPr anchor="ctr">
            <a:noAutofit/>
          </a:bodyPr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178" indent="0" algn="ctr">
              <a:buNone/>
              <a:defRPr b="1">
                <a:solidFill>
                  <a:schemeClr val="bg1"/>
                </a:solidFill>
              </a:defRPr>
            </a:lvl2pPr>
            <a:lvl3pPr marL="914354" indent="0" algn="ctr">
              <a:buNone/>
              <a:defRPr b="1">
                <a:solidFill>
                  <a:schemeClr val="bg1"/>
                </a:solidFill>
              </a:defRPr>
            </a:lvl3pPr>
            <a:lvl4pPr marL="1371532" indent="0" algn="ctr">
              <a:buNone/>
              <a:defRPr b="1">
                <a:solidFill>
                  <a:schemeClr val="bg1"/>
                </a:solidFill>
              </a:defRPr>
            </a:lvl4pPr>
            <a:lvl5pPr marL="1828709" indent="0" algn="ct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5839733" y="1819978"/>
            <a:ext cx="2605635" cy="2606842"/>
          </a:xfrm>
          <a:prstGeom prst="ellipse">
            <a:avLst/>
          </a:prstGeom>
          <a:solidFill>
            <a:srgbClr val="C2C2DE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0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  <a:lvl2pPr marL="457178" indent="0" algn="ctr">
              <a:buNone/>
              <a:defRPr sz="18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800"/>
            </a:lvl4pPr>
            <a:lvl5pPr marL="1828709" indent="0" algn="ctr">
              <a:buNone/>
              <a:defRPr sz="1800"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508238" y="3349141"/>
            <a:ext cx="2832231" cy="2833543"/>
          </a:xfrm>
          <a:prstGeom prst="ellipse">
            <a:avLst/>
          </a:prstGeom>
          <a:solidFill>
            <a:srgbClr val="AB89AB">
              <a:alpha val="41000"/>
            </a:srgb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0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  <a:lvl2pPr marL="457178" indent="0" algn="ctr">
              <a:buNone/>
              <a:defRPr sz="18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800"/>
            </a:lvl4pPr>
            <a:lvl5pPr marL="1828709" indent="0" algn="ctr">
              <a:buNone/>
              <a:defRPr sz="1800"/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99800" y="3019124"/>
            <a:ext cx="1039933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595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86" userDrawn="1">
          <p15:clr>
            <a:srgbClr val="FBAE40"/>
          </p15:clr>
        </p15:guide>
        <p15:guide id="2" pos="339" userDrawn="1">
          <p15:clr>
            <a:srgbClr val="FBAE40"/>
          </p15:clr>
        </p15:guide>
        <p15:guide id="3" orient="horz" pos="1042" userDrawn="1">
          <p15:clr>
            <a:srgbClr val="FBAE40"/>
          </p15:clr>
        </p15:guide>
        <p15:guide id="4" pos="3083" userDrawn="1">
          <p15:clr>
            <a:srgbClr val="FBAE40"/>
          </p15:clr>
        </p15:guide>
        <p15:guide id="5" pos="7159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pos="7039" userDrawn="1">
          <p15:clr>
            <a:srgbClr val="FBAE40"/>
          </p15:clr>
        </p15:guide>
        <p15:guide id="8" orient="horz" pos="4252" userDrawn="1">
          <p15:clr>
            <a:srgbClr val="FBAE40"/>
          </p15:clr>
        </p15:guide>
        <p15:guide id="9" orient="horz" pos="432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B Fact -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EFEBCC-0D5B-EB4B-83EF-3BC2B129F595}"/>
              </a:ext>
            </a:extLst>
          </p:cNvPr>
          <p:cNvSpPr/>
          <p:nvPr userDrawn="1"/>
        </p:nvSpPr>
        <p:spPr>
          <a:xfrm>
            <a:off x="801030" y="1373459"/>
            <a:ext cx="10589941" cy="4111083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3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FCF8C-333C-AB4A-9E7D-40B5AC498B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6815" y="1788240"/>
            <a:ext cx="9638371" cy="3281521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Fact - 1</a:t>
            </a:r>
          </a:p>
        </p:txBody>
      </p:sp>
    </p:spTree>
    <p:extLst>
      <p:ext uri="{BB962C8B-B14F-4D97-AF65-F5344CB8AC3E}">
        <p14:creationId xmlns:p14="http://schemas.microsoft.com/office/powerpoint/2010/main" val="940290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  <p15:guide id="2" orient="horz" pos="3710" userDrawn="1">
          <p15:clr>
            <a:srgbClr val="FBAE40"/>
          </p15:clr>
        </p15:guide>
        <p15:guide id="3" pos="7141" userDrawn="1">
          <p15:clr>
            <a:srgbClr val="FBAE40"/>
          </p15:clr>
        </p15:guide>
        <p15:guide id="4" orient="horz" pos="584" userDrawn="1">
          <p15:clr>
            <a:srgbClr val="FBAE40"/>
          </p15:clr>
        </p15:guide>
        <p15:guide id="5" orient="horz" pos="991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B Fact 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B8404B-8E5D-A5FC-2ED7-14D6D30CF1C8}"/>
              </a:ext>
            </a:extLst>
          </p:cNvPr>
          <p:cNvSpPr/>
          <p:nvPr userDrawn="1"/>
        </p:nvSpPr>
        <p:spPr>
          <a:xfrm>
            <a:off x="801030" y="1373459"/>
            <a:ext cx="10589941" cy="411108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3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C31046B-2438-ECE7-EB97-23D03F8CB4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6815" y="1788240"/>
            <a:ext cx="9638371" cy="3281521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Fact - 1</a:t>
            </a:r>
          </a:p>
        </p:txBody>
      </p:sp>
    </p:spTree>
    <p:extLst>
      <p:ext uri="{BB962C8B-B14F-4D97-AF65-F5344CB8AC3E}">
        <p14:creationId xmlns:p14="http://schemas.microsoft.com/office/powerpoint/2010/main" val="1551470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  <p15:guide id="2" orient="horz" pos="1423" userDrawn="1">
          <p15:clr>
            <a:srgbClr val="FBAE40"/>
          </p15:clr>
        </p15:guide>
        <p15:guide id="3" pos="7192" userDrawn="1">
          <p15:clr>
            <a:srgbClr val="FBAE40"/>
          </p15:clr>
        </p15:guide>
        <p15:guide id="4" orient="horz" pos="366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Gradient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7C0CC0-C774-0848-A11D-83E3655401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0000">
                <a:srgbClr val="6262A8">
                  <a:alpha val="50000"/>
                </a:srgbClr>
              </a:gs>
              <a:gs pos="100000">
                <a:srgbClr val="C2C2DE">
                  <a:alpha val="25000"/>
                </a:srgbClr>
              </a:gs>
              <a:gs pos="36000">
                <a:srgbClr val="333F8E">
                  <a:alpha val="75000"/>
                </a:srgbClr>
              </a:gs>
            </a:gsLst>
            <a:lin ang="1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8BFFBB1-09AD-2142-892E-C4655DFBA1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876586"/>
            <a:ext cx="9144000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Intro Slide – Gradient Picture Background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1AFCF8C-333C-AB4A-9E7D-40B5AC498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356261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7E0110-86FC-B542-B54F-1133FA61432F}"/>
              </a:ext>
            </a:extLst>
          </p:cNvPr>
          <p:cNvSpPr txBox="1"/>
          <p:nvPr userDrawn="1"/>
        </p:nvSpPr>
        <p:spPr>
          <a:xfrm>
            <a:off x="-3" y="-426745"/>
            <a:ext cx="121920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accent2"/>
                </a:solidFill>
                <a:latin typeface="Proxima Nova Rg" panose="02000506030000020004" pitchFamily="50" charset="0"/>
              </a:rPr>
              <a:t>To insert a background image, right-click on the slide – select FORMAT BACKGROUND &gt; Picture or texture fill</a:t>
            </a:r>
            <a:endParaRPr lang="bg-BG" sz="1400" dirty="0">
              <a:solidFill>
                <a:schemeClr val="accent2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2" name="Picture 1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C451C4C4-756B-FCEF-1591-FB4FF6998F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13882" y="220824"/>
            <a:ext cx="2206765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7821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  <p15:guide id="2" orient="horz" pos="2546" userDrawn="1">
          <p15:clr>
            <a:srgbClr val="FBAE40"/>
          </p15:clr>
        </p15:guide>
        <p15:guide id="3" pos="6243" userDrawn="1">
          <p15:clr>
            <a:srgbClr val="FBAE40"/>
          </p15:clr>
        </p15:guide>
        <p15:guide id="4" orient="horz" pos="584" userDrawn="1">
          <p15:clr>
            <a:srgbClr val="FBAE40"/>
          </p15:clr>
        </p15:guide>
        <p15:guide id="5" orient="horz" pos="991" userDrawn="1">
          <p15:clr>
            <a:srgbClr val="FBAE40"/>
          </p15:clr>
        </p15:guide>
        <p15:guide id="6" orient="horz" pos="2744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– Option 1">
    <p:bg>
      <p:bgPr>
        <a:solidFill>
          <a:srgbClr val="333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13A2D67-91F3-2946-BCCD-7D3373EEB483}"/>
              </a:ext>
            </a:extLst>
          </p:cNvPr>
          <p:cNvSpPr txBox="1">
            <a:spLocks/>
          </p:cNvSpPr>
          <p:nvPr userDrawn="1"/>
        </p:nvSpPr>
        <p:spPr>
          <a:xfrm>
            <a:off x="10614212" y="4013434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500" b="1" i="0" dirty="0">
                <a:solidFill>
                  <a:srgbClr val="FF0000"/>
                </a:solidFill>
                <a:latin typeface="Proxima Nova Rg" panose="02000506030000020004" pitchFamily="2" charset="0"/>
              </a:rPr>
              <a:t>”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3F74712-47DD-D445-BB61-E4279010D2FD}"/>
              </a:ext>
            </a:extLst>
          </p:cNvPr>
          <p:cNvSpPr txBox="1">
            <a:spLocks/>
          </p:cNvSpPr>
          <p:nvPr userDrawn="1"/>
        </p:nvSpPr>
        <p:spPr>
          <a:xfrm>
            <a:off x="876289" y="1738906"/>
            <a:ext cx="710184" cy="627219"/>
          </a:xfrm>
          <a:prstGeom prst="rect">
            <a:avLst/>
          </a:prstGeom>
          <a:solidFill>
            <a:srgbClr val="333F8E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500" b="1" i="0" dirty="0">
                <a:solidFill>
                  <a:srgbClr val="FF0000"/>
                </a:solidFill>
                <a:latin typeface="Proxima Nova Rg" panose="02000506030000020004" pitchFamily="2" charset="0"/>
              </a:rPr>
              <a:t>“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460897-86D1-9049-AD57-04D2E0921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1" y="4834378"/>
            <a:ext cx="9144000" cy="544513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C2C2DE"/>
                </a:solidFill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7D64EC-DA4C-BA4D-87B3-681A69F456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9239" y="2355273"/>
            <a:ext cx="9144000" cy="1854262"/>
          </a:xfrm>
        </p:spPr>
        <p:txBody>
          <a:bodyPr anchor="ctr"/>
          <a:lstStyle>
            <a:lvl1pPr algn="ctr">
              <a:defRPr sz="6000"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Quote – Option 1</a:t>
            </a:r>
          </a:p>
        </p:txBody>
      </p:sp>
    </p:spTree>
    <p:extLst>
      <p:ext uri="{BB962C8B-B14F-4D97-AF65-F5344CB8AC3E}">
        <p14:creationId xmlns:p14="http://schemas.microsoft.com/office/powerpoint/2010/main" val="2915751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482" userDrawn="1">
          <p15:clr>
            <a:srgbClr val="FBAE40"/>
          </p15:clr>
        </p15:guide>
        <p15:guide id="3" orient="horz" pos="2651" userDrawn="1">
          <p15:clr>
            <a:srgbClr val="FBAE40"/>
          </p15:clr>
        </p15:guide>
        <p15:guide id="4" pos="957" userDrawn="1">
          <p15:clr>
            <a:srgbClr val="FBAE40"/>
          </p15:clr>
        </p15:guide>
        <p15:guide id="5" pos="6717" userDrawn="1">
          <p15:clr>
            <a:srgbClr val="FBAE40"/>
          </p15:clr>
        </p15:guide>
        <p15:guide id="6" orient="horz" pos="3049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– Option 1 - Monogr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E13A2D67-91F3-2946-BCCD-7D3373EEB483}"/>
              </a:ext>
            </a:extLst>
          </p:cNvPr>
          <p:cNvSpPr txBox="1">
            <a:spLocks/>
          </p:cNvSpPr>
          <p:nvPr userDrawn="1"/>
        </p:nvSpPr>
        <p:spPr>
          <a:xfrm>
            <a:off x="10614212" y="4013434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500" b="1" i="0" dirty="0">
                <a:solidFill>
                  <a:srgbClr val="D31145"/>
                </a:solidFill>
                <a:latin typeface="Proxima Nova Rg" panose="02000506030000020004" pitchFamily="2" charset="0"/>
              </a:rPr>
              <a:t>”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3F74712-47DD-D445-BB61-E4279010D2FD}"/>
              </a:ext>
            </a:extLst>
          </p:cNvPr>
          <p:cNvSpPr txBox="1">
            <a:spLocks/>
          </p:cNvSpPr>
          <p:nvPr userDrawn="1"/>
        </p:nvSpPr>
        <p:spPr>
          <a:xfrm>
            <a:off x="876289" y="1738906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500" b="1" i="0" dirty="0">
                <a:solidFill>
                  <a:srgbClr val="D31145"/>
                </a:solidFill>
                <a:latin typeface="Proxima Nova Rg" panose="02000506030000020004" pitchFamily="2" charset="0"/>
              </a:rPr>
              <a:t>“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460897-86D1-9049-AD57-04D2E0921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1" y="4834378"/>
            <a:ext cx="9144000" cy="544513"/>
          </a:xfrm>
        </p:spPr>
        <p:txBody>
          <a:bodyPr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0CFEA6F-993C-48F5-BABF-D2AE4C3AD3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9239" y="2355273"/>
            <a:ext cx="9144000" cy="1854262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txBody>
          <a:bodyPr anchor="ctr"/>
          <a:lstStyle>
            <a:lvl1pPr algn="ctr">
              <a:defRPr sz="6000"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Quote – Option 1 Monogram</a:t>
            </a:r>
          </a:p>
        </p:txBody>
      </p:sp>
    </p:spTree>
    <p:extLst>
      <p:ext uri="{BB962C8B-B14F-4D97-AF65-F5344CB8AC3E}">
        <p14:creationId xmlns:p14="http://schemas.microsoft.com/office/powerpoint/2010/main" val="2719116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74" userDrawn="1">
          <p15:clr>
            <a:srgbClr val="FBAE40"/>
          </p15:clr>
        </p15:guide>
        <p15:guide id="2" pos="957" userDrawn="1">
          <p15:clr>
            <a:srgbClr val="FBAE40"/>
          </p15:clr>
        </p15:guide>
        <p15:guide id="3" pos="6727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orient="horz" pos="2651" userDrawn="1">
          <p15:clr>
            <a:srgbClr val="FBAE40"/>
          </p15:clr>
        </p15:guide>
        <p15:guide id="6" orient="horz" pos="3049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– Option 1 - Picture Background">
    <p:bg>
      <p:bgPr>
        <a:solidFill>
          <a:srgbClr val="C2C2DE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9FE4E7-27F4-8BBB-41D6-FFF0AEFA34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0000">
                <a:srgbClr val="6262A8">
                  <a:alpha val="50000"/>
                </a:srgbClr>
              </a:gs>
              <a:gs pos="100000">
                <a:srgbClr val="C2C2DE">
                  <a:alpha val="25000"/>
                </a:srgbClr>
              </a:gs>
              <a:gs pos="36000">
                <a:srgbClr val="333F8E">
                  <a:alpha val="75000"/>
                </a:srgbClr>
              </a:gs>
            </a:gsLst>
            <a:lin ang="1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FC2C5F-A5E4-3C43-ABB2-297B20BE2613}"/>
              </a:ext>
            </a:extLst>
          </p:cNvPr>
          <p:cNvSpPr txBox="1"/>
          <p:nvPr userDrawn="1"/>
        </p:nvSpPr>
        <p:spPr>
          <a:xfrm>
            <a:off x="-3" y="-426745"/>
            <a:ext cx="121920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accent2"/>
                </a:solidFill>
                <a:latin typeface="Proxima Nova Rg" panose="02000506030000020004" pitchFamily="50" charset="0"/>
              </a:rPr>
              <a:t>To insert a background image, right-click on the slide – select FORMAT BACKGROUND &gt; Picture or texture fill</a:t>
            </a:r>
            <a:endParaRPr lang="bg-BG" sz="1400" dirty="0">
              <a:solidFill>
                <a:schemeClr val="accent2"/>
              </a:solidFill>
              <a:latin typeface="Proxima Nova Rg" panose="02000506030000020004" pitchFamily="50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E13A2D67-91F3-2946-BCCD-7D3373EEB483}"/>
              </a:ext>
            </a:extLst>
          </p:cNvPr>
          <p:cNvSpPr txBox="1">
            <a:spLocks/>
          </p:cNvSpPr>
          <p:nvPr userDrawn="1"/>
        </p:nvSpPr>
        <p:spPr>
          <a:xfrm>
            <a:off x="10614212" y="4013434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500" b="1" i="0" dirty="0">
                <a:solidFill>
                  <a:srgbClr val="D31145"/>
                </a:solidFill>
                <a:latin typeface="Proxima Nova Rg" panose="02000506030000020004" pitchFamily="2" charset="0"/>
              </a:rPr>
              <a:t>”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3F74712-47DD-D445-BB61-E4279010D2FD}"/>
              </a:ext>
            </a:extLst>
          </p:cNvPr>
          <p:cNvSpPr txBox="1">
            <a:spLocks/>
          </p:cNvSpPr>
          <p:nvPr userDrawn="1"/>
        </p:nvSpPr>
        <p:spPr>
          <a:xfrm>
            <a:off x="876289" y="1738906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500" b="1" i="0" dirty="0">
                <a:solidFill>
                  <a:srgbClr val="D31145"/>
                </a:solidFill>
                <a:latin typeface="Proxima Nova Rg" panose="02000506030000020004" pitchFamily="2" charset="0"/>
              </a:rPr>
              <a:t>“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D460897-86D1-9049-AD57-04D2E0921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1" y="4834378"/>
            <a:ext cx="9144000" cy="544513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92F1E1E-9164-4ECD-A2F5-BF1183861F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9239" y="2355273"/>
            <a:ext cx="9144000" cy="1854262"/>
          </a:xfrm>
          <a:prstGeom prst="roundRect">
            <a:avLst/>
          </a:prstGeom>
          <a:solidFill>
            <a:srgbClr val="333F8E">
              <a:alpha val="50000"/>
            </a:srgbClr>
          </a:solidFill>
        </p:spPr>
        <p:txBody>
          <a:bodyPr anchor="ctr"/>
          <a:lstStyle>
            <a:lvl1pPr algn="ctr">
              <a:defRPr sz="6000"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Quote – Option 1 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</p:spTree>
    <p:extLst>
      <p:ext uri="{BB962C8B-B14F-4D97-AF65-F5344CB8AC3E}">
        <p14:creationId xmlns:p14="http://schemas.microsoft.com/office/powerpoint/2010/main" val="956236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27" userDrawn="1">
          <p15:clr>
            <a:srgbClr val="FBAE40"/>
          </p15:clr>
        </p15:guide>
        <p15:guide id="2" orient="horz" pos="2651" userDrawn="1">
          <p15:clr>
            <a:srgbClr val="FBAE40"/>
          </p15:clr>
        </p15:guide>
        <p15:guide id="3" orient="horz" pos="3049" userDrawn="1">
          <p15:clr>
            <a:srgbClr val="FBAE40"/>
          </p15:clr>
        </p15:guide>
        <p15:guide id="4" orient="horz" pos="1474" userDrawn="1">
          <p15:clr>
            <a:srgbClr val="FBAE40"/>
          </p15:clr>
        </p15:guide>
        <p15:guide id="5" pos="949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– Option 2">
    <p:bg>
      <p:bgPr>
        <a:solidFill>
          <a:srgbClr val="6262A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A6CD70-23A6-B649-E2A2-0E3FAFB207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F8E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13A2D67-91F3-2946-BCCD-7D3373EEB483}"/>
              </a:ext>
            </a:extLst>
          </p:cNvPr>
          <p:cNvSpPr txBox="1">
            <a:spLocks/>
          </p:cNvSpPr>
          <p:nvPr userDrawn="1"/>
        </p:nvSpPr>
        <p:spPr>
          <a:xfrm>
            <a:off x="10614212" y="4013434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500" b="1" i="0" dirty="0">
                <a:solidFill>
                  <a:srgbClr val="333F8E"/>
                </a:solidFill>
                <a:latin typeface="Proxima Nova Rg" panose="02000506030000020004" pitchFamily="2" charset="0"/>
              </a:rPr>
              <a:t>”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3F74712-47DD-D445-BB61-E4279010D2FD}"/>
              </a:ext>
            </a:extLst>
          </p:cNvPr>
          <p:cNvSpPr txBox="1">
            <a:spLocks/>
          </p:cNvSpPr>
          <p:nvPr userDrawn="1"/>
        </p:nvSpPr>
        <p:spPr>
          <a:xfrm>
            <a:off x="876289" y="1738906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500" b="1" i="0" dirty="0">
                <a:solidFill>
                  <a:srgbClr val="333F8E"/>
                </a:solidFill>
                <a:latin typeface="Proxima Nova Rg" panose="02000506030000020004" pitchFamily="2" charset="0"/>
              </a:rPr>
              <a:t>“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D460897-86D1-9049-AD57-04D2E0921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825911"/>
            <a:ext cx="9144000" cy="544513"/>
          </a:xfrm>
        </p:spPr>
        <p:txBody>
          <a:bodyPr/>
          <a:lstStyle>
            <a:lvl1pPr marL="0" indent="0" algn="ctr">
              <a:buFont typeface="Arial" charset="0"/>
              <a:buNone/>
              <a:defRPr b="0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03D931-FCAA-4277-9747-EAD0E46B9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9239" y="2355273"/>
            <a:ext cx="9144000" cy="1854262"/>
          </a:xfrm>
        </p:spPr>
        <p:txBody>
          <a:bodyPr anchor="ctr"/>
          <a:lstStyle>
            <a:lvl1pPr algn="ctr">
              <a:defRPr sz="6000"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Quote – Option 2</a:t>
            </a:r>
          </a:p>
        </p:txBody>
      </p:sp>
    </p:spTree>
    <p:extLst>
      <p:ext uri="{BB962C8B-B14F-4D97-AF65-F5344CB8AC3E}">
        <p14:creationId xmlns:p14="http://schemas.microsoft.com/office/powerpoint/2010/main" val="1170861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17" userDrawn="1">
          <p15:clr>
            <a:srgbClr val="FBAE40"/>
          </p15:clr>
        </p15:guide>
        <p15:guide id="2" orient="horz" pos="3041" userDrawn="1">
          <p15:clr>
            <a:srgbClr val="FBAE40"/>
          </p15:clr>
        </p15:guide>
        <p15:guide id="3" pos="957" userDrawn="1">
          <p15:clr>
            <a:srgbClr val="FBAE40"/>
          </p15:clr>
        </p15:guide>
        <p15:guide id="4" orient="horz" pos="2651" userDrawn="1">
          <p15:clr>
            <a:srgbClr val="FBAE40"/>
          </p15:clr>
        </p15:guide>
        <p15:guide id="5" orient="horz" pos="1482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– Option 2 - Monogr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E13A2D67-91F3-2946-BCCD-7D3373EEB483}"/>
              </a:ext>
            </a:extLst>
          </p:cNvPr>
          <p:cNvSpPr txBox="1">
            <a:spLocks/>
          </p:cNvSpPr>
          <p:nvPr userDrawn="1"/>
        </p:nvSpPr>
        <p:spPr>
          <a:xfrm>
            <a:off x="10614212" y="4013434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500" b="1" i="0" dirty="0">
                <a:solidFill>
                  <a:schemeClr val="bg1"/>
                </a:solidFill>
                <a:latin typeface="Proxima Nova Rg" panose="02000506030000020004" pitchFamily="2" charset="0"/>
              </a:rPr>
              <a:t>”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3F74712-47DD-D445-BB61-E4279010D2FD}"/>
              </a:ext>
            </a:extLst>
          </p:cNvPr>
          <p:cNvSpPr txBox="1">
            <a:spLocks/>
          </p:cNvSpPr>
          <p:nvPr userDrawn="1"/>
        </p:nvSpPr>
        <p:spPr>
          <a:xfrm>
            <a:off x="876289" y="1738906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500" b="1" i="0" dirty="0">
                <a:solidFill>
                  <a:schemeClr val="bg1"/>
                </a:solidFill>
                <a:latin typeface="Proxima Nova Rg" panose="02000506030000020004" pitchFamily="2" charset="0"/>
              </a:rPr>
              <a:t>“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D460897-86D1-9049-AD57-04D2E0921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825911"/>
            <a:ext cx="9144000" cy="544513"/>
          </a:xfrm>
        </p:spPr>
        <p:txBody>
          <a:bodyPr/>
          <a:lstStyle>
            <a:lvl1pPr marL="0" indent="0" algn="ctr">
              <a:buFont typeface="Arial" charset="0"/>
              <a:buNone/>
              <a:defRPr b="0" i="0">
                <a:solidFill>
                  <a:schemeClr val="accent2"/>
                </a:solidFill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154A64-3E18-4B3A-9175-6FA1501DBE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9239" y="2355273"/>
            <a:ext cx="9144000" cy="1854262"/>
          </a:xfrm>
          <a:prstGeom prst="roundRect">
            <a:avLst/>
          </a:prstGeom>
          <a:solidFill>
            <a:srgbClr val="333F8E">
              <a:alpha val="50000"/>
            </a:srgbClr>
          </a:solidFill>
        </p:spPr>
        <p:txBody>
          <a:bodyPr anchor="ctr"/>
          <a:lstStyle>
            <a:lvl1pPr algn="ctr">
              <a:defRPr sz="6000"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Quote – Option 2 Monogram</a:t>
            </a:r>
          </a:p>
        </p:txBody>
      </p:sp>
    </p:spTree>
    <p:extLst>
      <p:ext uri="{BB962C8B-B14F-4D97-AF65-F5344CB8AC3E}">
        <p14:creationId xmlns:p14="http://schemas.microsoft.com/office/powerpoint/2010/main" val="1640184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17" userDrawn="1">
          <p15:clr>
            <a:srgbClr val="FBAE40"/>
          </p15:clr>
        </p15:guide>
        <p15:guide id="2" orient="horz" pos="1474" userDrawn="1">
          <p15:clr>
            <a:srgbClr val="FBAE40"/>
          </p15:clr>
        </p15:guide>
        <p15:guide id="3" orient="horz" pos="2651" userDrawn="1">
          <p15:clr>
            <a:srgbClr val="FBAE40"/>
          </p15:clr>
        </p15:guide>
        <p15:guide id="4" pos="949" userDrawn="1">
          <p15:clr>
            <a:srgbClr val="FBAE40"/>
          </p15:clr>
        </p15:guide>
        <p15:guide id="5" orient="horz" pos="3041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– Option 2 - Picture Background">
    <p:bg>
      <p:bgPr>
        <a:solidFill>
          <a:srgbClr val="6262A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E6F155-D37D-4134-4C9B-048954281E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F8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5C3496-6102-5741-9EDB-99E97DA03433}"/>
              </a:ext>
            </a:extLst>
          </p:cNvPr>
          <p:cNvSpPr txBox="1"/>
          <p:nvPr userDrawn="1"/>
        </p:nvSpPr>
        <p:spPr>
          <a:xfrm>
            <a:off x="-3" y="-426745"/>
            <a:ext cx="121920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accent2"/>
                </a:solidFill>
                <a:latin typeface="Proxima Nova Rg" panose="02000506030000020004" pitchFamily="50" charset="0"/>
              </a:rPr>
              <a:t>To insert a background image, right-click on the slide – select FORMAT BACKGROUND &gt; Picture or texture fill</a:t>
            </a:r>
            <a:endParaRPr lang="bg-BG" sz="1400" dirty="0">
              <a:solidFill>
                <a:schemeClr val="accent2"/>
              </a:solidFill>
              <a:latin typeface="Proxima Nova Rg" panose="02000506030000020004" pitchFamily="50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13A2D67-91F3-2946-BCCD-7D3373EEB483}"/>
              </a:ext>
            </a:extLst>
          </p:cNvPr>
          <p:cNvSpPr txBox="1">
            <a:spLocks/>
          </p:cNvSpPr>
          <p:nvPr userDrawn="1"/>
        </p:nvSpPr>
        <p:spPr>
          <a:xfrm>
            <a:off x="10614212" y="4013434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500" b="1" i="0" dirty="0">
                <a:solidFill>
                  <a:srgbClr val="C00000"/>
                </a:solidFill>
                <a:latin typeface="Proxima Nova Rg" panose="02000506030000020004" pitchFamily="2" charset="0"/>
              </a:rPr>
              <a:t>”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3F74712-47DD-D445-BB61-E4279010D2FD}"/>
              </a:ext>
            </a:extLst>
          </p:cNvPr>
          <p:cNvSpPr txBox="1">
            <a:spLocks/>
          </p:cNvSpPr>
          <p:nvPr userDrawn="1"/>
        </p:nvSpPr>
        <p:spPr>
          <a:xfrm>
            <a:off x="876289" y="1738906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500" b="1" i="0" dirty="0">
                <a:solidFill>
                  <a:srgbClr val="C00000"/>
                </a:solidFill>
                <a:latin typeface="Proxima Nova Rg" panose="02000506030000020004" pitchFamily="2" charset="0"/>
              </a:rPr>
              <a:t>“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D460897-86D1-9049-AD57-04D2E0921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825911"/>
            <a:ext cx="9144000" cy="544513"/>
          </a:xfrm>
        </p:spPr>
        <p:txBody>
          <a:bodyPr/>
          <a:lstStyle>
            <a:lvl1pPr marL="0" indent="0" algn="ctr">
              <a:buFont typeface="Arial" charset="0"/>
              <a:buNone/>
              <a:defRPr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3C43EA4-87C9-4342-86BE-4322339295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9239" y="2355273"/>
            <a:ext cx="9144000" cy="1854262"/>
          </a:xfrm>
        </p:spPr>
        <p:txBody>
          <a:bodyPr anchor="ctr"/>
          <a:lstStyle>
            <a:lvl1pPr algn="ctr">
              <a:defRPr sz="6000"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Quote – Option 2 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</p:spTree>
    <p:extLst>
      <p:ext uri="{BB962C8B-B14F-4D97-AF65-F5344CB8AC3E}">
        <p14:creationId xmlns:p14="http://schemas.microsoft.com/office/powerpoint/2010/main" val="4222667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57" userDrawn="1">
          <p15:clr>
            <a:srgbClr val="FBAE40"/>
          </p15:clr>
        </p15:guide>
        <p15:guide id="2" orient="horz" pos="2651" userDrawn="1">
          <p15:clr>
            <a:srgbClr val="FBAE40"/>
          </p15:clr>
        </p15:guide>
        <p15:guide id="3" pos="6717" userDrawn="1">
          <p15:clr>
            <a:srgbClr val="FBAE40"/>
          </p15:clr>
        </p15:guide>
        <p15:guide id="4" orient="horz" pos="1474" userDrawn="1">
          <p15:clr>
            <a:srgbClr val="FBAE40"/>
          </p15:clr>
        </p15:guide>
        <p15:guide id="5" orient="horz" pos="3041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yboard – 4 Pictures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10E64717-DA8A-9C47-B2BD-397159535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361" y="1762739"/>
            <a:ext cx="4359731" cy="4618538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B004B08-0BE0-104F-BDA3-27A9E001F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Storyboard – 4 Pictures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CC77B04A-66B3-FE4F-8CF2-1B1B16B934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11569" y="1762738"/>
            <a:ext cx="3044075" cy="4618539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1F1406A-D302-0942-B0F0-9C31FDC0B2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31793" y="1762745"/>
            <a:ext cx="3044075" cy="2207636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F68787C0-3F5F-944B-AD05-6E8E612FC45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31792" y="4173641"/>
            <a:ext cx="3044075" cy="2207636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71281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3820" userDrawn="1">
          <p15:clr>
            <a:srgbClr val="FBAE40"/>
          </p15:clr>
        </p15:guide>
        <p15:guide id="3" pos="7039" userDrawn="1">
          <p15:clr>
            <a:srgbClr val="FBAE40"/>
          </p15:clr>
        </p15:guide>
        <p15:guide id="4" pos="7159" userDrawn="1">
          <p15:clr>
            <a:srgbClr val="FBAE40"/>
          </p15:clr>
        </p15:guide>
        <p15:guide id="5" pos="7344" userDrawn="1">
          <p15:clr>
            <a:srgbClr val="FBAE40"/>
          </p15:clr>
        </p15:guide>
        <p15:guide id="6" orient="horz" pos="1110" userDrawn="1">
          <p15:clr>
            <a:srgbClr val="FBAE40"/>
          </p15:clr>
        </p15:guide>
        <p15:guide id="7" orient="horz" pos="4252" userDrawn="1">
          <p15:clr>
            <a:srgbClr val="FBAE40"/>
          </p15:clr>
        </p15:guide>
        <p15:guide id="8" pos="3083" userDrawn="1">
          <p15:clr>
            <a:srgbClr val="FBAE40"/>
          </p15:clr>
        </p15:guide>
        <p15:guide id="9" pos="3295" userDrawn="1">
          <p15:clr>
            <a:srgbClr val="FBAE40"/>
          </p15:clr>
        </p15:guide>
        <p15:guide id="10" pos="5209" userDrawn="1">
          <p15:clr>
            <a:srgbClr val="FBAE40"/>
          </p15:clr>
        </p15:guide>
        <p15:guide id="11" pos="5421" userDrawn="1">
          <p15:clr>
            <a:srgbClr val="FBAE40"/>
          </p15:clr>
        </p15:guide>
        <p15:guide id="12" orient="horz" pos="2558" userDrawn="1">
          <p15:clr>
            <a:srgbClr val="FBAE40"/>
          </p15:clr>
        </p15:guide>
        <p15:guide id="13" orient="horz" pos="2380" userDrawn="1">
          <p15:clr>
            <a:srgbClr val="FBAE40"/>
          </p15:clr>
        </p15:guide>
        <p15:guide id="14" orient="horz" pos="432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yboard – 6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10E64717-DA8A-9C47-B2BD-397159535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361" y="1762738"/>
            <a:ext cx="2415184" cy="4618539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B004B08-0BE0-104F-BDA3-27A9E001F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Storyboard – 6 Pictures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1F1406A-D302-0942-B0F0-9C31FDC0B2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96889" y="1762745"/>
            <a:ext cx="2627419" cy="2192396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F68787C0-3F5F-944B-AD05-6E8E612FC45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96889" y="4188881"/>
            <a:ext cx="2627419" cy="2192396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54898284-5773-2C46-A187-25145849B5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67693" y="1762745"/>
            <a:ext cx="2627419" cy="2192396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861B7A5A-FF1D-0348-9380-8CE01CFD565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67693" y="4188881"/>
            <a:ext cx="2627419" cy="2192396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522D17D8-E5FE-8342-ACA9-789AE4B3C59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40455" y="1762739"/>
            <a:ext cx="2415184" cy="4618538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507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0" userDrawn="1">
          <p15:clr>
            <a:srgbClr val="FBAE40"/>
          </p15:clr>
        </p15:guide>
        <p15:guide id="2" pos="339" userDrawn="1">
          <p15:clr>
            <a:srgbClr val="FBAE40"/>
          </p15:clr>
        </p15:guide>
        <p15:guide id="3" orient="horz" pos="2558" userDrawn="1">
          <p15:clr>
            <a:srgbClr val="FBAE40"/>
          </p15:clr>
        </p15:guide>
        <p15:guide id="4" pos="1855" userDrawn="1">
          <p15:clr>
            <a:srgbClr val="FBAE40"/>
          </p15:clr>
        </p15:guide>
        <p15:guide id="5" pos="2075" userDrawn="1">
          <p15:clr>
            <a:srgbClr val="FBAE40"/>
          </p15:clr>
        </p15:guide>
        <p15:guide id="6" pos="3736" userDrawn="1">
          <p15:clr>
            <a:srgbClr val="FBAE40"/>
          </p15:clr>
        </p15:guide>
        <p15:guide id="7" pos="3947" userDrawn="1">
          <p15:clr>
            <a:srgbClr val="FBAE40"/>
          </p15:clr>
        </p15:guide>
        <p15:guide id="8" pos="5599" userDrawn="1">
          <p15:clr>
            <a:srgbClr val="FBAE40"/>
          </p15:clr>
        </p15:guide>
        <p15:guide id="9" pos="5819" userDrawn="1">
          <p15:clr>
            <a:srgbClr val="FBAE40"/>
          </p15:clr>
        </p15:guide>
        <p15:guide id="10" pos="7344" userDrawn="1">
          <p15:clr>
            <a:srgbClr val="FBAE40"/>
          </p15:clr>
        </p15:guide>
        <p15:guide id="11" pos="7159" userDrawn="1">
          <p15:clr>
            <a:srgbClr val="FBAE40"/>
          </p15:clr>
        </p15:guide>
        <p15:guide id="12" pos="7039" userDrawn="1">
          <p15:clr>
            <a:srgbClr val="FBAE40"/>
          </p15:clr>
        </p15:guide>
        <p15:guide id="13" orient="horz" pos="3820" userDrawn="1">
          <p15:clr>
            <a:srgbClr val="FBAE40"/>
          </p15:clr>
        </p15:guide>
        <p15:guide id="14" orient="horz" pos="4252" userDrawn="1">
          <p15:clr>
            <a:srgbClr val="FBAE40"/>
          </p15:clr>
        </p15:guide>
        <p15:guide id="15" orient="horz" pos="1110" userDrawn="1">
          <p15:clr>
            <a:srgbClr val="FBAE40"/>
          </p15:clr>
        </p15:guide>
        <p15:guide id="16" orient="horz" pos="43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yboard – 8 Pictures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B004B08-0BE0-104F-BDA3-27A9E001F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3" y="476722"/>
            <a:ext cx="10638052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Storyboard – 8 Pictures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54898284-5773-2C46-A187-25145849B5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97601" y="1494477"/>
            <a:ext cx="2627419" cy="2332227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01563D09-47DF-B74D-8437-7B3126127A3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28221" y="1494477"/>
            <a:ext cx="2627419" cy="2332227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D5C94E7E-765E-4E48-9104-69D3DA70940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96361" y="4049051"/>
            <a:ext cx="2627419" cy="2332227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EF87835B-E9A2-5C42-95A4-DE8731A8AD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28221" y="4049051"/>
            <a:ext cx="2627419" cy="2332227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54898284-5773-2C46-A187-25145849B57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369969" y="1494477"/>
            <a:ext cx="2627419" cy="2332227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D5C94E7E-765E-4E48-9104-69D3DA70940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364501" y="4049051"/>
            <a:ext cx="2627419" cy="2332227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54898284-5773-2C46-A187-25145849B57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32641" y="1494477"/>
            <a:ext cx="2627419" cy="2332227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D5C94E7E-765E-4E48-9104-69D3DA70940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32641" y="4049051"/>
            <a:ext cx="2627419" cy="2332227"/>
          </a:xfrm>
        </p:spPr>
        <p:txBody>
          <a:bodyPr/>
          <a:lstStyle>
            <a:lvl1pPr marL="0" indent="0" algn="ctr">
              <a:buNone/>
              <a:defRPr b="0" i="0">
                <a:latin typeface="Proxima Nova Rg" panose="02000506030000020004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057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2380" userDrawn="1">
          <p15:clr>
            <a:srgbClr val="FBAE40"/>
          </p15:clr>
        </p15:guide>
        <p15:guide id="3" orient="horz" pos="1110" userDrawn="1">
          <p15:clr>
            <a:srgbClr val="FBAE40"/>
          </p15:clr>
        </p15:guide>
        <p15:guide id="4" orient="horz" pos="3820" userDrawn="1">
          <p15:clr>
            <a:srgbClr val="FBAE40"/>
          </p15:clr>
        </p15:guide>
        <p15:guide id="5" pos="1991" userDrawn="1">
          <p15:clr>
            <a:srgbClr val="FBAE40"/>
          </p15:clr>
        </p15:guide>
        <p15:guide id="6" pos="2119" userDrawn="1">
          <p15:clr>
            <a:srgbClr val="FBAE40"/>
          </p15:clr>
        </p15:guide>
        <p15:guide id="7" pos="3779" userDrawn="1">
          <p15:clr>
            <a:srgbClr val="FBAE40"/>
          </p15:clr>
        </p15:guide>
        <p15:guide id="8" pos="3905" userDrawn="1">
          <p15:clr>
            <a:srgbClr val="FBAE40"/>
          </p15:clr>
        </p15:guide>
        <p15:guide id="11" orient="horz" pos="2550" userDrawn="1">
          <p15:clr>
            <a:srgbClr val="FBAE40"/>
          </p15:clr>
        </p15:guide>
        <p15:guide id="12" pos="7159" userDrawn="1">
          <p15:clr>
            <a:srgbClr val="FBAE40"/>
          </p15:clr>
        </p15:guide>
        <p15:guide id="13" pos="7344" userDrawn="1">
          <p15:clr>
            <a:srgbClr val="FBAE40"/>
          </p15:clr>
        </p15:guide>
        <p15:guide id="14" pos="7039" userDrawn="1">
          <p15:clr>
            <a:srgbClr val="FBAE40"/>
          </p15:clr>
        </p15:guide>
        <p15:guide id="15" orient="horz" pos="4252" userDrawn="1">
          <p15:clr>
            <a:srgbClr val="FBAE40"/>
          </p15:clr>
        </p15:guide>
        <p15:guide id="16" orient="horz" pos="432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Option 1">
    <p:bg>
      <p:bgPr>
        <a:solidFill>
          <a:srgbClr val="C2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B004B08-0BE0-104F-BDA3-27A9E001F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Contact us - Option 1</a:t>
            </a:r>
          </a:p>
        </p:txBody>
      </p:sp>
      <p:sp>
        <p:nvSpPr>
          <p:cNvPr id="17" name="Google Shape;1039;p98">
            <a:extLst>
              <a:ext uri="{FF2B5EF4-FFF2-40B4-BE49-F238E27FC236}">
                <a16:creationId xmlns:a16="http://schemas.microsoft.com/office/drawing/2014/main" id="{7CBA5E02-1A72-AA4C-BA0B-45590218EFC5}"/>
              </a:ext>
            </a:extLst>
          </p:cNvPr>
          <p:cNvSpPr/>
          <p:nvPr userDrawn="1"/>
        </p:nvSpPr>
        <p:spPr>
          <a:xfrm>
            <a:off x="806915" y="2148892"/>
            <a:ext cx="299728" cy="299807"/>
          </a:xfrm>
          <a:custGeom>
            <a:avLst/>
            <a:gdLst/>
            <a:ahLst/>
            <a:cxnLst/>
            <a:rect l="l" t="t" r="r" b="b"/>
            <a:pathLst>
              <a:path w="379" h="380" extrusionOk="0">
                <a:moveTo>
                  <a:pt x="362" y="283"/>
                </a:moveTo>
                <a:lnTo>
                  <a:pt x="314" y="245"/>
                </a:lnTo>
                <a:cubicBezTo>
                  <a:pt x="304" y="236"/>
                  <a:pt x="288" y="236"/>
                  <a:pt x="277" y="244"/>
                </a:cubicBezTo>
                <a:lnTo>
                  <a:pt x="237" y="274"/>
                </a:lnTo>
                <a:cubicBezTo>
                  <a:pt x="232" y="278"/>
                  <a:pt x="225" y="277"/>
                  <a:pt x="220" y="272"/>
                </a:cubicBezTo>
                <a:lnTo>
                  <a:pt x="160" y="218"/>
                </a:lnTo>
                <a:lnTo>
                  <a:pt x="105" y="157"/>
                </a:lnTo>
                <a:cubicBezTo>
                  <a:pt x="100" y="152"/>
                  <a:pt x="100" y="146"/>
                  <a:pt x="103" y="141"/>
                </a:cubicBezTo>
                <a:lnTo>
                  <a:pt x="133" y="100"/>
                </a:lnTo>
                <a:cubicBezTo>
                  <a:pt x="142" y="89"/>
                  <a:pt x="141" y="74"/>
                  <a:pt x="132" y="63"/>
                </a:cubicBezTo>
                <a:lnTo>
                  <a:pt x="94" y="15"/>
                </a:lnTo>
                <a:cubicBezTo>
                  <a:pt x="82" y="1"/>
                  <a:pt x="61" y="0"/>
                  <a:pt x="48" y="13"/>
                </a:cubicBezTo>
                <a:lnTo>
                  <a:pt x="9" y="53"/>
                </a:lnTo>
                <a:cubicBezTo>
                  <a:pt x="3" y="60"/>
                  <a:pt x="0" y="69"/>
                  <a:pt x="0" y="78"/>
                </a:cubicBezTo>
                <a:cubicBezTo>
                  <a:pt x="4" y="157"/>
                  <a:pt x="40" y="233"/>
                  <a:pt x="93" y="285"/>
                </a:cubicBezTo>
                <a:cubicBezTo>
                  <a:pt x="146" y="338"/>
                  <a:pt x="221" y="374"/>
                  <a:pt x="300" y="378"/>
                </a:cubicBezTo>
                <a:cubicBezTo>
                  <a:pt x="309" y="379"/>
                  <a:pt x="318" y="375"/>
                  <a:pt x="324" y="369"/>
                </a:cubicBezTo>
                <a:lnTo>
                  <a:pt x="364" y="328"/>
                </a:lnTo>
                <a:cubicBezTo>
                  <a:pt x="378" y="316"/>
                  <a:pt x="377" y="294"/>
                  <a:pt x="362" y="283"/>
                </a:cubicBezTo>
              </a:path>
            </a:pathLst>
          </a:custGeom>
          <a:solidFill>
            <a:srgbClr val="D311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063;p98">
            <a:extLst>
              <a:ext uri="{FF2B5EF4-FFF2-40B4-BE49-F238E27FC236}">
                <a16:creationId xmlns:a16="http://schemas.microsoft.com/office/drawing/2014/main" id="{0D69BA64-6551-1D47-B29B-DCBD8A41F41D}"/>
              </a:ext>
            </a:extLst>
          </p:cNvPr>
          <p:cNvSpPr/>
          <p:nvPr userDrawn="1"/>
        </p:nvSpPr>
        <p:spPr>
          <a:xfrm>
            <a:off x="806917" y="3557488"/>
            <a:ext cx="299727" cy="230084"/>
          </a:xfrm>
          <a:custGeom>
            <a:avLst/>
            <a:gdLst/>
            <a:ahLst/>
            <a:cxnLst/>
            <a:rect l="l" t="t" r="r" b="b"/>
            <a:pathLst>
              <a:path w="380" h="289" extrusionOk="0">
                <a:moveTo>
                  <a:pt x="183" y="180"/>
                </a:moveTo>
                <a:cubicBezTo>
                  <a:pt x="188" y="184"/>
                  <a:pt x="195" y="184"/>
                  <a:pt x="199" y="180"/>
                </a:cubicBezTo>
                <a:lnTo>
                  <a:pt x="375" y="16"/>
                </a:lnTo>
                <a:cubicBezTo>
                  <a:pt x="379" y="10"/>
                  <a:pt x="378" y="0"/>
                  <a:pt x="366" y="0"/>
                </a:cubicBezTo>
                <a:lnTo>
                  <a:pt x="17" y="1"/>
                </a:lnTo>
                <a:cubicBezTo>
                  <a:pt x="8" y="1"/>
                  <a:pt x="0" y="9"/>
                  <a:pt x="7" y="17"/>
                </a:cubicBezTo>
                <a:lnTo>
                  <a:pt x="183" y="180"/>
                </a:lnTo>
                <a:close/>
                <a:moveTo>
                  <a:pt x="378" y="80"/>
                </a:moveTo>
                <a:cubicBezTo>
                  <a:pt x="378" y="72"/>
                  <a:pt x="369" y="68"/>
                  <a:pt x="363" y="73"/>
                </a:cubicBezTo>
                <a:lnTo>
                  <a:pt x="225" y="200"/>
                </a:lnTo>
                <a:cubicBezTo>
                  <a:pt x="216" y="209"/>
                  <a:pt x="204" y="213"/>
                  <a:pt x="191" y="213"/>
                </a:cubicBezTo>
                <a:cubicBezTo>
                  <a:pt x="179" y="213"/>
                  <a:pt x="167" y="209"/>
                  <a:pt x="158" y="201"/>
                </a:cubicBezTo>
                <a:lnTo>
                  <a:pt x="21" y="73"/>
                </a:lnTo>
                <a:cubicBezTo>
                  <a:pt x="15" y="68"/>
                  <a:pt x="5" y="72"/>
                  <a:pt x="5" y="80"/>
                </a:cubicBezTo>
                <a:cubicBezTo>
                  <a:pt x="5" y="115"/>
                  <a:pt x="5" y="210"/>
                  <a:pt x="5" y="257"/>
                </a:cubicBezTo>
                <a:cubicBezTo>
                  <a:pt x="5" y="274"/>
                  <a:pt x="19" y="288"/>
                  <a:pt x="36" y="288"/>
                </a:cubicBezTo>
                <a:lnTo>
                  <a:pt x="347" y="288"/>
                </a:lnTo>
                <a:cubicBezTo>
                  <a:pt x="364" y="288"/>
                  <a:pt x="378" y="274"/>
                  <a:pt x="378" y="257"/>
                </a:cubicBezTo>
                <a:lnTo>
                  <a:pt x="378" y="80"/>
                </a:lnTo>
                <a:close/>
              </a:path>
            </a:pathLst>
          </a:custGeom>
          <a:solidFill>
            <a:srgbClr val="D311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234;p98">
            <a:extLst>
              <a:ext uri="{FF2B5EF4-FFF2-40B4-BE49-F238E27FC236}">
                <a16:creationId xmlns:a16="http://schemas.microsoft.com/office/drawing/2014/main" id="{1489A2A8-96C8-D24A-BA34-22BF5BDD01D1}"/>
              </a:ext>
            </a:extLst>
          </p:cNvPr>
          <p:cNvSpPr/>
          <p:nvPr userDrawn="1"/>
        </p:nvSpPr>
        <p:spPr>
          <a:xfrm>
            <a:off x="806915" y="4167732"/>
            <a:ext cx="296245" cy="296322"/>
          </a:xfrm>
          <a:custGeom>
            <a:avLst/>
            <a:gdLst/>
            <a:ahLst/>
            <a:cxnLst/>
            <a:rect l="l" t="t" r="r" b="b"/>
            <a:pathLst>
              <a:path w="375" h="375" extrusionOk="0">
                <a:moveTo>
                  <a:pt x="187" y="0"/>
                </a:moveTo>
                <a:cubicBezTo>
                  <a:pt x="84" y="0"/>
                  <a:pt x="0" y="83"/>
                  <a:pt x="0" y="187"/>
                </a:cubicBezTo>
                <a:cubicBezTo>
                  <a:pt x="0" y="290"/>
                  <a:pt x="84" y="374"/>
                  <a:pt x="187" y="374"/>
                </a:cubicBezTo>
                <a:cubicBezTo>
                  <a:pt x="291" y="374"/>
                  <a:pt x="374" y="290"/>
                  <a:pt x="374" y="187"/>
                </a:cubicBezTo>
                <a:cubicBezTo>
                  <a:pt x="374" y="83"/>
                  <a:pt x="291" y="0"/>
                  <a:pt x="187" y="0"/>
                </a:cubicBezTo>
                <a:close/>
                <a:moveTo>
                  <a:pt x="211" y="267"/>
                </a:moveTo>
                <a:cubicBezTo>
                  <a:pt x="199" y="279"/>
                  <a:pt x="195" y="301"/>
                  <a:pt x="190" y="317"/>
                </a:cubicBezTo>
                <a:cubicBezTo>
                  <a:pt x="190" y="320"/>
                  <a:pt x="187" y="323"/>
                  <a:pt x="184" y="325"/>
                </a:cubicBezTo>
                <a:lnTo>
                  <a:pt x="176" y="328"/>
                </a:lnTo>
                <a:cubicBezTo>
                  <a:pt x="172" y="331"/>
                  <a:pt x="166" y="330"/>
                  <a:pt x="162" y="326"/>
                </a:cubicBezTo>
                <a:cubicBezTo>
                  <a:pt x="155" y="319"/>
                  <a:pt x="148" y="308"/>
                  <a:pt x="148" y="297"/>
                </a:cubicBezTo>
                <a:cubicBezTo>
                  <a:pt x="148" y="279"/>
                  <a:pt x="117" y="285"/>
                  <a:pt x="117" y="247"/>
                </a:cubicBezTo>
                <a:cubicBezTo>
                  <a:pt x="117" y="217"/>
                  <a:pt x="78" y="199"/>
                  <a:pt x="50" y="212"/>
                </a:cubicBezTo>
                <a:cubicBezTo>
                  <a:pt x="48" y="213"/>
                  <a:pt x="46" y="215"/>
                  <a:pt x="43" y="215"/>
                </a:cubicBezTo>
                <a:cubicBezTo>
                  <a:pt x="39" y="216"/>
                  <a:pt x="34" y="213"/>
                  <a:pt x="33" y="209"/>
                </a:cubicBezTo>
                <a:cubicBezTo>
                  <a:pt x="32" y="202"/>
                  <a:pt x="32" y="194"/>
                  <a:pt x="32" y="187"/>
                </a:cubicBezTo>
                <a:cubicBezTo>
                  <a:pt x="32" y="149"/>
                  <a:pt x="45" y="115"/>
                  <a:pt x="67" y="89"/>
                </a:cubicBezTo>
                <a:cubicBezTo>
                  <a:pt x="67" y="88"/>
                  <a:pt x="67" y="88"/>
                  <a:pt x="68" y="88"/>
                </a:cubicBezTo>
                <a:cubicBezTo>
                  <a:pt x="87" y="66"/>
                  <a:pt x="111" y="49"/>
                  <a:pt x="139" y="40"/>
                </a:cubicBezTo>
                <a:cubicBezTo>
                  <a:pt x="146" y="37"/>
                  <a:pt x="152" y="45"/>
                  <a:pt x="148" y="51"/>
                </a:cubicBezTo>
                <a:cubicBezTo>
                  <a:pt x="145" y="56"/>
                  <a:pt x="144" y="61"/>
                  <a:pt x="144" y="64"/>
                </a:cubicBezTo>
                <a:cubicBezTo>
                  <a:pt x="144" y="81"/>
                  <a:pt x="129" y="91"/>
                  <a:pt x="122" y="89"/>
                </a:cubicBezTo>
                <a:cubicBezTo>
                  <a:pt x="116" y="86"/>
                  <a:pt x="99" y="97"/>
                  <a:pt x="114" y="105"/>
                </a:cubicBezTo>
                <a:lnTo>
                  <a:pt x="123" y="109"/>
                </a:lnTo>
                <a:lnTo>
                  <a:pt x="124" y="110"/>
                </a:lnTo>
                <a:lnTo>
                  <a:pt x="127" y="111"/>
                </a:lnTo>
                <a:cubicBezTo>
                  <a:pt x="155" y="128"/>
                  <a:pt x="149" y="141"/>
                  <a:pt x="137" y="161"/>
                </a:cubicBezTo>
                <a:cubicBezTo>
                  <a:pt x="124" y="183"/>
                  <a:pt x="119" y="161"/>
                  <a:pt x="100" y="155"/>
                </a:cubicBezTo>
                <a:cubicBezTo>
                  <a:pt x="81" y="149"/>
                  <a:pt x="63" y="160"/>
                  <a:pt x="69" y="173"/>
                </a:cubicBezTo>
                <a:cubicBezTo>
                  <a:pt x="75" y="185"/>
                  <a:pt x="94" y="173"/>
                  <a:pt x="106" y="186"/>
                </a:cubicBezTo>
                <a:cubicBezTo>
                  <a:pt x="119" y="198"/>
                  <a:pt x="119" y="217"/>
                  <a:pt x="156" y="205"/>
                </a:cubicBezTo>
                <a:cubicBezTo>
                  <a:pt x="194" y="192"/>
                  <a:pt x="200" y="198"/>
                  <a:pt x="212" y="211"/>
                </a:cubicBezTo>
                <a:cubicBezTo>
                  <a:pt x="223" y="223"/>
                  <a:pt x="229" y="248"/>
                  <a:pt x="211" y="267"/>
                </a:cubicBezTo>
                <a:close/>
                <a:moveTo>
                  <a:pt x="310" y="265"/>
                </a:moveTo>
                <a:cubicBezTo>
                  <a:pt x="295" y="248"/>
                  <a:pt x="310" y="209"/>
                  <a:pt x="292" y="186"/>
                </a:cubicBezTo>
                <a:cubicBezTo>
                  <a:pt x="272" y="162"/>
                  <a:pt x="247" y="187"/>
                  <a:pt x="223" y="149"/>
                </a:cubicBezTo>
                <a:cubicBezTo>
                  <a:pt x="201" y="112"/>
                  <a:pt x="229" y="82"/>
                  <a:pt x="259" y="71"/>
                </a:cubicBezTo>
                <a:cubicBezTo>
                  <a:pt x="267" y="68"/>
                  <a:pt x="275" y="68"/>
                  <a:pt x="284" y="68"/>
                </a:cubicBezTo>
                <a:cubicBezTo>
                  <a:pt x="285" y="68"/>
                  <a:pt x="288" y="68"/>
                  <a:pt x="289" y="70"/>
                </a:cubicBezTo>
                <a:cubicBezTo>
                  <a:pt x="322" y="98"/>
                  <a:pt x="343" y="140"/>
                  <a:pt x="343" y="187"/>
                </a:cubicBezTo>
                <a:cubicBezTo>
                  <a:pt x="343" y="215"/>
                  <a:pt x="335" y="241"/>
                  <a:pt x="323" y="264"/>
                </a:cubicBezTo>
                <a:cubicBezTo>
                  <a:pt x="320" y="268"/>
                  <a:pt x="313" y="269"/>
                  <a:pt x="310" y="265"/>
                </a:cubicBezTo>
                <a:close/>
              </a:path>
            </a:pathLst>
          </a:custGeom>
          <a:solidFill>
            <a:srgbClr val="D311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349;p98">
            <a:extLst>
              <a:ext uri="{FF2B5EF4-FFF2-40B4-BE49-F238E27FC236}">
                <a16:creationId xmlns:a16="http://schemas.microsoft.com/office/drawing/2014/main" id="{3B508AE4-6F9D-4D49-ADD2-92996C3D9AB7}"/>
              </a:ext>
            </a:extLst>
          </p:cNvPr>
          <p:cNvSpPr/>
          <p:nvPr userDrawn="1"/>
        </p:nvSpPr>
        <p:spPr>
          <a:xfrm>
            <a:off x="821197" y="2821816"/>
            <a:ext cx="264875" cy="362557"/>
          </a:xfrm>
          <a:custGeom>
            <a:avLst/>
            <a:gdLst/>
            <a:ahLst/>
            <a:cxnLst/>
            <a:rect l="l" t="t" r="r" b="b"/>
            <a:pathLst>
              <a:path w="335" h="460" extrusionOk="0">
                <a:moveTo>
                  <a:pt x="167" y="0"/>
                </a:moveTo>
                <a:cubicBezTo>
                  <a:pt x="74" y="0"/>
                  <a:pt x="0" y="76"/>
                  <a:pt x="0" y="169"/>
                </a:cubicBezTo>
                <a:cubicBezTo>
                  <a:pt x="0" y="306"/>
                  <a:pt x="167" y="459"/>
                  <a:pt x="167" y="459"/>
                </a:cubicBezTo>
                <a:cubicBezTo>
                  <a:pt x="167" y="459"/>
                  <a:pt x="334" y="299"/>
                  <a:pt x="334" y="169"/>
                </a:cubicBezTo>
                <a:cubicBezTo>
                  <a:pt x="334" y="76"/>
                  <a:pt x="260" y="0"/>
                  <a:pt x="167" y="0"/>
                </a:cubicBezTo>
                <a:close/>
                <a:moveTo>
                  <a:pt x="167" y="242"/>
                </a:moveTo>
                <a:cubicBezTo>
                  <a:pt x="138" y="242"/>
                  <a:pt x="112" y="225"/>
                  <a:pt x="100" y="197"/>
                </a:cubicBezTo>
                <a:cubicBezTo>
                  <a:pt x="88" y="170"/>
                  <a:pt x="95" y="139"/>
                  <a:pt x="115" y="119"/>
                </a:cubicBezTo>
                <a:cubicBezTo>
                  <a:pt x="136" y="98"/>
                  <a:pt x="167" y="91"/>
                  <a:pt x="194" y="102"/>
                </a:cubicBezTo>
                <a:cubicBezTo>
                  <a:pt x="221" y="113"/>
                  <a:pt x="239" y="140"/>
                  <a:pt x="239" y="169"/>
                </a:cubicBezTo>
                <a:cubicBezTo>
                  <a:pt x="239" y="208"/>
                  <a:pt x="207" y="241"/>
                  <a:pt x="167" y="242"/>
                </a:cubicBezTo>
                <a:close/>
              </a:path>
            </a:pathLst>
          </a:custGeom>
          <a:solidFill>
            <a:srgbClr val="D311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DE932EE-54AD-DF4F-8330-4638394367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17428" y="2074367"/>
            <a:ext cx="9875669" cy="448844"/>
          </a:xfrm>
        </p:spPr>
        <p:txBody>
          <a:bodyPr anchor="ctr"/>
          <a:lstStyle>
            <a:lvl1pPr marL="0" indent="0" algn="l">
              <a:buNone/>
              <a:defRPr b="0" i="0"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4945B78-FF50-A04E-A571-C6082B17CF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17428" y="2799297"/>
            <a:ext cx="9875669" cy="448844"/>
          </a:xfrm>
        </p:spPr>
        <p:txBody>
          <a:bodyPr anchor="ctr"/>
          <a:lstStyle>
            <a:lvl1pPr marL="0" indent="0" algn="l">
              <a:buNone/>
              <a:defRPr b="0" i="0"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Address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F42F73A-EB54-2646-969C-8808E8523D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17428" y="3441848"/>
            <a:ext cx="9875669" cy="448844"/>
          </a:xfrm>
        </p:spPr>
        <p:txBody>
          <a:bodyPr anchor="ctr"/>
          <a:lstStyle>
            <a:lvl1pPr marL="0" indent="0" algn="l">
              <a:buNone/>
              <a:defRPr b="0" i="0"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DC73DA6-C635-B24C-88FB-DB6782AC67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17428" y="4100875"/>
            <a:ext cx="9875669" cy="448844"/>
          </a:xfrm>
        </p:spPr>
        <p:txBody>
          <a:bodyPr anchor="ctr"/>
          <a:lstStyle>
            <a:lvl1pPr marL="0" indent="0" algn="l">
              <a:buNone/>
              <a:defRPr b="1" i="0"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http://NationalDentalPBRN.org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4720F46-54CD-0D4B-AFF9-B62A23F84781}"/>
              </a:ext>
            </a:extLst>
          </p:cNvPr>
          <p:cNvCxnSpPr>
            <a:cxnSpLocks/>
          </p:cNvCxnSpPr>
          <p:nvPr userDrawn="1"/>
        </p:nvCxnSpPr>
        <p:spPr>
          <a:xfrm>
            <a:off x="536360" y="2520071"/>
            <a:ext cx="0" cy="2683301"/>
          </a:xfrm>
          <a:prstGeom prst="line">
            <a:avLst/>
          </a:prstGeom>
          <a:ln w="12700">
            <a:solidFill>
              <a:srgbClr val="C2C2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ue circle with white letters on it&#10;&#10;Description automatically generated">
            <a:extLst>
              <a:ext uri="{FF2B5EF4-FFF2-40B4-BE49-F238E27FC236}">
                <a16:creationId xmlns:a16="http://schemas.microsoft.com/office/drawing/2014/main" id="{4563A151-76E4-893B-B31D-02871B5E89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85996" y="5254048"/>
            <a:ext cx="981459" cy="981459"/>
          </a:xfrm>
          <a:prstGeom prst="rect">
            <a:avLst/>
          </a:prstGeom>
        </p:spPr>
      </p:pic>
      <p:pic>
        <p:nvPicPr>
          <p:cNvPr id="5" name="Picture 4" descr="A red and white play button&#10;&#10;Description automatically generated">
            <a:extLst>
              <a:ext uri="{FF2B5EF4-FFF2-40B4-BE49-F238E27FC236}">
                <a16:creationId xmlns:a16="http://schemas.microsoft.com/office/drawing/2014/main" id="{84214ED9-4A40-8EE0-08B5-6A08389758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67638" y="5238507"/>
            <a:ext cx="1012541" cy="1012541"/>
          </a:xfrm>
          <a:prstGeom prst="rect">
            <a:avLst/>
          </a:prstGeom>
        </p:spPr>
      </p:pic>
      <p:pic>
        <p:nvPicPr>
          <p:cNvPr id="7" name="Picture 6" descr="A blue circle with a white bird in it&#10;&#10;Description automatically generated">
            <a:extLst>
              <a:ext uri="{FF2B5EF4-FFF2-40B4-BE49-F238E27FC236}">
                <a16:creationId xmlns:a16="http://schemas.microsoft.com/office/drawing/2014/main" id="{E9CF5C43-C84C-1513-C1E8-2D2E0BA32D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20325" y="5268527"/>
            <a:ext cx="952500" cy="952500"/>
          </a:xfrm>
          <a:prstGeom prst="rect">
            <a:avLst/>
          </a:prstGeom>
        </p:spPr>
      </p:pic>
      <p:pic>
        <p:nvPicPr>
          <p:cNvPr id="9" name="Picture 8" descr="A logo of a camera&#10;&#10;Description automatically generated">
            <a:extLst>
              <a:ext uri="{FF2B5EF4-FFF2-40B4-BE49-F238E27FC236}">
                <a16:creationId xmlns:a16="http://schemas.microsoft.com/office/drawing/2014/main" id="{0A4811F8-1EA3-4734-864A-0EAAD12983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39327" y="5257055"/>
            <a:ext cx="975444" cy="975444"/>
          </a:xfrm>
          <a:prstGeom prst="rect">
            <a:avLst/>
          </a:prstGeom>
        </p:spPr>
      </p:pic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CF28528F-76BB-57A6-0EFD-E8F8E778F38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0925" y="5240944"/>
            <a:ext cx="938216" cy="9382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0FF60D-9ECC-8A7A-397E-D9993BC7C00B}"/>
              </a:ext>
            </a:extLst>
          </p:cNvPr>
          <p:cNvSpPr txBox="1"/>
          <p:nvPr userDrawn="1"/>
        </p:nvSpPr>
        <p:spPr>
          <a:xfrm>
            <a:off x="-199857" y="6092805"/>
            <a:ext cx="29255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facebook.com/</a:t>
            </a:r>
          </a:p>
          <a:p>
            <a:pPr algn="ctr"/>
            <a:r>
              <a:rPr lang="en-US" sz="1600" dirty="0" err="1"/>
              <a:t>NationalDentalPBRN</a:t>
            </a: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76954C-81A3-C5FD-B313-62DC328BB50A}"/>
              </a:ext>
            </a:extLst>
          </p:cNvPr>
          <p:cNvSpPr txBox="1"/>
          <p:nvPr userDrawn="1"/>
        </p:nvSpPr>
        <p:spPr>
          <a:xfrm>
            <a:off x="2686566" y="6167317"/>
            <a:ext cx="180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dirty="0">
                <a:effectLst/>
                <a:latin typeface="var(--font-family-system)"/>
              </a:rPr>
              <a:t>@nationaldpbrn</a:t>
            </a:r>
            <a:endParaRPr lang="en-US" b="0" i="0" u="none" strike="noStrike" dirty="0">
              <a:effectLst/>
              <a:latin typeface="var(--font-family-system)"/>
              <a:hlinkClick r:id="rId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7272B7-F128-D62E-06E9-B8781EED86A7}"/>
              </a:ext>
            </a:extLst>
          </p:cNvPr>
          <p:cNvSpPr txBox="1"/>
          <p:nvPr userDrawn="1"/>
        </p:nvSpPr>
        <p:spPr>
          <a:xfrm>
            <a:off x="4490994" y="6092805"/>
            <a:ext cx="29255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linkedin.com/in/</a:t>
            </a:r>
          </a:p>
          <a:p>
            <a:pPr algn="ctr"/>
            <a:r>
              <a:rPr lang="en-US" sz="1600" dirty="0" err="1"/>
              <a:t>NationalDentalPBRN</a:t>
            </a:r>
            <a:endParaRPr lang="en-US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E40BDD-2068-556D-DE04-F0F0176764BC}"/>
              </a:ext>
            </a:extLst>
          </p:cNvPr>
          <p:cNvSpPr txBox="1"/>
          <p:nvPr userDrawn="1"/>
        </p:nvSpPr>
        <p:spPr>
          <a:xfrm>
            <a:off x="7261131" y="6187233"/>
            <a:ext cx="2225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dirty="0">
                <a:effectLst/>
                <a:latin typeface="var(--font-family-system)"/>
              </a:rPr>
              <a:t>@nationaldentalpbrn</a:t>
            </a:r>
            <a:endParaRPr lang="en-US" b="0" i="0" u="none" strike="noStrike" dirty="0">
              <a:effectLst/>
              <a:latin typeface="var(--font-family-system)"/>
              <a:hlinkClick r:id="rId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9AC516-0D3C-6C97-521D-188C8D1EC762}"/>
              </a:ext>
            </a:extLst>
          </p:cNvPr>
          <p:cNvSpPr txBox="1"/>
          <p:nvPr userDrawn="1"/>
        </p:nvSpPr>
        <p:spPr>
          <a:xfrm>
            <a:off x="9959291" y="6221027"/>
            <a:ext cx="1419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dirty="0">
                <a:effectLst/>
                <a:latin typeface="var(--font-family-system)"/>
              </a:rPr>
              <a:t>@dentalpbrn</a:t>
            </a:r>
            <a:endParaRPr lang="en-US" b="0" i="0" u="none" strike="noStrike" dirty="0">
              <a:effectLst/>
              <a:latin typeface="var(--font-family-system)"/>
              <a:hlinkClick r:id="rId7"/>
            </a:endParaRPr>
          </a:p>
        </p:txBody>
      </p:sp>
    </p:spTree>
    <p:extLst>
      <p:ext uri="{BB962C8B-B14F-4D97-AF65-F5344CB8AC3E}">
        <p14:creationId xmlns:p14="http://schemas.microsoft.com/office/powerpoint/2010/main" val="2340894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FBAE40"/>
          </p15:clr>
        </p15:guide>
        <p15:guide id="2" orient="horz" pos="1669" userDrawn="1">
          <p15:clr>
            <a:srgbClr val="FBAE40"/>
          </p15:clr>
        </p15:guide>
        <p15:guide id="3" pos="813" userDrawn="1">
          <p15:clr>
            <a:srgbClr val="FBAE40"/>
          </p15:clr>
        </p15:guide>
        <p15:guide id="4" orient="horz" pos="3227" userDrawn="1">
          <p15:clr>
            <a:srgbClr val="FBAE40"/>
          </p15:clr>
        </p15:guide>
        <p15:guide id="5" orient="horz" pos="2948" userDrawn="1">
          <p15:clr>
            <a:srgbClr val="FBAE40"/>
          </p15:clr>
        </p15:guide>
        <p15:guide id="6" orient="horz" pos="2812" userDrawn="1">
          <p15:clr>
            <a:srgbClr val="FBAE40"/>
          </p15:clr>
        </p15:guide>
        <p15:guide id="7" orient="horz" pos="2533" userDrawn="1">
          <p15:clr>
            <a:srgbClr val="FBAE40"/>
          </p15:clr>
        </p15:guide>
        <p15:guide id="8" orient="horz" pos="2414" userDrawn="1">
          <p15:clr>
            <a:srgbClr val="FBAE40"/>
          </p15:clr>
        </p15:guide>
        <p15:guide id="9" orient="horz" pos="2126" userDrawn="1">
          <p15:clr>
            <a:srgbClr val="FBAE40"/>
          </p15:clr>
        </p15:guide>
        <p15:guide id="10" orient="horz" pos="1957" userDrawn="1">
          <p15:clr>
            <a:srgbClr val="FBAE40"/>
          </p15:clr>
        </p15:guide>
        <p15:guide id="11" pos="576" userDrawn="1">
          <p15:clr>
            <a:srgbClr val="FBAE40"/>
          </p15:clr>
        </p15:guide>
        <p15:guide id="12" pos="7159" userDrawn="1">
          <p15:clr>
            <a:srgbClr val="FBAE40"/>
          </p15:clr>
        </p15:guide>
        <p15:guide id="13" pos="7039" userDrawn="1">
          <p15:clr>
            <a:srgbClr val="FBAE40"/>
          </p15:clr>
        </p15:guide>
        <p15:guide id="14" pos="7344" userDrawn="1">
          <p15:clr>
            <a:srgbClr val="FBAE40"/>
          </p15:clr>
        </p15:guide>
        <p15:guide id="15" orient="horz" pos="425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DF7E55-8B87-B44B-840B-893B5558C8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9000">
                <a:srgbClr val="C2C2DE"/>
              </a:gs>
              <a:gs pos="29000">
                <a:srgbClr val="333F8E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BFFBB1-09AD-2142-892E-C4655DFBA1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876586"/>
            <a:ext cx="9144000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Intro Slide – Gradient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1AFCF8C-333C-AB4A-9E7D-40B5AC498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356261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3" name="Picture 2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08786F93-AA48-6188-6CBB-320B654120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13882" y="220824"/>
            <a:ext cx="2206765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2068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584" userDrawn="1">
          <p15:clr>
            <a:srgbClr val="FBAE40"/>
          </p15:clr>
        </p15:guide>
        <p15:guide id="4" orient="horz" pos="991" userDrawn="1">
          <p15:clr>
            <a:srgbClr val="FBAE40"/>
          </p15:clr>
        </p15:guide>
        <p15:guide id="5" orient="horz" pos="2550" userDrawn="1">
          <p15:clr>
            <a:srgbClr val="FBAE40"/>
          </p15:clr>
        </p15:guide>
        <p15:guide id="6" orient="horz" pos="2744" userDrawn="1">
          <p15:clr>
            <a:srgbClr val="FBAE40"/>
          </p15:clr>
        </p15:guide>
        <p15:guide id="7" pos="6244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Option 2">
    <p:bg>
      <p:bgPr>
        <a:solidFill>
          <a:srgbClr val="333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B004B08-0BE0-104F-BDA3-27A9E001F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2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Contact us - Option 2</a:t>
            </a:r>
          </a:p>
        </p:txBody>
      </p:sp>
      <p:sp>
        <p:nvSpPr>
          <p:cNvPr id="17" name="Google Shape;1039;p98">
            <a:extLst>
              <a:ext uri="{FF2B5EF4-FFF2-40B4-BE49-F238E27FC236}">
                <a16:creationId xmlns:a16="http://schemas.microsoft.com/office/drawing/2014/main" id="{7CBA5E02-1A72-AA4C-BA0B-45590218EFC5}"/>
              </a:ext>
            </a:extLst>
          </p:cNvPr>
          <p:cNvSpPr/>
          <p:nvPr userDrawn="1"/>
        </p:nvSpPr>
        <p:spPr>
          <a:xfrm>
            <a:off x="774983" y="2151621"/>
            <a:ext cx="299728" cy="299807"/>
          </a:xfrm>
          <a:custGeom>
            <a:avLst/>
            <a:gdLst/>
            <a:ahLst/>
            <a:cxnLst/>
            <a:rect l="l" t="t" r="r" b="b"/>
            <a:pathLst>
              <a:path w="379" h="380" extrusionOk="0">
                <a:moveTo>
                  <a:pt x="362" y="283"/>
                </a:moveTo>
                <a:lnTo>
                  <a:pt x="314" y="245"/>
                </a:lnTo>
                <a:cubicBezTo>
                  <a:pt x="304" y="236"/>
                  <a:pt x="288" y="236"/>
                  <a:pt x="277" y="244"/>
                </a:cubicBezTo>
                <a:lnTo>
                  <a:pt x="237" y="274"/>
                </a:lnTo>
                <a:cubicBezTo>
                  <a:pt x="232" y="278"/>
                  <a:pt x="225" y="277"/>
                  <a:pt x="220" y="272"/>
                </a:cubicBezTo>
                <a:lnTo>
                  <a:pt x="160" y="218"/>
                </a:lnTo>
                <a:lnTo>
                  <a:pt x="105" y="157"/>
                </a:lnTo>
                <a:cubicBezTo>
                  <a:pt x="100" y="152"/>
                  <a:pt x="100" y="146"/>
                  <a:pt x="103" y="141"/>
                </a:cubicBezTo>
                <a:lnTo>
                  <a:pt x="133" y="100"/>
                </a:lnTo>
                <a:cubicBezTo>
                  <a:pt x="142" y="89"/>
                  <a:pt x="141" y="74"/>
                  <a:pt x="132" y="63"/>
                </a:cubicBezTo>
                <a:lnTo>
                  <a:pt x="94" y="15"/>
                </a:lnTo>
                <a:cubicBezTo>
                  <a:pt x="82" y="1"/>
                  <a:pt x="61" y="0"/>
                  <a:pt x="48" y="13"/>
                </a:cubicBezTo>
                <a:lnTo>
                  <a:pt x="9" y="53"/>
                </a:lnTo>
                <a:cubicBezTo>
                  <a:pt x="3" y="60"/>
                  <a:pt x="0" y="69"/>
                  <a:pt x="0" y="78"/>
                </a:cubicBezTo>
                <a:cubicBezTo>
                  <a:pt x="4" y="157"/>
                  <a:pt x="40" y="233"/>
                  <a:pt x="93" y="285"/>
                </a:cubicBezTo>
                <a:cubicBezTo>
                  <a:pt x="146" y="338"/>
                  <a:pt x="221" y="374"/>
                  <a:pt x="300" y="378"/>
                </a:cubicBezTo>
                <a:cubicBezTo>
                  <a:pt x="309" y="379"/>
                  <a:pt x="318" y="375"/>
                  <a:pt x="324" y="369"/>
                </a:cubicBezTo>
                <a:lnTo>
                  <a:pt x="364" y="328"/>
                </a:lnTo>
                <a:cubicBezTo>
                  <a:pt x="378" y="316"/>
                  <a:pt x="377" y="294"/>
                  <a:pt x="362" y="283"/>
                </a:cubicBezTo>
              </a:path>
            </a:pathLst>
          </a:custGeom>
          <a:solidFill>
            <a:srgbClr val="C2C2D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063;p98">
            <a:extLst>
              <a:ext uri="{FF2B5EF4-FFF2-40B4-BE49-F238E27FC236}">
                <a16:creationId xmlns:a16="http://schemas.microsoft.com/office/drawing/2014/main" id="{0D69BA64-6551-1D47-B29B-DCBD8A41F41D}"/>
              </a:ext>
            </a:extLst>
          </p:cNvPr>
          <p:cNvSpPr/>
          <p:nvPr userDrawn="1"/>
        </p:nvSpPr>
        <p:spPr>
          <a:xfrm>
            <a:off x="774985" y="3560217"/>
            <a:ext cx="299727" cy="230084"/>
          </a:xfrm>
          <a:custGeom>
            <a:avLst/>
            <a:gdLst/>
            <a:ahLst/>
            <a:cxnLst/>
            <a:rect l="l" t="t" r="r" b="b"/>
            <a:pathLst>
              <a:path w="380" h="289" extrusionOk="0">
                <a:moveTo>
                  <a:pt x="183" y="180"/>
                </a:moveTo>
                <a:cubicBezTo>
                  <a:pt x="188" y="184"/>
                  <a:pt x="195" y="184"/>
                  <a:pt x="199" y="180"/>
                </a:cubicBezTo>
                <a:lnTo>
                  <a:pt x="375" y="16"/>
                </a:lnTo>
                <a:cubicBezTo>
                  <a:pt x="379" y="10"/>
                  <a:pt x="378" y="0"/>
                  <a:pt x="366" y="0"/>
                </a:cubicBezTo>
                <a:lnTo>
                  <a:pt x="17" y="1"/>
                </a:lnTo>
                <a:cubicBezTo>
                  <a:pt x="8" y="1"/>
                  <a:pt x="0" y="9"/>
                  <a:pt x="7" y="17"/>
                </a:cubicBezTo>
                <a:lnTo>
                  <a:pt x="183" y="180"/>
                </a:lnTo>
                <a:close/>
                <a:moveTo>
                  <a:pt x="378" y="80"/>
                </a:moveTo>
                <a:cubicBezTo>
                  <a:pt x="378" y="72"/>
                  <a:pt x="369" y="68"/>
                  <a:pt x="363" y="73"/>
                </a:cubicBezTo>
                <a:lnTo>
                  <a:pt x="225" y="200"/>
                </a:lnTo>
                <a:cubicBezTo>
                  <a:pt x="216" y="209"/>
                  <a:pt x="204" y="213"/>
                  <a:pt x="191" y="213"/>
                </a:cubicBezTo>
                <a:cubicBezTo>
                  <a:pt x="179" y="213"/>
                  <a:pt x="167" y="209"/>
                  <a:pt x="158" y="201"/>
                </a:cubicBezTo>
                <a:lnTo>
                  <a:pt x="21" y="73"/>
                </a:lnTo>
                <a:cubicBezTo>
                  <a:pt x="15" y="68"/>
                  <a:pt x="5" y="72"/>
                  <a:pt x="5" y="80"/>
                </a:cubicBezTo>
                <a:cubicBezTo>
                  <a:pt x="5" y="115"/>
                  <a:pt x="5" y="210"/>
                  <a:pt x="5" y="257"/>
                </a:cubicBezTo>
                <a:cubicBezTo>
                  <a:pt x="5" y="274"/>
                  <a:pt x="19" y="288"/>
                  <a:pt x="36" y="288"/>
                </a:cubicBezTo>
                <a:lnTo>
                  <a:pt x="347" y="288"/>
                </a:lnTo>
                <a:cubicBezTo>
                  <a:pt x="364" y="288"/>
                  <a:pt x="378" y="274"/>
                  <a:pt x="378" y="257"/>
                </a:cubicBezTo>
                <a:lnTo>
                  <a:pt x="378" y="80"/>
                </a:lnTo>
                <a:close/>
              </a:path>
            </a:pathLst>
          </a:custGeom>
          <a:solidFill>
            <a:srgbClr val="C2C2D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234;p98">
            <a:extLst>
              <a:ext uri="{FF2B5EF4-FFF2-40B4-BE49-F238E27FC236}">
                <a16:creationId xmlns:a16="http://schemas.microsoft.com/office/drawing/2014/main" id="{1489A2A8-96C8-D24A-BA34-22BF5BDD01D1}"/>
              </a:ext>
            </a:extLst>
          </p:cNvPr>
          <p:cNvSpPr/>
          <p:nvPr userDrawn="1"/>
        </p:nvSpPr>
        <p:spPr>
          <a:xfrm>
            <a:off x="774983" y="4170461"/>
            <a:ext cx="296245" cy="296322"/>
          </a:xfrm>
          <a:custGeom>
            <a:avLst/>
            <a:gdLst/>
            <a:ahLst/>
            <a:cxnLst/>
            <a:rect l="l" t="t" r="r" b="b"/>
            <a:pathLst>
              <a:path w="375" h="375" extrusionOk="0">
                <a:moveTo>
                  <a:pt x="187" y="0"/>
                </a:moveTo>
                <a:cubicBezTo>
                  <a:pt x="84" y="0"/>
                  <a:pt x="0" y="83"/>
                  <a:pt x="0" y="187"/>
                </a:cubicBezTo>
                <a:cubicBezTo>
                  <a:pt x="0" y="290"/>
                  <a:pt x="84" y="374"/>
                  <a:pt x="187" y="374"/>
                </a:cubicBezTo>
                <a:cubicBezTo>
                  <a:pt x="291" y="374"/>
                  <a:pt x="374" y="290"/>
                  <a:pt x="374" y="187"/>
                </a:cubicBezTo>
                <a:cubicBezTo>
                  <a:pt x="374" y="83"/>
                  <a:pt x="291" y="0"/>
                  <a:pt x="187" y="0"/>
                </a:cubicBezTo>
                <a:close/>
                <a:moveTo>
                  <a:pt x="211" y="267"/>
                </a:moveTo>
                <a:cubicBezTo>
                  <a:pt x="199" y="279"/>
                  <a:pt x="195" y="301"/>
                  <a:pt x="190" y="317"/>
                </a:cubicBezTo>
                <a:cubicBezTo>
                  <a:pt x="190" y="320"/>
                  <a:pt x="187" y="323"/>
                  <a:pt x="184" y="325"/>
                </a:cubicBezTo>
                <a:lnTo>
                  <a:pt x="176" y="328"/>
                </a:lnTo>
                <a:cubicBezTo>
                  <a:pt x="172" y="331"/>
                  <a:pt x="166" y="330"/>
                  <a:pt x="162" y="326"/>
                </a:cubicBezTo>
                <a:cubicBezTo>
                  <a:pt x="155" y="319"/>
                  <a:pt x="148" y="308"/>
                  <a:pt x="148" y="297"/>
                </a:cubicBezTo>
                <a:cubicBezTo>
                  <a:pt x="148" y="279"/>
                  <a:pt x="117" y="285"/>
                  <a:pt x="117" y="247"/>
                </a:cubicBezTo>
                <a:cubicBezTo>
                  <a:pt x="117" y="217"/>
                  <a:pt x="78" y="199"/>
                  <a:pt x="50" y="212"/>
                </a:cubicBezTo>
                <a:cubicBezTo>
                  <a:pt x="48" y="213"/>
                  <a:pt x="46" y="215"/>
                  <a:pt x="43" y="215"/>
                </a:cubicBezTo>
                <a:cubicBezTo>
                  <a:pt x="39" y="216"/>
                  <a:pt x="34" y="213"/>
                  <a:pt x="33" y="209"/>
                </a:cubicBezTo>
                <a:cubicBezTo>
                  <a:pt x="32" y="202"/>
                  <a:pt x="32" y="194"/>
                  <a:pt x="32" y="187"/>
                </a:cubicBezTo>
                <a:cubicBezTo>
                  <a:pt x="32" y="149"/>
                  <a:pt x="45" y="115"/>
                  <a:pt x="67" y="89"/>
                </a:cubicBezTo>
                <a:cubicBezTo>
                  <a:pt x="67" y="88"/>
                  <a:pt x="67" y="88"/>
                  <a:pt x="68" y="88"/>
                </a:cubicBezTo>
                <a:cubicBezTo>
                  <a:pt x="87" y="66"/>
                  <a:pt x="111" y="49"/>
                  <a:pt x="139" y="40"/>
                </a:cubicBezTo>
                <a:cubicBezTo>
                  <a:pt x="146" y="37"/>
                  <a:pt x="152" y="45"/>
                  <a:pt x="148" y="51"/>
                </a:cubicBezTo>
                <a:cubicBezTo>
                  <a:pt x="145" y="56"/>
                  <a:pt x="144" y="61"/>
                  <a:pt x="144" y="64"/>
                </a:cubicBezTo>
                <a:cubicBezTo>
                  <a:pt x="144" y="81"/>
                  <a:pt x="129" y="91"/>
                  <a:pt x="122" y="89"/>
                </a:cubicBezTo>
                <a:cubicBezTo>
                  <a:pt x="116" y="86"/>
                  <a:pt x="99" y="97"/>
                  <a:pt x="114" y="105"/>
                </a:cubicBezTo>
                <a:lnTo>
                  <a:pt x="123" y="109"/>
                </a:lnTo>
                <a:lnTo>
                  <a:pt x="124" y="110"/>
                </a:lnTo>
                <a:lnTo>
                  <a:pt x="127" y="111"/>
                </a:lnTo>
                <a:cubicBezTo>
                  <a:pt x="155" y="128"/>
                  <a:pt x="149" y="141"/>
                  <a:pt x="137" y="161"/>
                </a:cubicBezTo>
                <a:cubicBezTo>
                  <a:pt x="124" y="183"/>
                  <a:pt x="119" y="161"/>
                  <a:pt x="100" y="155"/>
                </a:cubicBezTo>
                <a:cubicBezTo>
                  <a:pt x="81" y="149"/>
                  <a:pt x="63" y="160"/>
                  <a:pt x="69" y="173"/>
                </a:cubicBezTo>
                <a:cubicBezTo>
                  <a:pt x="75" y="185"/>
                  <a:pt x="94" y="173"/>
                  <a:pt x="106" y="186"/>
                </a:cubicBezTo>
                <a:cubicBezTo>
                  <a:pt x="119" y="198"/>
                  <a:pt x="119" y="217"/>
                  <a:pt x="156" y="205"/>
                </a:cubicBezTo>
                <a:cubicBezTo>
                  <a:pt x="194" y="192"/>
                  <a:pt x="200" y="198"/>
                  <a:pt x="212" y="211"/>
                </a:cubicBezTo>
                <a:cubicBezTo>
                  <a:pt x="223" y="223"/>
                  <a:pt x="229" y="248"/>
                  <a:pt x="211" y="267"/>
                </a:cubicBezTo>
                <a:close/>
                <a:moveTo>
                  <a:pt x="310" y="265"/>
                </a:moveTo>
                <a:cubicBezTo>
                  <a:pt x="295" y="248"/>
                  <a:pt x="310" y="209"/>
                  <a:pt x="292" y="186"/>
                </a:cubicBezTo>
                <a:cubicBezTo>
                  <a:pt x="272" y="162"/>
                  <a:pt x="247" y="187"/>
                  <a:pt x="223" y="149"/>
                </a:cubicBezTo>
                <a:cubicBezTo>
                  <a:pt x="201" y="112"/>
                  <a:pt x="229" y="82"/>
                  <a:pt x="259" y="71"/>
                </a:cubicBezTo>
                <a:cubicBezTo>
                  <a:pt x="267" y="68"/>
                  <a:pt x="275" y="68"/>
                  <a:pt x="284" y="68"/>
                </a:cubicBezTo>
                <a:cubicBezTo>
                  <a:pt x="285" y="68"/>
                  <a:pt x="288" y="68"/>
                  <a:pt x="289" y="70"/>
                </a:cubicBezTo>
                <a:cubicBezTo>
                  <a:pt x="322" y="98"/>
                  <a:pt x="343" y="140"/>
                  <a:pt x="343" y="187"/>
                </a:cubicBezTo>
                <a:cubicBezTo>
                  <a:pt x="343" y="215"/>
                  <a:pt x="335" y="241"/>
                  <a:pt x="323" y="264"/>
                </a:cubicBezTo>
                <a:cubicBezTo>
                  <a:pt x="320" y="268"/>
                  <a:pt x="313" y="269"/>
                  <a:pt x="310" y="265"/>
                </a:cubicBezTo>
                <a:close/>
              </a:path>
            </a:pathLst>
          </a:custGeom>
          <a:solidFill>
            <a:srgbClr val="C2C2D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349;p98">
            <a:extLst>
              <a:ext uri="{FF2B5EF4-FFF2-40B4-BE49-F238E27FC236}">
                <a16:creationId xmlns:a16="http://schemas.microsoft.com/office/drawing/2014/main" id="{3B508AE4-6F9D-4D49-ADD2-92996C3D9AB7}"/>
              </a:ext>
            </a:extLst>
          </p:cNvPr>
          <p:cNvSpPr/>
          <p:nvPr userDrawn="1"/>
        </p:nvSpPr>
        <p:spPr>
          <a:xfrm>
            <a:off x="789265" y="2824545"/>
            <a:ext cx="264875" cy="362557"/>
          </a:xfrm>
          <a:custGeom>
            <a:avLst/>
            <a:gdLst/>
            <a:ahLst/>
            <a:cxnLst/>
            <a:rect l="l" t="t" r="r" b="b"/>
            <a:pathLst>
              <a:path w="335" h="460" extrusionOk="0">
                <a:moveTo>
                  <a:pt x="167" y="0"/>
                </a:moveTo>
                <a:cubicBezTo>
                  <a:pt x="74" y="0"/>
                  <a:pt x="0" y="76"/>
                  <a:pt x="0" y="169"/>
                </a:cubicBezTo>
                <a:cubicBezTo>
                  <a:pt x="0" y="306"/>
                  <a:pt x="167" y="459"/>
                  <a:pt x="167" y="459"/>
                </a:cubicBezTo>
                <a:cubicBezTo>
                  <a:pt x="167" y="459"/>
                  <a:pt x="334" y="299"/>
                  <a:pt x="334" y="169"/>
                </a:cubicBezTo>
                <a:cubicBezTo>
                  <a:pt x="334" y="76"/>
                  <a:pt x="260" y="0"/>
                  <a:pt x="167" y="0"/>
                </a:cubicBezTo>
                <a:close/>
                <a:moveTo>
                  <a:pt x="167" y="242"/>
                </a:moveTo>
                <a:cubicBezTo>
                  <a:pt x="138" y="242"/>
                  <a:pt x="112" y="225"/>
                  <a:pt x="100" y="197"/>
                </a:cubicBezTo>
                <a:cubicBezTo>
                  <a:pt x="88" y="170"/>
                  <a:pt x="95" y="139"/>
                  <a:pt x="115" y="119"/>
                </a:cubicBezTo>
                <a:cubicBezTo>
                  <a:pt x="136" y="98"/>
                  <a:pt x="167" y="91"/>
                  <a:pt x="194" y="102"/>
                </a:cubicBezTo>
                <a:cubicBezTo>
                  <a:pt x="221" y="113"/>
                  <a:pt x="239" y="140"/>
                  <a:pt x="239" y="169"/>
                </a:cubicBezTo>
                <a:cubicBezTo>
                  <a:pt x="239" y="208"/>
                  <a:pt x="207" y="241"/>
                  <a:pt x="167" y="242"/>
                </a:cubicBezTo>
                <a:close/>
              </a:path>
            </a:pathLst>
          </a:custGeom>
          <a:solidFill>
            <a:srgbClr val="C2C2D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DE932EE-54AD-DF4F-8330-4638394367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85496" y="2077096"/>
            <a:ext cx="9875669" cy="448844"/>
          </a:xfrm>
        </p:spPr>
        <p:txBody>
          <a:bodyPr anchor="ctr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4945B78-FF50-A04E-A571-C6082B17CF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85496" y="2802026"/>
            <a:ext cx="9875669" cy="448844"/>
          </a:xfrm>
        </p:spPr>
        <p:txBody>
          <a:bodyPr anchor="ctr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Address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F42F73A-EB54-2646-969C-8808E8523D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85496" y="3444577"/>
            <a:ext cx="9875669" cy="448844"/>
          </a:xfrm>
        </p:spPr>
        <p:txBody>
          <a:bodyPr anchor="ctr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DC73DA6-C635-B24C-88FB-DB6782AC67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85496" y="4103604"/>
            <a:ext cx="9875669" cy="448844"/>
          </a:xfrm>
        </p:spPr>
        <p:txBody>
          <a:bodyPr anchor="ctr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4720F46-54CD-0D4B-AFF9-B62A23F84781}"/>
              </a:ext>
            </a:extLst>
          </p:cNvPr>
          <p:cNvCxnSpPr>
            <a:cxnSpLocks/>
          </p:cNvCxnSpPr>
          <p:nvPr userDrawn="1"/>
        </p:nvCxnSpPr>
        <p:spPr>
          <a:xfrm>
            <a:off x="524700" y="1942924"/>
            <a:ext cx="0" cy="2683301"/>
          </a:xfrm>
          <a:prstGeom prst="line">
            <a:avLst/>
          </a:prstGeom>
          <a:ln w="12700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circle with white letters on it&#10;&#10;Description automatically generated">
            <a:extLst>
              <a:ext uri="{FF2B5EF4-FFF2-40B4-BE49-F238E27FC236}">
                <a16:creationId xmlns:a16="http://schemas.microsoft.com/office/drawing/2014/main" id="{7F434893-234F-F7F0-0B67-B29CC3A3AB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85996" y="5254048"/>
            <a:ext cx="981459" cy="981459"/>
          </a:xfrm>
          <a:prstGeom prst="rect">
            <a:avLst/>
          </a:prstGeom>
        </p:spPr>
      </p:pic>
      <p:pic>
        <p:nvPicPr>
          <p:cNvPr id="3" name="Picture 2" descr="A red and white play button&#10;&#10;Description automatically generated">
            <a:extLst>
              <a:ext uri="{FF2B5EF4-FFF2-40B4-BE49-F238E27FC236}">
                <a16:creationId xmlns:a16="http://schemas.microsoft.com/office/drawing/2014/main" id="{16154533-2FB0-A666-C3D5-0305493D75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67638" y="5238507"/>
            <a:ext cx="1012541" cy="1012541"/>
          </a:xfrm>
          <a:prstGeom prst="rect">
            <a:avLst/>
          </a:prstGeom>
        </p:spPr>
      </p:pic>
      <p:pic>
        <p:nvPicPr>
          <p:cNvPr id="4" name="Picture 3" descr="A blue circle with a white bird in it&#10;&#10;Description automatically generated">
            <a:extLst>
              <a:ext uri="{FF2B5EF4-FFF2-40B4-BE49-F238E27FC236}">
                <a16:creationId xmlns:a16="http://schemas.microsoft.com/office/drawing/2014/main" id="{D0D6BDD5-B1E9-B03D-D511-1A915C7381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20325" y="5268527"/>
            <a:ext cx="952500" cy="952500"/>
          </a:xfrm>
          <a:prstGeom prst="rect">
            <a:avLst/>
          </a:prstGeom>
        </p:spPr>
      </p:pic>
      <p:pic>
        <p:nvPicPr>
          <p:cNvPr id="5" name="Picture 4" descr="A logo of a camera&#10;&#10;Description automatically generated">
            <a:extLst>
              <a:ext uri="{FF2B5EF4-FFF2-40B4-BE49-F238E27FC236}">
                <a16:creationId xmlns:a16="http://schemas.microsoft.com/office/drawing/2014/main" id="{C6827466-09C8-DDB5-5D5B-69508F4C3A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39327" y="5257055"/>
            <a:ext cx="975444" cy="975444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B9E4CEE1-6A44-459E-3619-29C0736D965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0925" y="5240944"/>
            <a:ext cx="938216" cy="938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37C6B2-40B8-596D-DC42-682F3B8ECEAF}"/>
              </a:ext>
            </a:extLst>
          </p:cNvPr>
          <p:cNvSpPr txBox="1"/>
          <p:nvPr userDrawn="1"/>
        </p:nvSpPr>
        <p:spPr>
          <a:xfrm>
            <a:off x="2686566" y="6167317"/>
            <a:ext cx="180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dirty="0">
                <a:solidFill>
                  <a:schemeClr val="bg1"/>
                </a:solidFill>
                <a:effectLst/>
                <a:latin typeface="var(--font-family-system)"/>
              </a:rPr>
              <a:t>@nationaldpbrn</a:t>
            </a:r>
            <a:endParaRPr lang="en-US" b="0" i="0" u="none" strike="noStrike" dirty="0">
              <a:solidFill>
                <a:schemeClr val="bg1"/>
              </a:solidFill>
              <a:effectLst/>
              <a:latin typeface="var(--font-family-system)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E2549A-8089-AD21-A4CA-21FD82265081}"/>
              </a:ext>
            </a:extLst>
          </p:cNvPr>
          <p:cNvSpPr txBox="1"/>
          <p:nvPr userDrawn="1"/>
        </p:nvSpPr>
        <p:spPr>
          <a:xfrm>
            <a:off x="4490994" y="6092805"/>
            <a:ext cx="29255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linkedin.com/in/</a:t>
            </a:r>
          </a:p>
          <a:p>
            <a:pPr algn="ctr"/>
            <a:r>
              <a:rPr lang="en-US" sz="1600" dirty="0" err="1">
                <a:solidFill>
                  <a:schemeClr val="bg1"/>
                </a:solidFill>
              </a:rPr>
              <a:t>NationalDentalPBRN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82CE34-D592-B03C-9720-EE54D08115B9}"/>
              </a:ext>
            </a:extLst>
          </p:cNvPr>
          <p:cNvSpPr txBox="1"/>
          <p:nvPr userDrawn="1"/>
        </p:nvSpPr>
        <p:spPr>
          <a:xfrm>
            <a:off x="7261131" y="6187233"/>
            <a:ext cx="2225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dirty="0">
                <a:solidFill>
                  <a:schemeClr val="bg1"/>
                </a:solidFill>
                <a:effectLst/>
                <a:latin typeface="var(--font-family-system)"/>
              </a:rPr>
              <a:t>@nationaldentalpbrn</a:t>
            </a:r>
            <a:endParaRPr lang="en-US" b="0" i="0" u="none" strike="noStrike" dirty="0">
              <a:solidFill>
                <a:schemeClr val="bg1"/>
              </a:solidFill>
              <a:effectLst/>
              <a:latin typeface="var(--font-family-system)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CC4CC4-E956-8DBD-E6EC-A021F4C9D8D2}"/>
              </a:ext>
            </a:extLst>
          </p:cNvPr>
          <p:cNvSpPr txBox="1"/>
          <p:nvPr userDrawn="1"/>
        </p:nvSpPr>
        <p:spPr>
          <a:xfrm>
            <a:off x="9982441" y="6221027"/>
            <a:ext cx="1419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dirty="0">
                <a:solidFill>
                  <a:schemeClr val="bg1"/>
                </a:solidFill>
                <a:effectLst/>
                <a:latin typeface="var(--font-family-system)"/>
              </a:rPr>
              <a:t>@dentalpbrn</a:t>
            </a:r>
            <a:endParaRPr lang="en-US" b="0" i="0" u="none" strike="noStrike" dirty="0">
              <a:solidFill>
                <a:schemeClr val="bg1"/>
              </a:solidFill>
              <a:effectLst/>
              <a:latin typeface="var(--font-family-system)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0244E3-9FA2-CEF6-33B4-7424ACD39B43}"/>
              </a:ext>
            </a:extLst>
          </p:cNvPr>
          <p:cNvSpPr txBox="1"/>
          <p:nvPr userDrawn="1"/>
        </p:nvSpPr>
        <p:spPr>
          <a:xfrm>
            <a:off x="-199857" y="6092805"/>
            <a:ext cx="29255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facebook.com/</a:t>
            </a:r>
          </a:p>
          <a:p>
            <a:pPr algn="ctr"/>
            <a:r>
              <a:rPr lang="en-US" sz="1600" dirty="0" err="1">
                <a:solidFill>
                  <a:schemeClr val="bg1"/>
                </a:solidFill>
              </a:rPr>
              <a:t>NationalDentalPBRN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88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14" userDrawn="1">
          <p15:clr>
            <a:srgbClr val="FBAE40"/>
          </p15:clr>
        </p15:guide>
        <p15:guide id="2" pos="339" userDrawn="1">
          <p15:clr>
            <a:srgbClr val="FBAE40"/>
          </p15:clr>
        </p15:guide>
        <p15:guide id="3" orient="horz" pos="1669" userDrawn="1">
          <p15:clr>
            <a:srgbClr val="FBAE40"/>
          </p15:clr>
        </p15:guide>
        <p15:guide id="4" orient="horz" pos="1957" userDrawn="1">
          <p15:clr>
            <a:srgbClr val="FBAE40"/>
          </p15:clr>
        </p15:guide>
        <p15:guide id="5" orient="horz" pos="2126" userDrawn="1">
          <p15:clr>
            <a:srgbClr val="FBAE40"/>
          </p15:clr>
        </p15:guide>
        <p15:guide id="6" orient="horz" pos="2533" userDrawn="1">
          <p15:clr>
            <a:srgbClr val="FBAE40"/>
          </p15:clr>
        </p15:guide>
        <p15:guide id="7" orient="horz" pos="2812" userDrawn="1">
          <p15:clr>
            <a:srgbClr val="FBAE40"/>
          </p15:clr>
        </p15:guide>
        <p15:guide id="8" orient="horz" pos="2948" userDrawn="1">
          <p15:clr>
            <a:srgbClr val="FBAE40"/>
          </p15:clr>
        </p15:guide>
        <p15:guide id="9" orient="horz" pos="3227" userDrawn="1">
          <p15:clr>
            <a:srgbClr val="FBAE40"/>
          </p15:clr>
        </p15:guide>
        <p15:guide id="10" pos="584" userDrawn="1">
          <p15:clr>
            <a:srgbClr val="FBAE40"/>
          </p15:clr>
        </p15:guide>
        <p15:guide id="11" pos="813" userDrawn="1">
          <p15:clr>
            <a:srgbClr val="FBAE40"/>
          </p15:clr>
        </p15:guide>
        <p15:guide id="12" pos="7039" userDrawn="1">
          <p15:clr>
            <a:srgbClr val="FBAE40"/>
          </p15:clr>
        </p15:guide>
        <p15:guide id="13" orient="horz" pos="440" userDrawn="1">
          <p15:clr>
            <a:srgbClr val="FBAE40"/>
          </p15:clr>
        </p15:guide>
        <p15:guide id="14" orient="horz" pos="4252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FFBB1-09AD-2142-892E-C4655DFBA1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876586"/>
            <a:ext cx="9144000" cy="2387600"/>
          </a:xfrm>
        </p:spPr>
        <p:txBody>
          <a:bodyPr anchor="b"/>
          <a:lstStyle>
            <a:lvl1pPr algn="l">
              <a:defRPr sz="6000" b="1" i="0">
                <a:solidFill>
                  <a:srgbClr val="333F8E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97192520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  <p15:guide id="2" orient="horz" pos="2550" userDrawn="1">
          <p15:clr>
            <a:srgbClr val="FBAE40"/>
          </p15:clr>
        </p15:guide>
        <p15:guide id="3" orient="horz" pos="991" userDrawn="1">
          <p15:clr>
            <a:srgbClr val="FBAE40"/>
          </p15:clr>
        </p15:guide>
        <p15:guide id="4" orient="horz" pos="584" userDrawn="1">
          <p15:clr>
            <a:srgbClr val="FBAE40"/>
          </p15:clr>
        </p15:guide>
        <p15:guide id="5" pos="6243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Option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FFBB1-09AD-2142-892E-C4655DFBA1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876586"/>
            <a:ext cx="9144000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2288749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  <p15:guide id="3" orient="horz" pos="584" userDrawn="1">
          <p15:clr>
            <a:srgbClr val="FBAE40"/>
          </p15:clr>
        </p15:guide>
        <p15:guide id="4" orient="horz" pos="991" userDrawn="1">
          <p15:clr>
            <a:srgbClr val="FBAE40"/>
          </p15:clr>
        </p15:guide>
        <p15:guide id="5" orient="horz" pos="2558" userDrawn="1">
          <p15:clr>
            <a:srgbClr val="FBAE40"/>
          </p15:clr>
        </p15:guide>
        <p15:guide id="6" pos="6243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- Option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F05616-7CA9-400C-0D80-08D0B2DE5A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F8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FFBB1-09AD-2142-892E-C4655DFBA1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876586"/>
            <a:ext cx="9144000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4" name="Picture 3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EA21D3F3-5588-2800-C425-94517B6D0B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13882" y="220824"/>
            <a:ext cx="2206765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750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  <p15:guide id="3" orient="horz" pos="584" userDrawn="1">
          <p15:clr>
            <a:srgbClr val="FBAE40"/>
          </p15:clr>
        </p15:guide>
        <p15:guide id="4" orient="horz" pos="991" userDrawn="1">
          <p15:clr>
            <a:srgbClr val="FBAE40"/>
          </p15:clr>
        </p15:guide>
        <p15:guide id="5" orient="horz" pos="2558" userDrawn="1">
          <p15:clr>
            <a:srgbClr val="FBAE40"/>
          </p15:clr>
        </p15:guide>
        <p15:guide id="6" pos="624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ro Slide">
    <p:bg>
      <p:bgPr>
        <a:solidFill>
          <a:srgbClr val="333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FFBB1-09AD-2142-892E-C4655DFBA1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876586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Proxima Nova Rg" panose="02000506030000020004" pitchFamily="50" charset="0"/>
              </a:defRPr>
            </a:lvl1pPr>
          </a:lstStyle>
          <a:p>
            <a:r>
              <a:rPr lang="en-US" dirty="0"/>
              <a:t>Intro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FCF8C-333C-AB4A-9E7D-40B5AC498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356261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roxima Nova Rg" panose="02000506030000020004" pitchFamily="50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3AA28800-789F-6D82-4CE7-E7D824ECE6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13882" y="220824"/>
            <a:ext cx="2206765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450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558" userDrawn="1">
          <p15:clr>
            <a:srgbClr val="FBAE40"/>
          </p15:clr>
        </p15:guide>
        <p15:guide id="2" pos="483" userDrawn="1">
          <p15:clr>
            <a:srgbClr val="FBAE40"/>
          </p15:clr>
        </p15:guide>
        <p15:guide id="3" pos="6243" userDrawn="1">
          <p15:clr>
            <a:srgbClr val="FBAE40"/>
          </p15:clr>
        </p15:guide>
        <p15:guide id="4" orient="horz" pos="584" userDrawn="1">
          <p15:clr>
            <a:srgbClr val="FBAE40"/>
          </p15:clr>
        </p15:guide>
        <p15:guide id="5" orient="horz" pos="2744" userDrawn="1">
          <p15:clr>
            <a:srgbClr val="FBAE40"/>
          </p15:clr>
        </p15:guide>
        <p15:guide id="6" orient="horz" pos="99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7C0CC0-C774-0848-A11D-83E3655401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551" y="1893768"/>
            <a:ext cx="9149800" cy="3930960"/>
          </a:xfrm>
        </p:spPr>
        <p:txBody>
          <a:bodyPr/>
          <a:lstStyle>
            <a:lvl1pPr marL="457178" indent="-457178">
              <a:lnSpc>
                <a:spcPct val="100000"/>
              </a:lnSpc>
              <a:buClr>
                <a:srgbClr val="C2C2DE"/>
              </a:buClr>
              <a:buFont typeface="+mj-lt"/>
              <a:buAutoNum type="arabicPeriod"/>
              <a:defRPr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  <a:lvl2pPr marL="914354" indent="-457178">
              <a:lnSpc>
                <a:spcPct val="100000"/>
              </a:lnSpc>
              <a:buClr>
                <a:srgbClr val="C2C2DE"/>
              </a:buClr>
              <a:buFont typeface="+mj-lt"/>
              <a:buAutoNum type="arabicPeriod"/>
              <a:defRPr b="1" i="0">
                <a:solidFill>
                  <a:schemeClr val="bg1"/>
                </a:solidFill>
                <a:latin typeface="Proxima Nova Rg" panose="02000506030000020004" pitchFamily="2" charset="0"/>
              </a:defRPr>
            </a:lvl2pPr>
            <a:lvl3pPr marL="1257238" indent="-342882">
              <a:lnSpc>
                <a:spcPct val="100000"/>
              </a:lnSpc>
              <a:buClr>
                <a:srgbClr val="C2C2DE"/>
              </a:buClr>
              <a:buFont typeface="+mj-lt"/>
              <a:buAutoNum type="arabicPeriod"/>
              <a:defRPr b="1" i="0">
                <a:solidFill>
                  <a:schemeClr val="bg1"/>
                </a:solidFill>
                <a:latin typeface="Proxima Nova Rg" panose="02000506030000020004" pitchFamily="2" charset="0"/>
              </a:defRPr>
            </a:lvl3pPr>
            <a:lvl4pPr marL="1714414" indent="-342882">
              <a:lnSpc>
                <a:spcPct val="100000"/>
              </a:lnSpc>
              <a:buClr>
                <a:srgbClr val="C2C2DE"/>
              </a:buClr>
              <a:buFont typeface="+mj-lt"/>
              <a:buAutoNum type="arabicPeriod"/>
              <a:defRPr b="1" i="0">
                <a:solidFill>
                  <a:schemeClr val="bg1"/>
                </a:solidFill>
                <a:latin typeface="Proxima Nova Rg" panose="02000506030000020004" pitchFamily="2" charset="0"/>
              </a:defRPr>
            </a:lvl4pPr>
            <a:lvl5pPr marL="2171592" indent="-342882">
              <a:lnSpc>
                <a:spcPct val="100000"/>
              </a:lnSpc>
              <a:buClr>
                <a:srgbClr val="C2C2DE"/>
              </a:buClr>
              <a:buFont typeface="+mj-lt"/>
              <a:buAutoNum type="arabicPeriod"/>
              <a:defRPr b="1" i="0">
                <a:solidFill>
                  <a:schemeClr val="bg1"/>
                </a:solidFill>
                <a:latin typeface="Proxima Nova Rg" panose="0200050603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553" y="927106"/>
            <a:ext cx="9149799" cy="45003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06E5B7-9C36-8C48-82D2-06CDA969C61C}"/>
              </a:ext>
            </a:extLst>
          </p:cNvPr>
          <p:cNvCxnSpPr>
            <a:cxnSpLocks/>
          </p:cNvCxnSpPr>
          <p:nvPr userDrawn="1"/>
        </p:nvCxnSpPr>
        <p:spPr>
          <a:xfrm flipH="1">
            <a:off x="762552" y="1596096"/>
            <a:ext cx="1004341" cy="0"/>
          </a:xfrm>
          <a:prstGeom prst="line">
            <a:avLst/>
          </a:prstGeom>
          <a:ln w="12700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981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  <p15:guide id="2" orient="horz" pos="915" userDrawn="1">
          <p15:clr>
            <a:srgbClr val="FBAE40"/>
          </p15:clr>
        </p15:guide>
        <p15:guide id="3" orient="horz" pos="1194" userDrawn="1">
          <p15:clr>
            <a:srgbClr val="FBAE40"/>
          </p15:clr>
        </p15:guide>
        <p15:guide id="4" orient="horz" pos="3973" userDrawn="1">
          <p15:clr>
            <a:srgbClr val="FBAE40"/>
          </p15:clr>
        </p15:guide>
        <p15:guide id="5" pos="6244" userDrawn="1">
          <p15:clr>
            <a:srgbClr val="FBAE40"/>
          </p15:clr>
        </p15:guide>
        <p15:guide id="6" orient="horz" pos="58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utive Summary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3261" y="2514600"/>
            <a:ext cx="4621423" cy="3866678"/>
          </a:xfrm>
        </p:spPr>
        <p:txBody>
          <a:bodyPr/>
          <a:lstStyle>
            <a:lvl1pPr>
              <a:lnSpc>
                <a:spcPct val="100000"/>
              </a:lnSpc>
              <a:buClr>
                <a:srgbClr val="D31145"/>
              </a:buClr>
              <a:defRPr b="0" i="0">
                <a:latin typeface="Proxima Nova Rg" panose="02000506030000020004" pitchFamily="2" charset="0"/>
              </a:defRPr>
            </a:lvl1pPr>
            <a:lvl2pPr>
              <a:lnSpc>
                <a:spcPct val="100000"/>
              </a:lnSpc>
              <a:buClr>
                <a:srgbClr val="D31145"/>
              </a:buClr>
              <a:defRPr b="0" i="0">
                <a:latin typeface="Proxima Nova Rg" panose="02000506030000020004" pitchFamily="2" charset="0"/>
              </a:defRPr>
            </a:lvl2pPr>
            <a:lvl3pPr>
              <a:lnSpc>
                <a:spcPct val="100000"/>
              </a:lnSpc>
              <a:buClr>
                <a:srgbClr val="D31145"/>
              </a:buClr>
              <a:defRPr b="0" i="0">
                <a:latin typeface="Proxima Nova Rg" panose="02000506030000020004" pitchFamily="2" charset="0"/>
              </a:defRPr>
            </a:lvl3pPr>
            <a:lvl4pPr>
              <a:lnSpc>
                <a:spcPct val="100000"/>
              </a:lnSpc>
              <a:buClr>
                <a:srgbClr val="D31145"/>
              </a:buClr>
              <a:defRPr b="0" i="0">
                <a:latin typeface="Proxima Nova Rg" panose="02000506030000020004" pitchFamily="2" charset="0"/>
              </a:defRPr>
            </a:lvl4pPr>
            <a:lvl5pPr>
              <a:lnSpc>
                <a:spcPct val="100000"/>
              </a:lnSpc>
              <a:buClr>
                <a:srgbClr val="D31145"/>
              </a:buClr>
              <a:defRPr b="0" i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0" y="476722"/>
            <a:ext cx="10638053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Executive Summary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CF1CCBC-343B-CD4F-BF3E-3463406E4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3265" y="1734014"/>
            <a:ext cx="4621420" cy="435426"/>
          </a:xfrm>
        </p:spPr>
        <p:txBody>
          <a:bodyPr/>
          <a:lstStyle>
            <a:lvl1pPr marL="0" indent="0" algn="l">
              <a:buNone/>
              <a:defRPr b="1" i="0" u="none">
                <a:solidFill>
                  <a:srgbClr val="6262A8"/>
                </a:solidFill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Introduction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53A1AF-5960-D84C-9B0A-309532AD9D0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734014"/>
            <a:ext cx="0" cy="4647264"/>
          </a:xfrm>
          <a:prstGeom prst="line">
            <a:avLst/>
          </a:prstGeom>
          <a:ln w="12700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90F1FEA-C095-9C41-AF49-B3244A7C633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7325" y="2514600"/>
            <a:ext cx="4621423" cy="3866678"/>
          </a:xfrm>
        </p:spPr>
        <p:txBody>
          <a:bodyPr/>
          <a:lstStyle>
            <a:lvl1pPr>
              <a:lnSpc>
                <a:spcPct val="100000"/>
              </a:lnSpc>
              <a:buClr>
                <a:srgbClr val="D31145"/>
              </a:buClr>
              <a:defRPr b="0" i="0">
                <a:latin typeface="Proxima Nova Rg" panose="02000506030000020004" pitchFamily="2" charset="0"/>
              </a:defRPr>
            </a:lvl1pPr>
            <a:lvl2pPr>
              <a:lnSpc>
                <a:spcPct val="100000"/>
              </a:lnSpc>
              <a:buClr>
                <a:srgbClr val="D31145"/>
              </a:buClr>
              <a:defRPr b="0" i="0">
                <a:latin typeface="Proxima Nova Rg" panose="02000506030000020004" pitchFamily="2" charset="0"/>
              </a:defRPr>
            </a:lvl2pPr>
            <a:lvl3pPr>
              <a:lnSpc>
                <a:spcPct val="100000"/>
              </a:lnSpc>
              <a:buClr>
                <a:srgbClr val="D31145"/>
              </a:buClr>
              <a:defRPr b="0" i="0">
                <a:latin typeface="Proxima Nova Rg" panose="02000506030000020004" pitchFamily="2" charset="0"/>
              </a:defRPr>
            </a:lvl3pPr>
            <a:lvl4pPr>
              <a:lnSpc>
                <a:spcPct val="100000"/>
              </a:lnSpc>
              <a:buClr>
                <a:srgbClr val="D31145"/>
              </a:buClr>
              <a:defRPr b="0" i="0">
                <a:latin typeface="Proxima Nova Rg" panose="02000506030000020004" pitchFamily="2" charset="0"/>
              </a:defRPr>
            </a:lvl4pPr>
            <a:lvl5pPr>
              <a:lnSpc>
                <a:spcPct val="100000"/>
              </a:lnSpc>
              <a:buClr>
                <a:srgbClr val="D31145"/>
              </a:buClr>
              <a:defRPr b="0" i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479F181-696D-A344-9BE8-D865710349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57328" y="1734014"/>
            <a:ext cx="4621420" cy="435426"/>
          </a:xfrm>
        </p:spPr>
        <p:txBody>
          <a:bodyPr/>
          <a:lstStyle>
            <a:lvl1pPr marL="0" indent="0" algn="l">
              <a:buNone/>
              <a:defRPr b="1" i="0">
                <a:solidFill>
                  <a:srgbClr val="6262A8"/>
                </a:solidFill>
                <a:latin typeface="Proxima Nova Rg" panose="02000506030000020004" pitchFamily="2" charset="0"/>
                <a:ea typeface="Proxima Nova Rg" panose="02000506030000020004" pitchFamily="2" charset="0"/>
                <a:cs typeface="Proxima Nova Rg" panose="02000506030000020004" pitchFamily="2" charset="0"/>
              </a:defRPr>
            </a:lvl1pPr>
          </a:lstStyle>
          <a:p>
            <a:pPr lvl="0"/>
            <a:r>
              <a:rPr lang="en-US" dirty="0"/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2929436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0" userDrawn="1">
          <p15:clr>
            <a:srgbClr val="FBAE40"/>
          </p15:clr>
        </p15:guide>
        <p15:guide id="2" pos="339" userDrawn="1">
          <p15:clr>
            <a:srgbClr val="FBAE40"/>
          </p15:clr>
        </p15:guide>
        <p15:guide id="4" pos="3837" userDrawn="1">
          <p15:clr>
            <a:srgbClr val="FBAE40"/>
          </p15:clr>
        </p15:guide>
        <p15:guide id="5" pos="7159" userDrawn="1">
          <p15:clr>
            <a:srgbClr val="FBAE40"/>
          </p15:clr>
        </p15:guide>
        <p15:guide id="6" pos="7225" userDrawn="1">
          <p15:clr>
            <a:srgbClr val="FBAE40"/>
          </p15:clr>
        </p15:guide>
        <p15:guide id="7" orient="horz" pos="4252" userDrawn="1">
          <p15:clr>
            <a:srgbClr val="FBAE40"/>
          </p15:clr>
        </p15:guide>
        <p15:guide id="8" orient="horz" pos="1372" userDrawn="1">
          <p15:clr>
            <a:srgbClr val="FBAE40"/>
          </p15:clr>
        </p15:guide>
        <p15:guide id="9" pos="635" userDrawn="1">
          <p15:clr>
            <a:srgbClr val="FBAE40"/>
          </p15:clr>
        </p15:guide>
        <p15:guide id="10" pos="3549" userDrawn="1">
          <p15:clr>
            <a:srgbClr val="FBAE40"/>
          </p15:clr>
        </p15:guide>
        <p15:guide id="11" pos="4135" userDrawn="1">
          <p15:clr>
            <a:srgbClr val="FBAE40"/>
          </p15:clr>
        </p15:guide>
        <p15:guide id="12" pos="7039" userDrawn="1">
          <p15:clr>
            <a:srgbClr val="FBAE40"/>
          </p15:clr>
        </p15:guide>
        <p15:guide id="13" orient="horz" pos="3659" userDrawn="1">
          <p15:clr>
            <a:srgbClr val="FBAE40"/>
          </p15:clr>
        </p15:guide>
        <p15:guide id="14" orient="horz" pos="43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C2C2DE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61" y="1645670"/>
            <a:ext cx="11119283" cy="4735608"/>
          </a:xfrm>
        </p:spPr>
        <p:txBody>
          <a:bodyPr/>
          <a:lstStyle>
            <a:lvl1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1pPr>
            <a:lvl2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2pPr>
            <a:lvl3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3pPr>
            <a:lvl4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4pPr>
            <a:lvl5pPr>
              <a:lnSpc>
                <a:spcPct val="100000"/>
              </a:lnSpc>
              <a:defRPr b="0" i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4" y="476722"/>
            <a:ext cx="10636465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Title and Text</a:t>
            </a:r>
          </a:p>
        </p:txBody>
      </p:sp>
    </p:spTree>
    <p:extLst>
      <p:ext uri="{BB962C8B-B14F-4D97-AF65-F5344CB8AC3E}">
        <p14:creationId xmlns:p14="http://schemas.microsoft.com/office/powerpoint/2010/main" val="2367890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59" userDrawn="1">
          <p15:clr>
            <a:srgbClr val="FBAE40"/>
          </p15:clr>
        </p15:guide>
        <p15:guide id="2" orient="horz" pos="436" userDrawn="1">
          <p15:clr>
            <a:srgbClr val="FBAE40"/>
          </p15:clr>
        </p15:guide>
        <p15:guide id="3" pos="339" userDrawn="1">
          <p15:clr>
            <a:srgbClr val="FBAE40"/>
          </p15:clr>
        </p15:guide>
        <p15:guide id="5" pos="7344" userDrawn="1">
          <p15:clr>
            <a:srgbClr val="FBAE40"/>
          </p15:clr>
        </p15:guide>
        <p15:guide id="6" orient="horz" pos="1033" userDrawn="1">
          <p15:clr>
            <a:srgbClr val="FBAE40"/>
          </p15:clr>
        </p15:guide>
        <p15:guide id="7" orient="horz" pos="3778" userDrawn="1">
          <p15:clr>
            <a:srgbClr val="FBAE40"/>
          </p15:clr>
        </p15:guide>
        <p15:guide id="8" orient="horz" pos="4252" userDrawn="1">
          <p15:clr>
            <a:srgbClr val="FBAE40"/>
          </p15:clr>
        </p15:guide>
        <p15:guide id="9" pos="703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2DE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DCD225-A513-DC4E-A674-AF41913CE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60" y="476722"/>
            <a:ext cx="10573597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951A1-488D-7348-8268-C07AC9E26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361" y="1645670"/>
            <a:ext cx="11119283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386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706" r:id="rId3"/>
    <p:sldLayoutId id="2147483698" r:id="rId4"/>
    <p:sldLayoutId id="2147483700" r:id="rId5"/>
    <p:sldLayoutId id="2147483654" r:id="rId6"/>
    <p:sldLayoutId id="2147483657" r:id="rId7"/>
    <p:sldLayoutId id="2147483694" r:id="rId8"/>
    <p:sldLayoutId id="2147483650" r:id="rId9"/>
    <p:sldLayoutId id="2147483652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56" r:id="rId16"/>
    <p:sldLayoutId id="2147483651" r:id="rId17"/>
    <p:sldLayoutId id="2147483655" r:id="rId18"/>
    <p:sldLayoutId id="2147483658" r:id="rId19"/>
    <p:sldLayoutId id="2147483665" r:id="rId20"/>
    <p:sldLayoutId id="2147483667" r:id="rId21"/>
    <p:sldLayoutId id="2147483666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8" r:id="rId29"/>
    <p:sldLayoutId id="2147483679" r:id="rId30"/>
    <p:sldLayoutId id="2147483680" r:id="rId31"/>
    <p:sldLayoutId id="2147483697" r:id="rId32"/>
    <p:sldLayoutId id="2147483701" r:id="rId33"/>
    <p:sldLayoutId id="2147483702" r:id="rId34"/>
    <p:sldLayoutId id="2147483705" r:id="rId35"/>
    <p:sldLayoutId id="2147483703" r:id="rId36"/>
    <p:sldLayoutId id="2147483704" r:id="rId37"/>
    <p:sldLayoutId id="2147483681" r:id="rId38"/>
    <p:sldLayoutId id="2147483682" r:id="rId39"/>
    <p:sldLayoutId id="2147483684" r:id="rId40"/>
    <p:sldLayoutId id="2147483659" r:id="rId41"/>
    <p:sldLayoutId id="2147483695" r:id="rId42"/>
    <p:sldLayoutId id="2147483685" r:id="rId43"/>
    <p:sldLayoutId id="2147483686" r:id="rId44"/>
    <p:sldLayoutId id="2147483696" r:id="rId45"/>
    <p:sldLayoutId id="2147483687" r:id="rId46"/>
    <p:sldLayoutId id="2147483688" r:id="rId47"/>
    <p:sldLayoutId id="2147483689" r:id="rId48"/>
    <p:sldLayoutId id="2147483690" r:id="rId49"/>
    <p:sldLayoutId id="2147483691" r:id="rId50"/>
    <p:sldLayoutId id="2147483692" r:id="rId51"/>
    <p:sldLayoutId id="2147483693" r:id="rId52"/>
    <p:sldLayoutId id="2147483707" r:id="rId53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33F8E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Clr>
          <a:srgbClr val="D31145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rgbClr val="D31145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rgbClr val="D3114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rgbClr val="D31145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rgbClr val="D31145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" Type="http://schemas.openxmlformats.org/officeDocument/2006/relationships/image" Target="../media/image34.svg"/><Relationship Id="rId21" Type="http://schemas.openxmlformats.org/officeDocument/2006/relationships/image" Target="../media/image52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5" Type="http://schemas.openxmlformats.org/officeDocument/2006/relationships/image" Target="../media/image56.svg"/><Relationship Id="rId33" Type="http://schemas.openxmlformats.org/officeDocument/2006/relationships/image" Target="../media/image64.sv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29" Type="http://schemas.openxmlformats.org/officeDocument/2006/relationships/image" Target="../media/image6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24" Type="http://schemas.openxmlformats.org/officeDocument/2006/relationships/image" Target="../media/image55.png"/><Relationship Id="rId32" Type="http://schemas.openxmlformats.org/officeDocument/2006/relationships/image" Target="../media/image63.pn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23" Type="http://schemas.openxmlformats.org/officeDocument/2006/relationships/image" Target="../media/image54.svg"/><Relationship Id="rId28" Type="http://schemas.openxmlformats.org/officeDocument/2006/relationships/image" Target="../media/image59.png"/><Relationship Id="rId10" Type="http://schemas.openxmlformats.org/officeDocument/2006/relationships/image" Target="../media/image41.png"/><Relationship Id="rId19" Type="http://schemas.openxmlformats.org/officeDocument/2006/relationships/image" Target="../media/image50.svg"/><Relationship Id="rId31" Type="http://schemas.openxmlformats.org/officeDocument/2006/relationships/image" Target="../media/image62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svg"/><Relationship Id="rId30" Type="http://schemas.openxmlformats.org/officeDocument/2006/relationships/image" Target="../media/image61.png"/><Relationship Id="rId8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9E0EAA-388F-381C-FBF7-D2B720BBAB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F8E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+mj-lt"/>
              </a:rPr>
              <a:t>Welcome to the</a:t>
            </a:r>
            <a:br>
              <a:rPr lang="en-GB" dirty="0">
                <a:solidFill>
                  <a:schemeClr val="bg1"/>
                </a:solidFill>
                <a:latin typeface="+mj-lt"/>
              </a:rPr>
            </a:br>
            <a:r>
              <a:rPr lang="en-GB" dirty="0">
                <a:solidFill>
                  <a:schemeClr val="bg1"/>
                </a:solidFill>
                <a:latin typeface="+mj-lt"/>
              </a:rPr>
              <a:t>PBRN Template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762000" y="4356260"/>
            <a:ext cx="9144000" cy="1851499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+mn-lt"/>
              </a:rPr>
              <a:t>All slide options are included in this template, so delete what you don’t need, and copy and paste what you need more of.</a:t>
            </a:r>
          </a:p>
        </p:txBody>
      </p:sp>
      <p:pic>
        <p:nvPicPr>
          <p:cNvPr id="5" name="Picture 4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34C1A03C-E6F1-8DB4-7B92-9FE3088AD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3882" y="220824"/>
            <a:ext cx="2206765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62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FCA744-4D49-524F-B15C-3CA424D78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Use this slide for a brief summary of your presentation. </a:t>
            </a:r>
          </a:p>
          <a:p>
            <a:r>
              <a:rPr lang="en-US" dirty="0">
                <a:latin typeface="+mn-lt"/>
              </a:rPr>
              <a:t>Introduce the topic and give your audience a bit of context so they know what to expect.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5CBEEB-0CEB-DC48-B521-28F6089CA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Executive 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7507C1-AA03-7744-A195-444BDA0E61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Introduction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83B9DE-7B5D-9443-AC94-C7996F3D4B03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Give a brief outline of your basic objectives for the presentation. </a:t>
            </a:r>
          </a:p>
          <a:p>
            <a:r>
              <a:rPr lang="en-US" dirty="0">
                <a:latin typeface="+mn-lt"/>
              </a:rPr>
              <a:t>What is most important for your audience to know going into the rest of the presentation?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05A810-2BB4-F542-9E98-3AE0E529AA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206141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3FC48DB-3977-2A48-A5B0-2642AC579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+mn-lt"/>
              </a:rPr>
              <a:t>Remember, your slides are a support for your presentation, not a substitute. </a:t>
            </a:r>
          </a:p>
          <a:p>
            <a:pPr marL="0" indent="0">
              <a:buNone/>
            </a:pPr>
            <a:r>
              <a:rPr lang="en-US" dirty="0">
                <a:latin typeface="+mn-lt"/>
              </a:rPr>
              <a:t>A presentation is a live experience carried by the person presenting. Your audience doesn’t need you to read to them. </a:t>
            </a:r>
          </a:p>
          <a:p>
            <a:pPr marL="0" indent="0">
              <a:buNone/>
            </a:pPr>
            <a:r>
              <a:rPr lang="en-US" dirty="0">
                <a:latin typeface="+mn-lt"/>
              </a:rPr>
              <a:t>Keep your text light and visually represent your points wherever possible.</a:t>
            </a:r>
          </a:p>
          <a:p>
            <a:r>
              <a:rPr lang="en-US" dirty="0">
                <a:latin typeface="+mn-lt"/>
              </a:rPr>
              <a:t>Bullet points are a good option.</a:t>
            </a:r>
          </a:p>
          <a:p>
            <a:r>
              <a:rPr lang="en-US" dirty="0">
                <a:latin typeface="+mn-lt"/>
              </a:rPr>
              <a:t>They break up blocks of text.</a:t>
            </a:r>
          </a:p>
          <a:p>
            <a:r>
              <a:rPr lang="en-US" dirty="0">
                <a:latin typeface="+mn-lt"/>
              </a:rPr>
              <a:t>Make it easier to quickly read.</a:t>
            </a:r>
          </a:p>
          <a:p>
            <a:r>
              <a:rPr lang="en-US" dirty="0">
                <a:latin typeface="+mn-lt"/>
              </a:rPr>
              <a:t>Help you highlight important information.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2394D-D046-4F45-8A61-AA2D063AB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Title and Text</a:t>
            </a:r>
          </a:p>
        </p:txBody>
      </p:sp>
    </p:spTree>
    <p:extLst>
      <p:ext uri="{BB962C8B-B14F-4D97-AF65-F5344CB8AC3E}">
        <p14:creationId xmlns:p14="http://schemas.microsoft.com/office/powerpoint/2010/main" val="3748153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3FC48DB-3977-2A48-A5B0-2642AC579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Know your audience and make sure to tailor your presentation to their needs. Take into account their level of education, familiarity with the subject matter, and background.</a:t>
            </a:r>
          </a:p>
          <a:p>
            <a:r>
              <a:rPr lang="en-US" dirty="0">
                <a:latin typeface="+mn-lt"/>
              </a:rPr>
              <a:t>If you’re using discipline specific jargon with a cross disciplinary group, be sure to offer definitions so they don’t feel lost.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2394D-D046-4F45-8A61-AA2D063AB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Title and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4BF47-6610-8A45-B1C1-09CE5F808B4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Keep your core message in mind when crafting your presentation. </a:t>
            </a:r>
          </a:p>
          <a:p>
            <a:r>
              <a:rPr lang="en-US" b="1" dirty="0">
                <a:latin typeface="+mn-lt"/>
              </a:rPr>
              <a:t>Highlight the most important points and think about what pieces of information you most want your audience to take away from your presentation.</a:t>
            </a:r>
          </a:p>
          <a:p>
            <a:r>
              <a:rPr lang="en-US" b="1" dirty="0">
                <a:latin typeface="+mn-lt"/>
              </a:rPr>
              <a:t>Make your message clear and memorable.</a:t>
            </a:r>
          </a:p>
        </p:txBody>
      </p:sp>
    </p:spTree>
    <p:extLst>
      <p:ext uri="{BB962C8B-B14F-4D97-AF65-F5344CB8AC3E}">
        <p14:creationId xmlns:p14="http://schemas.microsoft.com/office/powerpoint/2010/main" val="2035566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3FC48DB-3977-2A48-A5B0-2642AC579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+mn-lt"/>
              </a:rPr>
              <a:t>Text and talking points should complement one another rather than repeating.</a:t>
            </a:r>
          </a:p>
          <a:p>
            <a:r>
              <a:rPr lang="en-US" sz="2000" dirty="0">
                <a:latin typeface="+mn-lt"/>
              </a:rPr>
              <a:t>Show more than you tell by using images to describe your subject. </a:t>
            </a:r>
          </a:p>
          <a:p>
            <a:r>
              <a:rPr lang="en-US" sz="2000" dirty="0">
                <a:latin typeface="+mn-lt"/>
              </a:rPr>
              <a:t>Simplicity is key. Cluttered presentations are distracting to watch.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2394D-D046-4F45-8A61-AA2D063AB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Title and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4BF47-6610-8A45-B1C1-09CE5F808B4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53113" y="1645669"/>
            <a:ext cx="3197367" cy="4532881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n-lt"/>
              </a:rPr>
              <a:t>Know your audience and make sure to tailor your presentation to their needs. Take into account their level of education, familiarity with the subject matter, and background.</a:t>
            </a:r>
          </a:p>
          <a:p>
            <a:r>
              <a:rPr lang="en-US" sz="2000" dirty="0">
                <a:latin typeface="+mn-lt"/>
              </a:rPr>
              <a:t>If you’re using discipline specific jargon with a cross disciplinary group, offer definitions so they don’t feel lost.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209A2B-FE04-904E-8BE9-D7AF82586DA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69862" y="1645669"/>
            <a:ext cx="3100920" cy="4532881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n-lt"/>
              </a:rPr>
              <a:t>Keep your core message in mind. </a:t>
            </a:r>
          </a:p>
          <a:p>
            <a:r>
              <a:rPr lang="en-US" sz="2000" dirty="0">
                <a:latin typeface="+mn-lt"/>
              </a:rPr>
              <a:t>Highlight the most important points and think about what pieces of information you most want your audience to take away from your presentation.</a:t>
            </a:r>
          </a:p>
          <a:p>
            <a:r>
              <a:rPr lang="en-US" sz="2000" dirty="0">
                <a:latin typeface="+mn-lt"/>
              </a:rPr>
              <a:t>Make your message clear and memorable.</a:t>
            </a:r>
          </a:p>
        </p:txBody>
      </p:sp>
    </p:spTree>
    <p:extLst>
      <p:ext uri="{BB962C8B-B14F-4D97-AF65-F5344CB8AC3E}">
        <p14:creationId xmlns:p14="http://schemas.microsoft.com/office/powerpoint/2010/main" val="210269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3FC48DB-3977-2A48-A5B0-2642AC579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latin typeface="+mn-lt"/>
              </a:rPr>
              <a:t>Know your audience and make sure to tailor your presentation to their needs. Take into account their level of education, familiarity with the subject matter, and background.</a:t>
            </a:r>
          </a:p>
          <a:p>
            <a:r>
              <a:rPr lang="en-US" sz="1800" dirty="0">
                <a:latin typeface="+mn-lt"/>
              </a:rPr>
              <a:t>If you’re using discipline specific jargon with a cross disciplinary group, be sure to offer definitions so they don’t feel lost.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2394D-D046-4F45-8A61-AA2D063AB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Title and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4BF47-6610-8A45-B1C1-09CE5F808B4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Keep your core message in mind when crafting your presentation. </a:t>
            </a:r>
          </a:p>
          <a:p>
            <a:r>
              <a:rPr lang="en-US" sz="1800" dirty="0"/>
              <a:t>Highlight the most important points and think about what pieces of information you most want your audience to take away from your presentation.</a:t>
            </a:r>
          </a:p>
          <a:p>
            <a:r>
              <a:rPr lang="en-US" sz="1800" dirty="0"/>
              <a:t>Make your message clear and memorable.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209A2B-FE04-904E-8BE9-D7AF82586DA1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Text and talking points should complement one another rather than repeating.</a:t>
            </a:r>
          </a:p>
          <a:p>
            <a:r>
              <a:rPr lang="en-US" sz="1800" dirty="0"/>
              <a:t>Show more than you tell by using images to describe your subject. </a:t>
            </a:r>
          </a:p>
          <a:p>
            <a:r>
              <a:rPr lang="en-US" sz="1800" dirty="0"/>
              <a:t>Simplicity is key. Cluttered presentations are distracting to watch.</a:t>
            </a:r>
          </a:p>
          <a:p>
            <a:r>
              <a:rPr lang="en-US" sz="1800" dirty="0"/>
              <a:t>Maintain a consistent tone throughout.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9AE82F-61C3-EB42-AE8E-9841E766D7B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Remember, your slides are a support for your presentation, not a substitute. </a:t>
            </a:r>
          </a:p>
          <a:p>
            <a:r>
              <a:rPr lang="en-US" sz="1800" dirty="0"/>
              <a:t>Keep your text light and visually represent your points wherever possible.</a:t>
            </a:r>
          </a:p>
          <a:p>
            <a:r>
              <a:rPr lang="en-US" sz="1800" dirty="0"/>
              <a:t>A presentation is a live experience carried by the person presenting. Your audience doesn’t need you to read to them.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85139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3FC48DB-3977-2A48-A5B0-2642AC579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latin typeface="+mn-lt"/>
              </a:rPr>
              <a:t>Compelling and relevant visuals are crucial to a good presentation.</a:t>
            </a:r>
          </a:p>
          <a:p>
            <a:r>
              <a:rPr lang="en-US" sz="2200" dirty="0">
                <a:latin typeface="+mn-lt"/>
              </a:rPr>
              <a:t>Look for simple, clean imagery that will draw the audience’s attention without being distracting.</a:t>
            </a:r>
          </a:p>
          <a:p>
            <a:r>
              <a:rPr lang="en-US" sz="2200" dirty="0">
                <a:latin typeface="+mn-lt"/>
              </a:rPr>
              <a:t>Maintain a consistent look and feel with your imagery. </a:t>
            </a:r>
          </a:p>
          <a:p>
            <a:r>
              <a:rPr lang="en-US" sz="2200" dirty="0">
                <a:latin typeface="+mn-lt"/>
              </a:rPr>
              <a:t>Make sure the photos you choose complement your chosen color palette, rather than competing with it.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2394D-D046-4F45-8A61-AA2D063AB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Text and Picture Right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DFDECD2-94CF-DE42-9741-63C8FEE00F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259" r="17038"/>
          <a:stretch/>
        </p:blipFill>
        <p:spPr>
          <a:xfrm>
            <a:off x="5638800" y="6"/>
            <a:ext cx="6553200" cy="6857994"/>
          </a:xfrm>
        </p:spPr>
      </p:pic>
    </p:spTree>
    <p:extLst>
      <p:ext uri="{BB962C8B-B14F-4D97-AF65-F5344CB8AC3E}">
        <p14:creationId xmlns:p14="http://schemas.microsoft.com/office/powerpoint/2010/main" val="1312204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DFDECD2-94CF-DE42-9741-63C8FEE00F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9282" t="620" r="12740" b="731"/>
          <a:stretch/>
        </p:blipFill>
        <p:spPr>
          <a:xfrm>
            <a:off x="1" y="0"/>
            <a:ext cx="6269718" cy="6858001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3FC48DB-3977-2A48-A5B0-2642AC579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Compelling and relevant visuals are crucial to a good presentation.</a:t>
            </a:r>
          </a:p>
          <a:p>
            <a:r>
              <a:rPr lang="en-US" dirty="0">
                <a:latin typeface="+mn-lt"/>
              </a:rPr>
              <a:t>Look for simple, clean imagery that will draw the audience’s attention without being distracting.</a:t>
            </a:r>
          </a:p>
          <a:p>
            <a:r>
              <a:rPr lang="en-US" dirty="0">
                <a:latin typeface="+mn-lt"/>
              </a:rPr>
              <a:t>Maintain a consistent look and feel with your imagery. </a:t>
            </a:r>
          </a:p>
          <a:p>
            <a:r>
              <a:rPr lang="en-US" dirty="0">
                <a:latin typeface="+mn-lt"/>
              </a:rPr>
              <a:t>Make sure the photos you choose complement your chosen color palette, rather than competing with it.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2394D-D046-4F45-8A61-AA2D063AB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Text and Picture Left</a:t>
            </a:r>
          </a:p>
        </p:txBody>
      </p:sp>
    </p:spTree>
    <p:extLst>
      <p:ext uri="{BB962C8B-B14F-4D97-AF65-F5344CB8AC3E}">
        <p14:creationId xmlns:p14="http://schemas.microsoft.com/office/powerpoint/2010/main" val="927447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3FC48DB-3977-2A48-A5B0-2642AC579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latin typeface="+mn-lt"/>
              </a:rPr>
              <a:t>Compelling and relevant visuals are crucial to a good presentation.</a:t>
            </a:r>
          </a:p>
          <a:p>
            <a:r>
              <a:rPr lang="en-US" dirty="0">
                <a:latin typeface="+mn-lt"/>
              </a:rPr>
              <a:t>Look for simple, clean imagery that will draw the audience’s attention without being distracting.</a:t>
            </a:r>
          </a:p>
          <a:p>
            <a:r>
              <a:rPr lang="en-US" dirty="0">
                <a:latin typeface="+mn-lt"/>
              </a:rPr>
              <a:t>Maintain a consistent look and feel with your imagery. </a:t>
            </a:r>
          </a:p>
          <a:p>
            <a:r>
              <a:rPr lang="en-US" dirty="0">
                <a:latin typeface="+mn-lt"/>
              </a:rPr>
              <a:t>Make sure the photos you choose complement your chosen color palette, rather than competing with it.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2394D-D046-4F45-8A61-AA2D063AB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Text and Picture Horizontal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9BCE615-D207-3244-AE27-8BC4062B42F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38450" b="19362"/>
          <a:stretch/>
        </p:blipFill>
        <p:spPr>
          <a:xfrm>
            <a:off x="0" y="3429007"/>
            <a:ext cx="12192000" cy="3428994"/>
          </a:xfrm>
        </p:spPr>
      </p:pic>
    </p:spTree>
    <p:extLst>
      <p:ext uri="{BB962C8B-B14F-4D97-AF65-F5344CB8AC3E}">
        <p14:creationId xmlns:p14="http://schemas.microsoft.com/office/powerpoint/2010/main" val="373304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394D-D046-4F45-8A61-AA2D063ABF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Section Divider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EFE392-F960-0E45-87CB-E95D67AEBE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1296732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394D-D046-4F45-8A61-AA2D063ABF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Section Divider - Watermark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EFE392-F960-0E45-87CB-E95D67AEBE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35845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36361" y="1645669"/>
            <a:ext cx="4787479" cy="4532881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+mn-lt"/>
              </a:rPr>
              <a:t>59 studies led by network investigators since 2005</a:t>
            </a:r>
          </a:p>
          <a:p>
            <a:r>
              <a:rPr lang="en-US" sz="1800" dirty="0">
                <a:latin typeface="+mn-lt"/>
              </a:rPr>
              <a:t>More than 8,500 members across the USA</a:t>
            </a:r>
          </a:p>
          <a:p>
            <a:r>
              <a:rPr lang="en-US" sz="1800" dirty="0">
                <a:latin typeface="+mn-lt"/>
              </a:rPr>
              <a:t>Funded by the NIH/NIDCR </a:t>
            </a:r>
          </a:p>
          <a:p>
            <a:r>
              <a:rPr lang="en-US" sz="1800" dirty="0">
                <a:latin typeface="+mn-lt"/>
              </a:rPr>
              <a:t>Connected through six universities or research institutes, one in each region plus a specialty node</a:t>
            </a:r>
          </a:p>
          <a:p>
            <a:r>
              <a:rPr lang="en-US" sz="1800" dirty="0">
                <a:latin typeface="+mn-lt"/>
              </a:rPr>
              <a:t>225 peer-reviewed publications in 67 journals with </a:t>
            </a:r>
          </a:p>
          <a:p>
            <a:r>
              <a:rPr lang="en-US" sz="1800" dirty="0">
                <a:latin typeface="+mn-lt"/>
              </a:rPr>
              <a:t>Over 3,000 citations with 38% higher citations than the average NIH-funded study in its field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2394D-D046-4F45-8A61-AA2D063AB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j-lt"/>
              </a:rPr>
              <a:t>About the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National Dental PBRN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1512"/>
          <a:stretch/>
        </p:blipFill>
        <p:spPr>
          <a:xfrm>
            <a:off x="5638801" y="6"/>
            <a:ext cx="6553199" cy="6857994"/>
          </a:xfrm>
        </p:spPr>
      </p:pic>
    </p:spTree>
    <p:extLst>
      <p:ext uri="{BB962C8B-B14F-4D97-AF65-F5344CB8AC3E}">
        <p14:creationId xmlns:p14="http://schemas.microsoft.com/office/powerpoint/2010/main" val="3938965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8000" r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394D-D046-4F45-8A61-AA2D063ABF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Section Divider –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Picture Background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EFE392-F960-0E45-87CB-E95D67AEBE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1157712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394D-D046-4F45-8A61-AA2D063ABF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j-lt"/>
              </a:rPr>
              <a:t>Section Divider –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Gradient Picture Background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EFE392-F960-0E45-87CB-E95D67AEBE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1047312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5E934D-7627-5947-8AC3-FBEA26346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 the Team – 1 Profile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B803C-878D-3443-B63E-932D0883AF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John Doe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C28A9-6FCA-1747-A9DB-B1599D7000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Student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Include a short bio and an interesting fact or </a:t>
            </a:r>
            <a:r>
              <a:rPr lang="en-GB" dirty="0" err="1">
                <a:latin typeface="+mn-lt"/>
              </a:rPr>
              <a:t>tidbit</a:t>
            </a:r>
            <a:r>
              <a:rPr lang="en-GB" dirty="0">
                <a:latin typeface="+mn-lt"/>
              </a:rPr>
              <a:t> of information about this person.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41851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5E934D-7627-5947-8AC3-FBEA26346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Team – 2 Profiles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B803C-878D-3443-B63E-932D0883AF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John Doe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C28A9-6FCA-1747-A9DB-B1599D7000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Student</a:t>
            </a:r>
            <a:endParaRPr lang="en-US" dirty="0"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564A54-442B-7946-82CA-9E97BAFD91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Include a short bio and an interesting fact or tidbit of information about this person.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2D2E1A87-A95B-5B42-A2E6-579D8FE028D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28607" r="7173"/>
          <a:stretch/>
        </p:blipFill>
        <p:spPr>
          <a:xfrm rot="16200000">
            <a:off x="7241653" y="1534194"/>
            <a:ext cx="2810273" cy="2810273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BD3353-9105-6F46-83CF-4F45D73E08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Jenifer Doe</a:t>
            </a:r>
            <a:endParaRPr lang="en-US" dirty="0">
              <a:latin typeface="+mj-lt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8C03D90-74FB-8A4B-B839-A57A27EBE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Student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EF7747-B759-AB4D-B794-DC83DEB9A3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Include a short bio and an interesting fact or tidbit of information about this person.</a:t>
            </a: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890" r="17890"/>
          <a:stretch/>
        </p:blipFill>
        <p:spPr>
          <a:xfrm>
            <a:off x="2140074" y="1541057"/>
            <a:ext cx="2810273" cy="2810274"/>
          </a:xfrm>
        </p:spPr>
      </p:pic>
    </p:spTree>
    <p:extLst>
      <p:ext uri="{BB962C8B-B14F-4D97-AF65-F5344CB8AC3E}">
        <p14:creationId xmlns:p14="http://schemas.microsoft.com/office/powerpoint/2010/main" val="1870969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5E934D-7627-5947-8AC3-FBEA26346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Meet the Team – 3 Profiles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B803C-878D-3443-B63E-932D0883AF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John Doe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C28A9-6FCA-1747-A9DB-B1599D7000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Student</a:t>
            </a:r>
            <a:endParaRPr lang="en-US" dirty="0"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564A54-442B-7946-82CA-9E97BAFD91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Include a short bio and an interesting fact or tidbit of information about this person.</a:t>
            </a:r>
            <a:endParaRPr lang="en-US" dirty="0">
              <a:latin typeface="+mn-lt"/>
            </a:endParaRP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2D2E1A87-A95B-5B42-A2E6-579D8FE028D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b="31221"/>
          <a:stretch/>
        </p:blipFill>
        <p:spPr>
          <a:xfrm>
            <a:off x="4645156" y="1554481"/>
            <a:ext cx="2666667" cy="2751137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BD3353-9105-6F46-83CF-4F45D73E08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Jenifer Doe</a:t>
            </a:r>
            <a:endParaRPr lang="en-US" dirty="0">
              <a:latin typeface="+mj-lt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8C03D90-74FB-8A4B-B839-A57A27EBE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Student</a:t>
            </a:r>
            <a:endParaRPr lang="en-US" dirty="0"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EF7747-B759-AB4D-B794-DC83DEB9A3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Include a short bio and an interesting fact or tidbit of information about this person.</a:t>
            </a:r>
            <a:endParaRPr lang="en-US" dirty="0">
              <a:latin typeface="+mn-lt"/>
            </a:endParaRP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2CB4C128-108B-AB4A-B426-541705818EE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/>
          <a:stretch/>
        </p:blipFill>
        <p:spPr/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5D44BC-DF23-F44A-83D9-E4EB58DCEC6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John Doe</a:t>
            </a:r>
            <a:endParaRPr lang="en-US" dirty="0">
              <a:latin typeface="+mj-lt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738962E-8713-DD4E-A4E3-FC66B530491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Student</a:t>
            </a:r>
            <a:endParaRPr lang="en-US" dirty="0">
              <a:latin typeface="+mn-lt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207E7CE-BE38-A84A-B7F3-60BA5BBA46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Include a short bio and an interesting fact or tidbit of information about this person.</a:t>
            </a:r>
            <a:endParaRPr lang="en-US" dirty="0">
              <a:latin typeface="+mn-lt"/>
            </a:endParaRP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b="31221"/>
          <a:stretch/>
        </p:blipFill>
        <p:spPr>
          <a:xfrm>
            <a:off x="1088141" y="1554482"/>
            <a:ext cx="2666667" cy="2751136"/>
          </a:xfrm>
        </p:spPr>
      </p:pic>
    </p:spTree>
    <p:extLst>
      <p:ext uri="{BB962C8B-B14F-4D97-AF65-F5344CB8AC3E}">
        <p14:creationId xmlns:p14="http://schemas.microsoft.com/office/powerpoint/2010/main" val="1590874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5E934D-7627-5947-8AC3-FBEA26346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 the Team – 5 Profiles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B803C-878D-3443-B63E-932D0883AF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John Doe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C28A9-6FCA-1747-A9DB-B1599D7000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Student</a:t>
            </a:r>
            <a:endParaRPr lang="en-US" dirty="0"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564A54-442B-7946-82CA-9E97BAFD91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Include a short bio and an interesting fact or tidbit of information about this person.</a:t>
            </a:r>
            <a:endParaRPr lang="en-US" dirty="0">
              <a:latin typeface="+mn-lt"/>
            </a:endParaRP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2D2E1A87-A95B-5B42-A2E6-579D8FE028D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BD3353-9105-6F46-83CF-4F45D73E08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Jenifer Doe</a:t>
            </a:r>
            <a:endParaRPr lang="en-US" dirty="0">
              <a:latin typeface="+mj-lt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8C03D90-74FB-8A4B-B839-A57A27EBE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Student</a:t>
            </a:r>
            <a:endParaRPr lang="en-US" dirty="0"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EF7747-B759-AB4D-B794-DC83DEB9A3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Include a short bio and an interesting fact or tidbit of information about this person.</a:t>
            </a:r>
            <a:endParaRPr lang="en-US" dirty="0">
              <a:latin typeface="+mn-lt"/>
            </a:endParaRP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2CB4C128-108B-AB4A-B426-541705818EE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5D44BC-DF23-F44A-83D9-E4EB58DCEC6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John Doe</a:t>
            </a:r>
            <a:endParaRPr lang="en-US" dirty="0">
              <a:latin typeface="+mj-lt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738962E-8713-DD4E-A4E3-FC66B530491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Student</a:t>
            </a:r>
            <a:endParaRPr lang="en-US" dirty="0">
              <a:latin typeface="+mn-lt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207E7CE-BE38-A84A-B7F3-60BA5BBA46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Include a short bio and an interesting fact or tidbit of information about this person.</a:t>
            </a:r>
            <a:endParaRPr lang="en-US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EF2EBEF-5ACA-2248-ACFC-D581BE8D5BC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John Doe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4D84FED-4020-AE4F-84F2-50DCB233FF6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Student</a:t>
            </a:r>
            <a:endParaRPr lang="en-US" dirty="0">
              <a:latin typeface="+mn-lt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CDF2619-31E9-6C4D-A21C-43656ED196A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Include a short bio and an interesting fact or tidbit of information about this person.</a:t>
            </a:r>
            <a:endParaRPr lang="en-US" dirty="0">
              <a:latin typeface="+mn-lt"/>
            </a:endParaRPr>
          </a:p>
        </p:txBody>
      </p:sp>
      <p:pic>
        <p:nvPicPr>
          <p:cNvPr id="25" name="Picture Placeholder 18">
            <a:extLst>
              <a:ext uri="{FF2B5EF4-FFF2-40B4-BE49-F238E27FC236}">
                <a16:creationId xmlns:a16="http://schemas.microsoft.com/office/drawing/2014/main" id="{51D24D57-E556-2A40-959E-DC82ACBF3406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E098777-CB7C-AC48-933E-862408633DB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Jenifer Doe</a:t>
            </a:r>
            <a:endParaRPr lang="en-US" dirty="0">
              <a:latin typeface="+mj-lt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0AD6060-349F-1D40-932A-E4472E17A5F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Student</a:t>
            </a:r>
            <a:endParaRPr lang="en-US" dirty="0">
              <a:latin typeface="+mn-lt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6D28A61-0D0E-5940-8DCB-A8405648F0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Include a short bio and an interesting fact or tidbit of information about this person.</a:t>
            </a:r>
            <a:endParaRPr lang="en-US" dirty="0">
              <a:latin typeface="+mn-lt"/>
            </a:endParaRPr>
          </a:p>
        </p:txBody>
      </p:sp>
      <p:pic>
        <p:nvPicPr>
          <p:cNvPr id="23" name="Picture Placeholder 22"/>
          <p:cNvPicPr preferRelativeResize="0"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8" name="Picture Placeholder 27"/>
          <p:cNvPicPr>
            <a:picLocks noGrp="1" noChangeAspect="1"/>
          </p:cNvPicPr>
          <p:nvPr>
            <p:ph type="pic" sz="quarter" idx="2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9912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4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Text and Table – Option 1</a:t>
            </a:r>
            <a:endParaRPr lang="en-GB" dirty="0">
              <a:latin typeface="+mj-lt"/>
            </a:endParaRPr>
          </a:p>
        </p:txBody>
      </p:sp>
      <p:graphicFrame>
        <p:nvGraphicFramePr>
          <p:cNvPr id="38" name="Table Placeholder 34"/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1460278832"/>
              </p:ext>
            </p:extLst>
          </p:nvPr>
        </p:nvGraphicFramePr>
        <p:xfrm>
          <a:off x="266230" y="1639888"/>
          <a:ext cx="7165059" cy="437878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72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2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26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07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726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27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algn="ctr"/>
                      <a:endParaRPr lang="en-GB" sz="1300" dirty="0"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R w="12700" cmpd="sng">
                      <a:noFill/>
                    </a:lnR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latin typeface="+mj-lt"/>
                          <a:ea typeface="Proxima Nova Rg" charset="0"/>
                          <a:cs typeface="Proxima Nova Rg" charset="0"/>
                        </a:rPr>
                        <a:t>Option 1</a:t>
                      </a: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2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300" dirty="0"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>
                          <a:latin typeface="+mj-lt"/>
                          <a:ea typeface="Proxima Nova Rg" charset="0"/>
                          <a:cs typeface="Proxima Nova Rg" charset="0"/>
                        </a:rPr>
                        <a:t>Option 2</a:t>
                      </a: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62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300" dirty="0"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>
                          <a:latin typeface="+mj-lt"/>
                          <a:ea typeface="Proxima Nova Rg" charset="0"/>
                          <a:cs typeface="Proxima Nova Rg" charset="0"/>
                        </a:rPr>
                        <a:t>Option 3</a:t>
                      </a: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300" dirty="0"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200">
                <a:tc>
                  <a:txBody>
                    <a:bodyPr/>
                    <a:lstStyle/>
                    <a:p>
                      <a:pPr algn="ctr"/>
                      <a:endParaRPr lang="en-GB" sz="1300" dirty="0"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300" dirty="0"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300" dirty="0"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300" dirty="0"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300" dirty="0"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300" dirty="0"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300" dirty="0"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lang="en-GB" sz="1500" dirty="0"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accent1"/>
                        </a:solidFill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accent1"/>
                        </a:solidFill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accent1"/>
                        </a:solidFill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accent1"/>
                        </a:solidFill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dirty="0">
                        <a:solidFill>
                          <a:schemeClr val="accent1"/>
                        </a:solidFill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>
                    <a:lnL w="12700" cmpd="sng">
                      <a:noFill/>
                    </a:lnL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lang="en-GB" sz="1500" dirty="0"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accent1"/>
                        </a:solidFill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dirty="0">
                        <a:solidFill>
                          <a:schemeClr val="accent1"/>
                        </a:solidFill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accent1"/>
                        </a:solidFill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dirty="0">
                        <a:solidFill>
                          <a:schemeClr val="accent1"/>
                        </a:solidFill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>
                    <a:lnL w="12700" cmpd="sng">
                      <a:noFill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5580">
                <a:tc>
                  <a:txBody>
                    <a:bodyPr/>
                    <a:lstStyle/>
                    <a:p>
                      <a:endParaRPr lang="en-GB" sz="1500" dirty="0"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accent1"/>
                        </a:solidFill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dirty="0">
                        <a:solidFill>
                          <a:schemeClr val="accent1"/>
                        </a:solidFill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accent1"/>
                        </a:solidFill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dirty="0">
                        <a:solidFill>
                          <a:schemeClr val="accent1"/>
                        </a:solidFill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+mj-lt"/>
                        <a:ea typeface="Proxima Nova Rg" charset="0"/>
                        <a:cs typeface="Proxima Nova Rg" charset="0"/>
                      </a:endParaRPr>
                    </a:p>
                  </a:txBody>
                  <a:tcPr marL="114231" marR="114231">
                    <a:lnL w="12700" cmpd="sng">
                      <a:noFill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4" name="Content Placeholder 3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+mn-lt"/>
              </a:rPr>
              <a:t>Use this slide to visually represent your data. </a:t>
            </a:r>
          </a:p>
          <a:p>
            <a:pPr marL="0" indent="0">
              <a:buNone/>
            </a:pPr>
            <a:r>
              <a:rPr lang="en-US" dirty="0">
                <a:latin typeface="+mn-lt"/>
              </a:rPr>
              <a:t>Leverage visuals wherever possible. Tables allow your audience to understand data at a glance.</a:t>
            </a:r>
          </a:p>
          <a:p>
            <a:pPr marL="0" indent="0">
              <a:buNone/>
            </a:pPr>
            <a:r>
              <a:rPr lang="en-US" dirty="0">
                <a:latin typeface="+mn-lt"/>
              </a:rPr>
              <a:t>Pull out and highlight the most compelling data points and offer a brief analysis of their relevance. </a:t>
            </a:r>
          </a:p>
        </p:txBody>
      </p:sp>
    </p:spTree>
    <p:extLst>
      <p:ext uri="{BB962C8B-B14F-4D97-AF65-F5344CB8AC3E}">
        <p14:creationId xmlns:p14="http://schemas.microsoft.com/office/powerpoint/2010/main" val="1776974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3"/>
          </p:nvPr>
        </p:nvSpPr>
        <p:spPr>
          <a:xfrm>
            <a:off x="532581" y="1645670"/>
            <a:ext cx="368381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+mn-lt"/>
              </a:rPr>
              <a:t>Use this slide to visually represent your data. </a:t>
            </a:r>
          </a:p>
          <a:p>
            <a:pPr marL="0" indent="0">
              <a:buNone/>
            </a:pPr>
            <a:r>
              <a:rPr lang="en-US" sz="2200" dirty="0">
                <a:latin typeface="+mn-lt"/>
              </a:rPr>
              <a:t>Leverage visuals wherever possible. Tables allow your audience to understand data at a glance.</a:t>
            </a:r>
          </a:p>
          <a:p>
            <a:pPr marL="0" indent="0">
              <a:buNone/>
            </a:pPr>
            <a:r>
              <a:rPr lang="en-US" sz="2200" dirty="0">
                <a:latin typeface="+mn-lt"/>
              </a:rPr>
              <a:t>Pull out and highlight the most compelling data points and offer a brief analysis of their relevance. </a:t>
            </a:r>
          </a:p>
        </p:txBody>
      </p:sp>
      <p:graphicFrame>
        <p:nvGraphicFramePr>
          <p:cNvPr id="23" name="Table Placeholder 22"/>
          <p:cNvGraphicFramePr>
            <a:graphicFrameLocks noGrp="1"/>
          </p:cNvGraphicFramePr>
          <p:nvPr>
            <p:ph type="chart" sz="quarter" idx="14"/>
            <p:extLst>
              <p:ext uri="{D42A27DB-BD31-4B8C-83A1-F6EECF244321}">
                <p14:modId xmlns:p14="http://schemas.microsoft.com/office/powerpoint/2010/main" val="2107541133"/>
              </p:ext>
            </p:extLst>
          </p:nvPr>
        </p:nvGraphicFramePr>
        <p:xfrm>
          <a:off x="4754563" y="1352043"/>
          <a:ext cx="6907756" cy="4941144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265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84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84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84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9560">
                <a:tc>
                  <a:txBody>
                    <a:bodyPr/>
                    <a:lstStyle/>
                    <a:p>
                      <a:pPr algn="ctr"/>
                      <a:endParaRPr lang="en-GB" sz="1900" b="1" dirty="0">
                        <a:solidFill>
                          <a:schemeClr val="accent2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 dirty="0">
                        <a:solidFill>
                          <a:schemeClr val="accent2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accent2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accent2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accent2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968"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>
                          <a:solidFill>
                            <a:schemeClr val="bg1"/>
                          </a:solidFill>
                          <a:latin typeface="+mn-lt"/>
                          <a:ea typeface="Proxima Nova Rg" charset="0"/>
                          <a:cs typeface="Proxima Nova Rg" charset="0"/>
                        </a:rPr>
                        <a:t>Title 1</a:t>
                      </a:r>
                    </a:p>
                  </a:txBody>
                  <a:tcPr marL="91399" marR="91399" anchor="ctr"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62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 dirty="0">
                        <a:solidFill>
                          <a:schemeClr val="bg1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91399" marR="91399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+mn-lt"/>
                          <a:ea typeface="Proxima Nova Rg" charset="0"/>
                          <a:cs typeface="Proxima Nova Rg" charset="0"/>
                        </a:rPr>
                        <a:t>The National Dental PBRN</a:t>
                      </a:r>
                    </a:p>
                  </a:txBody>
                  <a:tcPr marL="91399" marR="91399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62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+mn-lt"/>
                          <a:ea typeface="Proxima Nova Rg" charset="0"/>
                          <a:cs typeface="Proxima Nova Rg" charset="0"/>
                        </a:rPr>
                        <a:t>The National Dental PBRN</a:t>
                      </a:r>
                    </a:p>
                  </a:txBody>
                  <a:tcPr marL="91399" marR="91399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62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+mn-lt"/>
                          <a:ea typeface="Proxima Nova Rg" charset="0"/>
                          <a:cs typeface="Proxima Nova Rg" charset="0"/>
                        </a:rPr>
                        <a:t>The National Dental PBRN</a:t>
                      </a:r>
                    </a:p>
                  </a:txBody>
                  <a:tcPr marL="91399" marR="91399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62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GB" sz="1900" dirty="0">
                        <a:solidFill>
                          <a:schemeClr val="bg1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 anchor="ctr"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1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1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1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1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09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bg1"/>
                          </a:solidFill>
                          <a:latin typeface="+mn-lt"/>
                          <a:ea typeface="Proxima Nova Rg" charset="0"/>
                          <a:cs typeface="Proxima Nova Rg" charset="0"/>
                        </a:rPr>
                        <a:t>Title 2</a:t>
                      </a:r>
                    </a:p>
                  </a:txBody>
                  <a:tcPr marL="91399" marR="91399" anchor="ctr"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b="1" dirty="0">
                        <a:solidFill>
                          <a:schemeClr val="bg1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91399" marR="91399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+mn-lt"/>
                          <a:ea typeface="Proxima Nova Rg" charset="0"/>
                          <a:cs typeface="Proxima Nova Rg" charset="0"/>
                        </a:rPr>
                        <a:t>The National Dental PBRN</a:t>
                      </a:r>
                    </a:p>
                  </a:txBody>
                  <a:tcPr marL="91399" marR="91399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+mn-lt"/>
                          <a:ea typeface="Proxima Nova Rg" charset="0"/>
                          <a:cs typeface="Proxima Nova Rg" charset="0"/>
                        </a:rPr>
                        <a:t>The National Dental PBRN</a:t>
                      </a:r>
                    </a:p>
                  </a:txBody>
                  <a:tcPr marL="91399" marR="91399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+mn-lt"/>
                          <a:ea typeface="Proxima Nova Rg" charset="0"/>
                          <a:cs typeface="Proxima Nova Rg" charset="0"/>
                        </a:rPr>
                        <a:t>The National Dental PBRN</a:t>
                      </a:r>
                    </a:p>
                  </a:txBody>
                  <a:tcPr marL="91399" marR="91399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GB" sz="1900" dirty="0">
                        <a:solidFill>
                          <a:schemeClr val="bg1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 anchor="ctr"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1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1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1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1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609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bg1"/>
                          </a:solidFill>
                          <a:latin typeface="+mn-lt"/>
                          <a:ea typeface="Proxima Nova Rg" charset="0"/>
                          <a:cs typeface="Proxima Nova Rg" charset="0"/>
                        </a:rPr>
                        <a:t>Title 3</a:t>
                      </a:r>
                    </a:p>
                  </a:txBody>
                  <a:tcPr marL="91399" marR="91399" anchor="ctr"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89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b="1" dirty="0">
                        <a:solidFill>
                          <a:schemeClr val="bg1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91399" marR="91399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+mn-lt"/>
                          <a:ea typeface="Proxima Nova Rg" charset="0"/>
                          <a:cs typeface="Proxima Nova Rg" charset="0"/>
                        </a:rPr>
                        <a:t>The National Dental PBRN</a:t>
                      </a:r>
                    </a:p>
                  </a:txBody>
                  <a:tcPr marL="91399" marR="91399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89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+mn-lt"/>
                          <a:ea typeface="Proxima Nova Rg" charset="0"/>
                          <a:cs typeface="Proxima Nova Rg" charset="0"/>
                        </a:rPr>
                        <a:t>The National Dental PBRN</a:t>
                      </a:r>
                    </a:p>
                  </a:txBody>
                  <a:tcPr marL="91399" marR="91399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89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+mn-lt"/>
                          <a:ea typeface="Proxima Nova Rg" charset="0"/>
                          <a:cs typeface="Proxima Nova Rg" charset="0"/>
                        </a:rPr>
                        <a:t>The National Dental PBRN</a:t>
                      </a:r>
                    </a:p>
                  </a:txBody>
                  <a:tcPr marL="91399" marR="91399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89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GB" sz="1900" dirty="0">
                        <a:solidFill>
                          <a:schemeClr val="accent2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 anchor="ctr"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accent2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accent2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accent2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accent2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Text and Table – Option 2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5628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Text and Table – Option 3</a:t>
            </a:r>
            <a:endParaRPr lang="en-GB" dirty="0">
              <a:latin typeface="+mj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+mn-lt"/>
              </a:rPr>
              <a:t>Use this slide to visually represent your data. </a:t>
            </a:r>
          </a:p>
          <a:p>
            <a:r>
              <a:rPr lang="en-US" dirty="0">
                <a:latin typeface="+mn-lt"/>
              </a:rPr>
              <a:t>Leverage visuals wherever possible. Tables allow your audience to understand data at a glance.</a:t>
            </a:r>
          </a:p>
          <a:p>
            <a:r>
              <a:rPr lang="en-US" dirty="0">
                <a:latin typeface="+mn-lt"/>
              </a:rPr>
              <a:t>Pull out and highlight the most compelling data points and offer a brief analysis of their relevance.</a:t>
            </a:r>
          </a:p>
        </p:txBody>
      </p:sp>
      <p:graphicFrame>
        <p:nvGraphicFramePr>
          <p:cNvPr id="31" name="Table Placeholder 34"/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4109270506"/>
              </p:ext>
            </p:extLst>
          </p:nvPr>
        </p:nvGraphicFramePr>
        <p:xfrm>
          <a:off x="4776788" y="1646238"/>
          <a:ext cx="3890966" cy="442108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45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5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8913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latin typeface="+mn-lt"/>
                          <a:ea typeface="Proxima Nova Rg" charset="0"/>
                          <a:cs typeface="Proxima Nova Rg" charset="0"/>
                        </a:rPr>
                        <a:t>Table 2 Title 1</a:t>
                      </a:r>
                    </a:p>
                  </a:txBody>
                  <a:tcPr marL="118883" marR="118883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F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latin typeface="+mn-lt"/>
                          <a:ea typeface="Proxima Nova Rg" charset="0"/>
                          <a:cs typeface="Proxima Nova Rg" charset="0"/>
                        </a:rPr>
                        <a:t>Table 2 Title 2</a:t>
                      </a:r>
                    </a:p>
                  </a:txBody>
                  <a:tcPr marL="118883" marR="118883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F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8963">
                <a:tc>
                  <a:txBody>
                    <a:bodyPr/>
                    <a:lstStyle/>
                    <a:p>
                      <a:pPr marL="144000" marR="0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333F8E"/>
                          </a:solidFill>
                          <a:latin typeface="+mn-lt"/>
                          <a:ea typeface="Proxima Nova Rg" charset="0"/>
                          <a:cs typeface="Proxima Nova Rg" charset="0"/>
                        </a:rPr>
                        <a:t>The National Dental PBRN</a:t>
                      </a:r>
                    </a:p>
                  </a:txBody>
                  <a:tcPr marL="180000" marR="180000" marT="72000" marB="72000"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4000" marR="0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333F8E"/>
                          </a:solidFill>
                          <a:latin typeface="+mn-lt"/>
                          <a:ea typeface="Proxima Nova Rg" charset="0"/>
                          <a:cs typeface="Proxima Nova Rg" charset="0"/>
                        </a:rPr>
                        <a:t>The National Dental PBRN</a:t>
                      </a:r>
                    </a:p>
                  </a:txBody>
                  <a:tcPr marL="180000" marR="180000" marT="72000" marB="72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8963">
                <a:tc>
                  <a:txBody>
                    <a:bodyPr/>
                    <a:lstStyle/>
                    <a:p>
                      <a:pPr marL="144000" marR="0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lang="en-US" sz="1500" dirty="0">
                        <a:solidFill>
                          <a:schemeClr val="accent1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180000" marR="180000" marT="72000" marB="72000"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500" dirty="0">
                        <a:solidFill>
                          <a:schemeClr val="accent1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180000" marR="180000" marT="72000" marB="72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8963">
                <a:tc>
                  <a:txBody>
                    <a:bodyPr/>
                    <a:lstStyle/>
                    <a:p>
                      <a:pPr marL="144000" marR="0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GB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180000" marR="180000" marT="72000" marB="72000"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180000" marR="180000" marT="72000" marB="72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4" name="Table Placeholder 34"/>
          <p:cNvGraphicFramePr>
            <a:graphicFrameLocks noGrp="1" noChangeAspect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1526154376"/>
              </p:ext>
            </p:extLst>
          </p:nvPr>
        </p:nvGraphicFramePr>
        <p:xfrm>
          <a:off x="531813" y="1646238"/>
          <a:ext cx="3895200" cy="442404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4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1875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latin typeface="+mn-lt"/>
                          <a:ea typeface="Proxima Nova Rg" charset="0"/>
                          <a:cs typeface="Proxima Nova Rg" charset="0"/>
                        </a:rPr>
                        <a:t>Table 1 Title 1</a:t>
                      </a:r>
                    </a:p>
                  </a:txBody>
                  <a:tcPr marL="118883" marR="118883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11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latin typeface="+mn-lt"/>
                          <a:ea typeface="Proxima Nova Rg" charset="0"/>
                          <a:cs typeface="Proxima Nova Rg" charset="0"/>
                        </a:rPr>
                        <a:t>Table 1 Title 2</a:t>
                      </a:r>
                    </a:p>
                  </a:txBody>
                  <a:tcPr marL="118883" marR="118883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11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indent="0" algn="l"/>
                      <a:endParaRPr lang="en-GB" sz="1100" dirty="0"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indent="0" algn="l"/>
                      <a:endParaRPr lang="en-GB" sz="1100" dirty="0"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8963">
                <a:tc>
                  <a:txBody>
                    <a:bodyPr/>
                    <a:lstStyle/>
                    <a:p>
                      <a:pPr marL="144000" marR="0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333F8E"/>
                          </a:solidFill>
                          <a:latin typeface="+mn-lt"/>
                          <a:ea typeface="Proxima Nova Rg" charset="0"/>
                          <a:cs typeface="Proxima Nova Rg" charset="0"/>
                        </a:rPr>
                        <a:t>The National Dental PBRN</a:t>
                      </a:r>
                    </a:p>
                  </a:txBody>
                  <a:tcPr marL="180000" marR="180000" marT="72000" marB="72000"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4000" marR="0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333F8E"/>
                          </a:solidFill>
                          <a:latin typeface="+mn-lt"/>
                          <a:ea typeface="Proxima Nova Rg" charset="0"/>
                          <a:cs typeface="Proxima Nova Rg" charset="0"/>
                        </a:rPr>
                        <a:t>The National Dental PBRN</a:t>
                      </a:r>
                    </a:p>
                  </a:txBody>
                  <a:tcPr marL="180000" marR="180000" marT="72000" marB="72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8963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500" dirty="0">
                        <a:solidFill>
                          <a:schemeClr val="accent3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180000" marR="180000" marT="72000" marB="72000"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500" dirty="0">
                        <a:solidFill>
                          <a:schemeClr val="accent3"/>
                        </a:solidFill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180000" marR="180000" marT="72000" marB="72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8963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180000" marR="180000" marT="72000" marB="72000"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+mn-lt"/>
                        <a:ea typeface="Proxima Nova Rg" charset="0"/>
                        <a:cs typeface="Proxima Nova Rg" charset="0"/>
                      </a:endParaRPr>
                    </a:p>
                  </a:txBody>
                  <a:tcPr marL="180000" marR="180000" marT="72000" marB="72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7453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8AAF85F-B9DC-9F48-A778-F565BDF278B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92090" y="1645670"/>
            <a:ext cx="3678692" cy="4351338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+mn-lt"/>
              </a:rPr>
              <a:t>Use this slide to visually represent your data. </a:t>
            </a:r>
          </a:p>
          <a:p>
            <a:r>
              <a:rPr lang="en-US" sz="2200" dirty="0">
                <a:latin typeface="+mn-lt"/>
              </a:rPr>
              <a:t>Leverage visuals wherever possible. Charts and infographics allow your audience to understand data at a glance.</a:t>
            </a:r>
          </a:p>
          <a:p>
            <a:r>
              <a:rPr lang="en-US" sz="2200" dirty="0">
                <a:latin typeface="+mn-lt"/>
              </a:rPr>
              <a:t>Pull out and highlight the most compelling data points and offer a brief analysis of their relevance. </a:t>
            </a:r>
          </a:p>
        </p:txBody>
      </p:sp>
      <p:graphicFrame>
        <p:nvGraphicFramePr>
          <p:cNvPr id="11" name="Chart Placeholder 16">
            <a:extLst>
              <a:ext uri="{FF2B5EF4-FFF2-40B4-BE49-F238E27FC236}">
                <a16:creationId xmlns:a16="http://schemas.microsoft.com/office/drawing/2014/main" id="{3C7D0F0F-C370-0148-BF38-41894E1114C2}"/>
              </a:ext>
            </a:extLst>
          </p:cNvPr>
          <p:cNvGraphicFramePr>
            <a:graphicFrameLocks noGrp="1"/>
          </p:cNvGraphicFramePr>
          <p:nvPr>
            <p:ph type="chart" sz="quarter" idx="14"/>
            <p:extLst>
              <p:ext uri="{D42A27DB-BD31-4B8C-83A1-F6EECF244321}">
                <p14:modId xmlns:p14="http://schemas.microsoft.com/office/powerpoint/2010/main" val="3508019647"/>
              </p:ext>
            </p:extLst>
          </p:nvPr>
        </p:nvGraphicFramePr>
        <p:xfrm>
          <a:off x="531813" y="1646238"/>
          <a:ext cx="690245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6B2394D-D046-4F45-8A61-AA2D063AB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Bar Chart and Text – Option 1</a:t>
            </a:r>
          </a:p>
        </p:txBody>
      </p:sp>
    </p:spTree>
    <p:extLst>
      <p:ext uri="{BB962C8B-B14F-4D97-AF65-F5344CB8AC3E}">
        <p14:creationId xmlns:p14="http://schemas.microsoft.com/office/powerpoint/2010/main" val="966686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3F87C-4136-0C4E-9D80-20B66480AD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Intro Slide –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Swoosh Background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78F069-963C-F84D-87CA-6CF29C56BE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904850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8AAF85F-B9DC-9F48-A778-F565BDF278B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2581" y="1645670"/>
            <a:ext cx="3531419" cy="4351338"/>
          </a:xfrm>
        </p:spPr>
        <p:txBody>
          <a:bodyPr>
            <a:normAutofit lnSpcReduction="10000"/>
          </a:bodyPr>
          <a:lstStyle/>
          <a:p>
            <a:r>
              <a:rPr lang="en-US" sz="2200" dirty="0">
                <a:latin typeface="+mn-lt"/>
              </a:rPr>
              <a:t>Use this slide to visually represent your data. </a:t>
            </a:r>
          </a:p>
          <a:p>
            <a:r>
              <a:rPr lang="en-US" sz="2200" dirty="0">
                <a:latin typeface="+mn-lt"/>
              </a:rPr>
              <a:t>Leverage visuals wherever possible. Charts and infographics allow your audience to understand data at a glance.</a:t>
            </a:r>
          </a:p>
          <a:p>
            <a:r>
              <a:rPr lang="en-US" sz="2200" dirty="0">
                <a:latin typeface="+mn-lt"/>
              </a:rPr>
              <a:t>Pull out and highlight the most compelling data points and offer a brief analysis of their relevance. </a:t>
            </a:r>
          </a:p>
        </p:txBody>
      </p:sp>
      <p:graphicFrame>
        <p:nvGraphicFramePr>
          <p:cNvPr id="10" name="Chart Placeholder 16">
            <a:extLst>
              <a:ext uri="{FF2B5EF4-FFF2-40B4-BE49-F238E27FC236}">
                <a16:creationId xmlns:a16="http://schemas.microsoft.com/office/drawing/2014/main" id="{5B6DD62E-0072-EF43-898E-3EF7F829B5C9}"/>
              </a:ext>
            </a:extLst>
          </p:cNvPr>
          <p:cNvGraphicFramePr>
            <a:graphicFrameLocks noGrp="1"/>
          </p:cNvGraphicFramePr>
          <p:nvPr>
            <p:ph type="chart" sz="quarter" idx="14"/>
            <p:extLst>
              <p:ext uri="{D42A27DB-BD31-4B8C-83A1-F6EECF244321}">
                <p14:modId xmlns:p14="http://schemas.microsoft.com/office/powerpoint/2010/main" val="635070661"/>
              </p:ext>
            </p:extLst>
          </p:nvPr>
        </p:nvGraphicFramePr>
        <p:xfrm>
          <a:off x="4754563" y="1646238"/>
          <a:ext cx="6900862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6B2394D-D046-4F45-8A61-AA2D063AB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Bar Chart and Text – Option 2</a:t>
            </a:r>
          </a:p>
        </p:txBody>
      </p:sp>
    </p:spTree>
    <p:extLst>
      <p:ext uri="{BB962C8B-B14F-4D97-AF65-F5344CB8AC3E}">
        <p14:creationId xmlns:p14="http://schemas.microsoft.com/office/powerpoint/2010/main" val="13886865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8AAF85F-B9DC-9F48-A778-F565BDF278B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+mn-lt"/>
              </a:rPr>
              <a:t>Use this slide to visually represent your data. </a:t>
            </a:r>
          </a:p>
          <a:p>
            <a:r>
              <a:rPr lang="en-US" dirty="0">
                <a:latin typeface="+mn-lt"/>
              </a:rPr>
              <a:t>Leverage visuals wherever possible. Charts and infographics allow your audience to understand data at a glance.</a:t>
            </a:r>
          </a:p>
          <a:p>
            <a:r>
              <a:rPr lang="en-US" dirty="0">
                <a:latin typeface="+mn-lt"/>
              </a:rPr>
              <a:t>Pull out and highlight the most compelling data points and offer a brief analysis of their relevance.</a:t>
            </a:r>
          </a:p>
        </p:txBody>
      </p:sp>
      <p:graphicFrame>
        <p:nvGraphicFramePr>
          <p:cNvPr id="15" name="Chart Placeholder 16">
            <a:extLst>
              <a:ext uri="{FF2B5EF4-FFF2-40B4-BE49-F238E27FC236}">
                <a16:creationId xmlns:a16="http://schemas.microsoft.com/office/drawing/2014/main" id="{16A83A0E-950F-844E-AEC0-632824875E5D}"/>
              </a:ext>
            </a:extLst>
          </p:cNvPr>
          <p:cNvGraphicFramePr>
            <a:graphicFrameLocks noGrp="1"/>
          </p:cNvGraphicFramePr>
          <p:nvPr>
            <p:ph type="chart" sz="quarter" idx="14"/>
            <p:extLst>
              <p:ext uri="{D42A27DB-BD31-4B8C-83A1-F6EECF244321}">
                <p14:modId xmlns:p14="http://schemas.microsoft.com/office/powerpoint/2010/main" val="17922699"/>
              </p:ext>
            </p:extLst>
          </p:nvPr>
        </p:nvGraphicFramePr>
        <p:xfrm>
          <a:off x="531813" y="1646238"/>
          <a:ext cx="3878262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Placeholder 16">
            <a:extLst>
              <a:ext uri="{FF2B5EF4-FFF2-40B4-BE49-F238E27FC236}">
                <a16:creationId xmlns:a16="http://schemas.microsoft.com/office/drawing/2014/main" id="{5FC24880-239B-C342-8189-A882F9EAF5E1}"/>
              </a:ext>
            </a:extLst>
          </p:cNvPr>
          <p:cNvGraphicFramePr>
            <a:graphicFrameLocks noGrp="1"/>
          </p:cNvGraphicFramePr>
          <p:nvPr>
            <p:ph type="chart" sz="quarter" idx="15"/>
            <p:extLst>
              <p:ext uri="{D42A27DB-BD31-4B8C-83A1-F6EECF244321}">
                <p14:modId xmlns:p14="http://schemas.microsoft.com/office/powerpoint/2010/main" val="1894096584"/>
              </p:ext>
            </p:extLst>
          </p:nvPr>
        </p:nvGraphicFramePr>
        <p:xfrm>
          <a:off x="4776788" y="1646238"/>
          <a:ext cx="3878262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6B2394D-D046-4F45-8A61-AA2D063AB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580" y="474011"/>
            <a:ext cx="10755530" cy="768545"/>
          </a:xfrm>
        </p:spPr>
        <p:txBody>
          <a:bodyPr/>
          <a:lstStyle/>
          <a:p>
            <a:r>
              <a:rPr lang="en-US" dirty="0">
                <a:latin typeface="+mj-lt"/>
              </a:rPr>
              <a:t>Bar Chart and Text – Option 3</a:t>
            </a:r>
          </a:p>
        </p:txBody>
      </p:sp>
    </p:spTree>
    <p:extLst>
      <p:ext uri="{BB962C8B-B14F-4D97-AF65-F5344CB8AC3E}">
        <p14:creationId xmlns:p14="http://schemas.microsoft.com/office/powerpoint/2010/main" val="802973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8AAF85F-B9DC-9F48-A778-F565BDF278B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Use this slide to visually represent your data. </a:t>
            </a:r>
          </a:p>
          <a:p>
            <a:r>
              <a:rPr lang="en-US" dirty="0">
                <a:latin typeface="+mn-lt"/>
              </a:rPr>
              <a:t>Leverage visuals wherever possible. Charts and infographics allow your audience to understand data at a glance.</a:t>
            </a:r>
          </a:p>
          <a:p>
            <a:r>
              <a:rPr lang="en-US" dirty="0">
                <a:latin typeface="+mn-lt"/>
              </a:rPr>
              <a:t>Pull out and highlight the most compelling data points and offer a brief analysis of their relevance. </a:t>
            </a:r>
          </a:p>
        </p:txBody>
      </p:sp>
      <p:graphicFrame>
        <p:nvGraphicFramePr>
          <p:cNvPr id="7" name="Chart Placeholder 16">
            <a:extLst>
              <a:ext uri="{FF2B5EF4-FFF2-40B4-BE49-F238E27FC236}">
                <a16:creationId xmlns:a16="http://schemas.microsoft.com/office/drawing/2014/main" id="{28913BEE-87FF-504C-999F-B442A8808969}"/>
              </a:ext>
            </a:extLst>
          </p:cNvPr>
          <p:cNvGraphicFramePr>
            <a:graphicFrameLocks noGrp="1"/>
          </p:cNvGraphicFramePr>
          <p:nvPr>
            <p:ph type="chart" sz="quarter" idx="14"/>
            <p:extLst>
              <p:ext uri="{D42A27DB-BD31-4B8C-83A1-F6EECF244321}">
                <p14:modId xmlns:p14="http://schemas.microsoft.com/office/powerpoint/2010/main" val="2406770799"/>
              </p:ext>
            </p:extLst>
          </p:nvPr>
        </p:nvGraphicFramePr>
        <p:xfrm>
          <a:off x="531813" y="1646238"/>
          <a:ext cx="690245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6B2394D-D046-4F45-8A61-AA2D063AB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Pie Chart and Text – Option 1</a:t>
            </a:r>
          </a:p>
        </p:txBody>
      </p:sp>
    </p:spTree>
    <p:extLst>
      <p:ext uri="{BB962C8B-B14F-4D97-AF65-F5344CB8AC3E}">
        <p14:creationId xmlns:p14="http://schemas.microsoft.com/office/powerpoint/2010/main" val="790427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8AAF85F-B9DC-9F48-A778-F565BDF278B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Use this slide to visually represent your data. </a:t>
            </a:r>
          </a:p>
          <a:p>
            <a:r>
              <a:rPr lang="en-US" dirty="0">
                <a:latin typeface="+mn-lt"/>
              </a:rPr>
              <a:t>Leverage visuals wherever possible. Charts and infographics allow your audience to understand data at a glance.</a:t>
            </a:r>
          </a:p>
          <a:p>
            <a:r>
              <a:rPr lang="en-US" dirty="0">
                <a:latin typeface="+mn-lt"/>
              </a:rPr>
              <a:t>Pull out and highlight the most compelling data points and offer a brief analysis of their relevance.</a:t>
            </a:r>
          </a:p>
        </p:txBody>
      </p:sp>
      <p:graphicFrame>
        <p:nvGraphicFramePr>
          <p:cNvPr id="9" name="Chart Placeholder 16">
            <a:extLst>
              <a:ext uri="{FF2B5EF4-FFF2-40B4-BE49-F238E27FC236}">
                <a16:creationId xmlns:a16="http://schemas.microsoft.com/office/drawing/2014/main" id="{437547B5-6743-6C4C-B95F-FFD6A04B802F}"/>
              </a:ext>
            </a:extLst>
          </p:cNvPr>
          <p:cNvGraphicFramePr>
            <a:graphicFrameLocks noGrp="1"/>
          </p:cNvGraphicFramePr>
          <p:nvPr>
            <p:ph type="chart" sz="quarter" idx="14"/>
            <p:extLst>
              <p:ext uri="{D42A27DB-BD31-4B8C-83A1-F6EECF244321}">
                <p14:modId xmlns:p14="http://schemas.microsoft.com/office/powerpoint/2010/main" val="1231574944"/>
              </p:ext>
            </p:extLst>
          </p:nvPr>
        </p:nvGraphicFramePr>
        <p:xfrm>
          <a:off x="4754563" y="1646238"/>
          <a:ext cx="6900862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6B2394D-D046-4F45-8A61-AA2D063AB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Pie Chart and Text – Option 2</a:t>
            </a:r>
          </a:p>
        </p:txBody>
      </p:sp>
    </p:spTree>
    <p:extLst>
      <p:ext uri="{BB962C8B-B14F-4D97-AF65-F5344CB8AC3E}">
        <p14:creationId xmlns:p14="http://schemas.microsoft.com/office/powerpoint/2010/main" val="376210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8AAF85F-B9DC-9F48-A778-F565BDF278B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+mn-lt"/>
              </a:rPr>
              <a:t>Use this slide to visually represent your data. </a:t>
            </a:r>
          </a:p>
          <a:p>
            <a:r>
              <a:rPr lang="en-US" dirty="0">
                <a:latin typeface="+mn-lt"/>
              </a:rPr>
              <a:t>Leverage visuals wherever possible. Charts and infographics allow your audience to understand data at a glance.</a:t>
            </a:r>
          </a:p>
          <a:p>
            <a:r>
              <a:rPr lang="en-US" dirty="0">
                <a:latin typeface="+mn-lt"/>
              </a:rPr>
              <a:t>Pull out and highlight the most compelling data points and offer a brief analysis of their relevance.</a:t>
            </a:r>
          </a:p>
        </p:txBody>
      </p:sp>
      <p:graphicFrame>
        <p:nvGraphicFramePr>
          <p:cNvPr id="9" name="Chart Placeholder 16">
            <a:extLst>
              <a:ext uri="{FF2B5EF4-FFF2-40B4-BE49-F238E27FC236}">
                <a16:creationId xmlns:a16="http://schemas.microsoft.com/office/drawing/2014/main" id="{F69498B3-4F6A-9342-8357-2D2AF1A958F9}"/>
              </a:ext>
            </a:extLst>
          </p:cNvPr>
          <p:cNvGraphicFramePr>
            <a:graphicFrameLocks noGrp="1"/>
          </p:cNvGraphicFramePr>
          <p:nvPr>
            <p:ph type="chart" sz="quarter" idx="14"/>
            <p:extLst>
              <p:ext uri="{D42A27DB-BD31-4B8C-83A1-F6EECF244321}">
                <p14:modId xmlns:p14="http://schemas.microsoft.com/office/powerpoint/2010/main" val="4155613927"/>
              </p:ext>
            </p:extLst>
          </p:nvPr>
        </p:nvGraphicFramePr>
        <p:xfrm>
          <a:off x="531813" y="1646238"/>
          <a:ext cx="3878262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Placeholder 16">
            <a:extLst>
              <a:ext uri="{FF2B5EF4-FFF2-40B4-BE49-F238E27FC236}">
                <a16:creationId xmlns:a16="http://schemas.microsoft.com/office/drawing/2014/main" id="{2F8F5190-9967-8D4F-963F-7F9F9C2351F8}"/>
              </a:ext>
            </a:extLst>
          </p:cNvPr>
          <p:cNvGraphicFramePr>
            <a:graphicFrameLocks noGrp="1"/>
          </p:cNvGraphicFramePr>
          <p:nvPr>
            <p:ph type="chart" sz="quarter" idx="15"/>
            <p:extLst>
              <p:ext uri="{D42A27DB-BD31-4B8C-83A1-F6EECF244321}">
                <p14:modId xmlns:p14="http://schemas.microsoft.com/office/powerpoint/2010/main" val="3210351282"/>
              </p:ext>
            </p:extLst>
          </p:nvPr>
        </p:nvGraphicFramePr>
        <p:xfrm>
          <a:off x="4776788" y="1646238"/>
          <a:ext cx="3878262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6B2394D-D046-4F45-8A61-AA2D063AB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Pie Chart and Text – Option 3</a:t>
            </a:r>
          </a:p>
        </p:txBody>
      </p:sp>
    </p:spTree>
    <p:extLst>
      <p:ext uri="{BB962C8B-B14F-4D97-AF65-F5344CB8AC3E}">
        <p14:creationId xmlns:p14="http://schemas.microsoft.com/office/powerpoint/2010/main" val="7847395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8AAF85F-B9DC-9F48-A778-F565BDF278B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Use this slide to visually represent your data. </a:t>
            </a:r>
          </a:p>
          <a:p>
            <a:r>
              <a:rPr lang="en-US" dirty="0">
                <a:latin typeface="+mn-lt"/>
              </a:rPr>
              <a:t>Leverage visuals wherever possible. Charts and infographics allow your audience to understand data at a glance.</a:t>
            </a:r>
          </a:p>
          <a:p>
            <a:r>
              <a:rPr lang="en-US" dirty="0">
                <a:latin typeface="+mn-lt"/>
              </a:rPr>
              <a:t>Pull out and highlight the most compelling data points and offer a brief analysis of their relevance. </a:t>
            </a:r>
          </a:p>
        </p:txBody>
      </p:sp>
      <p:graphicFrame>
        <p:nvGraphicFramePr>
          <p:cNvPr id="7" name="Chart Placeholder 16">
            <a:extLst>
              <a:ext uri="{FF2B5EF4-FFF2-40B4-BE49-F238E27FC236}">
                <a16:creationId xmlns:a16="http://schemas.microsoft.com/office/drawing/2014/main" id="{242BF04C-02B9-5A44-8545-BB587AB1C41D}"/>
              </a:ext>
            </a:extLst>
          </p:cNvPr>
          <p:cNvGraphicFramePr>
            <a:graphicFrameLocks noGrp="1"/>
          </p:cNvGraphicFramePr>
          <p:nvPr>
            <p:ph type="chart" sz="quarter" idx="14"/>
            <p:extLst>
              <p:ext uri="{D42A27DB-BD31-4B8C-83A1-F6EECF244321}">
                <p14:modId xmlns:p14="http://schemas.microsoft.com/office/powerpoint/2010/main" val="2430241705"/>
              </p:ext>
            </p:extLst>
          </p:nvPr>
        </p:nvGraphicFramePr>
        <p:xfrm>
          <a:off x="531813" y="1646238"/>
          <a:ext cx="690245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6B2394D-D046-4F45-8A61-AA2D063AB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Line Chart and Text – Option 1</a:t>
            </a:r>
          </a:p>
        </p:txBody>
      </p:sp>
    </p:spTree>
    <p:extLst>
      <p:ext uri="{BB962C8B-B14F-4D97-AF65-F5344CB8AC3E}">
        <p14:creationId xmlns:p14="http://schemas.microsoft.com/office/powerpoint/2010/main" val="1420238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8AAF85F-B9DC-9F48-A778-F565BDF278B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Use this slide to visually represent your data. </a:t>
            </a:r>
          </a:p>
          <a:p>
            <a:r>
              <a:rPr lang="en-US" dirty="0">
                <a:latin typeface="+mn-lt"/>
              </a:rPr>
              <a:t>Leverage visuals wherever possible. Charts and infographics allow your audience to understand data at a glance.</a:t>
            </a:r>
          </a:p>
          <a:p>
            <a:r>
              <a:rPr lang="en-US" dirty="0">
                <a:latin typeface="+mn-lt"/>
              </a:rPr>
              <a:t>Pull out and highlight the most compelling data points and offer a brief analysis of their relevance. </a:t>
            </a:r>
          </a:p>
        </p:txBody>
      </p:sp>
      <p:graphicFrame>
        <p:nvGraphicFramePr>
          <p:cNvPr id="7" name="Chart Placeholder 16">
            <a:extLst>
              <a:ext uri="{FF2B5EF4-FFF2-40B4-BE49-F238E27FC236}">
                <a16:creationId xmlns:a16="http://schemas.microsoft.com/office/drawing/2014/main" id="{242BF04C-02B9-5A44-8545-BB587AB1C41D}"/>
              </a:ext>
            </a:extLst>
          </p:cNvPr>
          <p:cNvGraphicFramePr>
            <a:graphicFrameLocks noGrp="1"/>
          </p:cNvGraphicFramePr>
          <p:nvPr>
            <p:ph type="chart" sz="quarter" idx="14"/>
            <p:extLst>
              <p:ext uri="{D42A27DB-BD31-4B8C-83A1-F6EECF244321}">
                <p14:modId xmlns:p14="http://schemas.microsoft.com/office/powerpoint/2010/main" val="2151132596"/>
              </p:ext>
            </p:extLst>
          </p:nvPr>
        </p:nvGraphicFramePr>
        <p:xfrm>
          <a:off x="4754563" y="1646238"/>
          <a:ext cx="6900862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6B2394D-D046-4F45-8A61-AA2D063AB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Line Chart and Text – Option 2</a:t>
            </a:r>
          </a:p>
        </p:txBody>
      </p:sp>
    </p:spTree>
    <p:extLst>
      <p:ext uri="{BB962C8B-B14F-4D97-AF65-F5344CB8AC3E}">
        <p14:creationId xmlns:p14="http://schemas.microsoft.com/office/powerpoint/2010/main" val="660959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8AAF85F-B9DC-9F48-A778-F565BDF278B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+mn-lt"/>
              </a:rPr>
              <a:t>Use this slide to visually represent your data. </a:t>
            </a:r>
          </a:p>
          <a:p>
            <a:r>
              <a:rPr lang="en-US" dirty="0">
                <a:latin typeface="+mn-lt"/>
              </a:rPr>
              <a:t>Leverage visuals wherever possible. Charts and infographics allow your audience to understand data at a glance.</a:t>
            </a:r>
          </a:p>
          <a:p>
            <a:r>
              <a:rPr lang="en-US" dirty="0">
                <a:latin typeface="+mn-lt"/>
              </a:rPr>
              <a:t>Pull out and highlight the most compelling data points and offer a brief analysis of their relevance. </a:t>
            </a:r>
          </a:p>
        </p:txBody>
      </p:sp>
      <p:graphicFrame>
        <p:nvGraphicFramePr>
          <p:cNvPr id="7" name="Chart Placeholder 16">
            <a:extLst>
              <a:ext uri="{FF2B5EF4-FFF2-40B4-BE49-F238E27FC236}">
                <a16:creationId xmlns:a16="http://schemas.microsoft.com/office/drawing/2014/main" id="{242BF04C-02B9-5A44-8545-BB587AB1C41D}"/>
              </a:ext>
            </a:extLst>
          </p:cNvPr>
          <p:cNvGraphicFramePr>
            <a:graphicFrameLocks noGrp="1"/>
          </p:cNvGraphicFramePr>
          <p:nvPr>
            <p:ph type="chart" sz="quarter" idx="14"/>
            <p:extLst>
              <p:ext uri="{D42A27DB-BD31-4B8C-83A1-F6EECF244321}">
                <p14:modId xmlns:p14="http://schemas.microsoft.com/office/powerpoint/2010/main" val="480714844"/>
              </p:ext>
            </p:extLst>
          </p:nvPr>
        </p:nvGraphicFramePr>
        <p:xfrm>
          <a:off x="531813" y="1646238"/>
          <a:ext cx="3878262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Placeholder 16">
            <a:extLst>
              <a:ext uri="{FF2B5EF4-FFF2-40B4-BE49-F238E27FC236}">
                <a16:creationId xmlns:a16="http://schemas.microsoft.com/office/drawing/2014/main" id="{45622CF0-C320-A749-8FC8-58B5E6419432}"/>
              </a:ext>
            </a:extLst>
          </p:cNvPr>
          <p:cNvGraphicFramePr>
            <a:graphicFrameLocks noGrp="1"/>
          </p:cNvGraphicFramePr>
          <p:nvPr>
            <p:ph type="chart" sz="quarter" idx="15"/>
            <p:extLst>
              <p:ext uri="{D42A27DB-BD31-4B8C-83A1-F6EECF244321}">
                <p14:modId xmlns:p14="http://schemas.microsoft.com/office/powerpoint/2010/main" val="3963837913"/>
              </p:ext>
            </p:extLst>
          </p:nvPr>
        </p:nvGraphicFramePr>
        <p:xfrm>
          <a:off x="4776788" y="1646238"/>
          <a:ext cx="3878262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6B2394D-D046-4F45-8A61-AA2D063AB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Line Chart and Text – Option 3</a:t>
            </a:r>
          </a:p>
        </p:txBody>
      </p:sp>
    </p:spTree>
    <p:extLst>
      <p:ext uri="{BB962C8B-B14F-4D97-AF65-F5344CB8AC3E}">
        <p14:creationId xmlns:p14="http://schemas.microsoft.com/office/powerpoint/2010/main" val="19671800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A2BB0-F3C4-C949-9F6A-DF782820E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SWOT Analysis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87D4B-7D41-3D48-9783-B9554E7C5F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Positive attributes of your project, both tangible and intangible that are within your control.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B4ACC7-3658-724C-85E2-50316356F4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Positive external factors that represent reasons your project will be successful, relevant, and useful.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D5C64B-1273-A14C-A2B0-378B6C869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Facets of your project that are within your control but weaken its credibility, feasibility, or standing. </a:t>
            </a:r>
            <a:endParaRPr lang="en-US" dirty="0"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ECB61E-555A-AA46-BDF5-0E4203EE50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Potential threats to your project. What obstacles do you anticipate popping up?</a:t>
            </a:r>
            <a:endParaRPr lang="en-US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F4F11E-3D23-FF49-A864-7BC40B2AC1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Strengths</a:t>
            </a:r>
            <a:endParaRPr lang="en-US" dirty="0">
              <a:latin typeface="+mj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38C6FE3-6858-474D-A7DD-42267C97E3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Opportunities</a:t>
            </a:r>
            <a:endParaRPr lang="en-US" dirty="0">
              <a:latin typeface="+mj-lt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16A1464-0548-9746-9053-8D195A7D77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Weakness</a:t>
            </a:r>
            <a:endParaRPr lang="en-US" dirty="0">
              <a:latin typeface="+mj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7D0903F-21F0-2F46-870C-E7627100FF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Threats</a:t>
            </a:r>
          </a:p>
        </p:txBody>
      </p:sp>
    </p:spTree>
    <p:extLst>
      <p:ext uri="{BB962C8B-B14F-4D97-AF65-F5344CB8AC3E}">
        <p14:creationId xmlns:p14="http://schemas.microsoft.com/office/powerpoint/2010/main" val="2389622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A2BB0-F3C4-C949-9F6A-DF782820E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PEST Analysis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87D4B-7D41-3D48-9783-B9554E7C5F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28089" y="1765970"/>
            <a:ext cx="8327553" cy="768544"/>
          </a:xfrm>
        </p:spPr>
        <p:txBody>
          <a:bodyPr/>
          <a:lstStyle/>
          <a:p>
            <a:r>
              <a:rPr lang="en-US" dirty="0">
                <a:latin typeface="+mn-lt"/>
              </a:rPr>
              <a:t>Influences related to politics and the government. Laws, taxes, and inflation rates.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B4ACC7-3658-724C-85E2-50316356F4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7927" y="1770935"/>
            <a:ext cx="2432408" cy="768545"/>
          </a:xfrm>
        </p:spPr>
        <p:txBody>
          <a:bodyPr/>
          <a:lstStyle/>
          <a:p>
            <a:r>
              <a:rPr lang="en-US">
                <a:latin typeface="+mn-lt"/>
              </a:rPr>
              <a:t>Political</a:t>
            </a:r>
            <a:endParaRPr lang="en-US" dirty="0"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D5C64B-1273-A14C-A2B0-378B6C8699A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7927" y="2924627"/>
            <a:ext cx="2432408" cy="768545"/>
          </a:xfrm>
        </p:spPr>
        <p:txBody>
          <a:bodyPr/>
          <a:lstStyle/>
          <a:p>
            <a:r>
              <a:rPr lang="en-US" dirty="0">
                <a:latin typeface="+mn-lt"/>
              </a:rPr>
              <a:t>Economic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ECB61E-555A-AA46-BDF5-0E4203EE50A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7927" y="4069045"/>
            <a:ext cx="2432408" cy="768545"/>
          </a:xfrm>
        </p:spPr>
        <p:txBody>
          <a:bodyPr/>
          <a:lstStyle/>
          <a:p>
            <a:r>
              <a:rPr lang="en-US">
                <a:latin typeface="+mn-lt"/>
              </a:rPr>
              <a:t>Social</a:t>
            </a:r>
            <a:endParaRPr lang="en-US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F4F11E-3D23-FF49-A864-7BC40B2AC1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6360" y="5213464"/>
            <a:ext cx="2432408" cy="768545"/>
          </a:xfrm>
        </p:spPr>
        <p:txBody>
          <a:bodyPr/>
          <a:lstStyle/>
          <a:p>
            <a:r>
              <a:rPr lang="en-US">
                <a:latin typeface="+mn-lt"/>
              </a:rPr>
              <a:t>Technological</a:t>
            </a:r>
            <a:endParaRPr lang="en-US" dirty="0">
              <a:latin typeface="+mn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38C6FE3-6858-474D-A7DD-42267C97E3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28089" y="2918263"/>
            <a:ext cx="8327553" cy="768544"/>
          </a:xfrm>
        </p:spPr>
        <p:txBody>
          <a:bodyPr/>
          <a:lstStyle/>
          <a:p>
            <a:r>
              <a:rPr lang="en-US">
                <a:latin typeface="+mn-lt"/>
              </a:rPr>
              <a:t>Unemployment rates, economic growth, and interest rates.</a:t>
            </a:r>
            <a:endParaRPr lang="en-US" dirty="0">
              <a:latin typeface="+mn-lt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16A1464-0548-9746-9053-8D195A7D77B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28089" y="4063412"/>
            <a:ext cx="8327553" cy="768544"/>
          </a:xfrm>
        </p:spPr>
        <p:txBody>
          <a:bodyPr/>
          <a:lstStyle/>
          <a:p>
            <a:r>
              <a:rPr lang="en-US">
                <a:latin typeface="+mn-lt"/>
              </a:rPr>
              <a:t>Population growth, environmental, cultural and demographic factors.</a:t>
            </a:r>
            <a:endParaRPr lang="en-US" dirty="0"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7D0903F-21F0-2F46-870C-E7627100FF0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28089" y="5213465"/>
            <a:ext cx="8327553" cy="768544"/>
          </a:xfrm>
        </p:spPr>
        <p:txBody>
          <a:bodyPr/>
          <a:lstStyle/>
          <a:p>
            <a:r>
              <a:rPr lang="en-US">
                <a:latin typeface="+mn-lt"/>
              </a:rPr>
              <a:t>Technological developments and offerings.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3578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Intro Slide – Gradient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7129907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637C4D3-F473-434A-A415-F0C24EAD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Gantt Chart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0CC914C-A315-9846-94E7-24725D0059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Task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717249-0E11-784E-99EF-1D9AB24F2F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A9019B-E12C-ED45-80EE-3A694B98F8D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Task</a:t>
            </a:r>
            <a:endParaRPr lang="en-US" dirty="0">
              <a:latin typeface="+mj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ADDAF61-309E-2342-8467-A5DE0D81AF6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E1B3AB2-0311-9240-A257-CB372E6042F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Task</a:t>
            </a:r>
            <a:endParaRPr lang="en-US" dirty="0">
              <a:latin typeface="+mj-lt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E4DE62-0A4F-4D47-8E35-AC043987009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77EC2BF-9198-AC44-B05E-13D66C3F297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Task</a:t>
            </a:r>
            <a:endParaRPr lang="en-US" dirty="0">
              <a:latin typeface="+mj-l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57425FC-12FD-3645-A473-8FFBFE59CD6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2452B00-93CC-A040-B2FB-89C5F518A1C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Task</a:t>
            </a:r>
            <a:endParaRPr lang="en-US" dirty="0">
              <a:latin typeface="+mj-lt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AFB5D8B-3C9C-BE45-BBCA-2905A385595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0C94390-5B48-B64E-A32D-B4032BD530A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Task</a:t>
            </a:r>
            <a:endParaRPr lang="en-US" dirty="0">
              <a:latin typeface="+mj-lt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DAF3741-F5BF-4D45-9496-F2348DFE2BB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3751CA4-5DBE-4D49-835C-4D894927D79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Task</a:t>
            </a:r>
            <a:endParaRPr lang="en-US" dirty="0">
              <a:latin typeface="+mj-lt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D2D348-3FA3-9F4A-9EBC-3C39DBAC112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Task</a:t>
            </a:r>
            <a:endParaRPr lang="en-US" dirty="0">
              <a:latin typeface="+mj-lt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4C917BC-540A-3F4C-BE6A-04B255E9C6A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A7F5BD-8A03-AB4A-BE3B-0906F731184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3123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93D8E998-057A-D443-B7A9-1E06703F683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310640" y="2651759"/>
            <a:ext cx="10110628" cy="2174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>
                <a:latin typeface="+mj-lt"/>
              </a:rPr>
              <a:t>Brand Assets</a:t>
            </a:r>
          </a:p>
        </p:txBody>
      </p:sp>
      <p:sp>
        <p:nvSpPr>
          <p:cNvPr id="3" name="Subtitle 6"/>
          <p:cNvSpPr txBox="1">
            <a:spLocks/>
          </p:cNvSpPr>
          <p:nvPr/>
        </p:nvSpPr>
        <p:spPr>
          <a:xfrm>
            <a:off x="1408387" y="3736151"/>
            <a:ext cx="5854460" cy="165576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following slides contain brand assets for quick access (copy &amp; paste). </a:t>
            </a:r>
          </a:p>
        </p:txBody>
      </p:sp>
    </p:spTree>
    <p:extLst>
      <p:ext uri="{BB962C8B-B14F-4D97-AF65-F5344CB8AC3E}">
        <p14:creationId xmlns:p14="http://schemas.microsoft.com/office/powerpoint/2010/main" val="15554863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2224C4-394B-B74D-8E7E-05E65C0F1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Core Palette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25B17C-B7CE-694B-9771-06D06A946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Colors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FEDC0E7-8CE8-1F48-A1FE-995A25543DA5}"/>
              </a:ext>
            </a:extLst>
          </p:cNvPr>
          <p:cNvSpPr txBox="1">
            <a:spLocks/>
          </p:cNvSpPr>
          <p:nvPr/>
        </p:nvSpPr>
        <p:spPr>
          <a:xfrm>
            <a:off x="536361" y="2955485"/>
            <a:ext cx="3335424" cy="2567987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+mn-lt"/>
              </a:rPr>
              <a:t>A single color communicates meaning almost instantaneously, and color is a key factor in brand recognition. Color defines us, unifies us, rallies us.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+mn-lt"/>
              </a:rPr>
              <a:t>The official university colors are green and white, with gold traditionally used as an accent color.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FE532AC-C9F7-254E-8F1B-011C86B44501}"/>
              </a:ext>
            </a:extLst>
          </p:cNvPr>
          <p:cNvSpPr txBox="1">
            <a:spLocks/>
          </p:cNvSpPr>
          <p:nvPr/>
        </p:nvSpPr>
        <p:spPr>
          <a:xfrm>
            <a:off x="5858460" y="1245267"/>
            <a:ext cx="1630191" cy="14929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>
                <a:latin typeface="+mn-lt"/>
              </a:rPr>
              <a:t>UAB Green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+mn-lt"/>
              </a:rPr>
              <a:t>PMS: 3425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+mn-lt"/>
              </a:rPr>
              <a:t>CMYK: 100 0 78 42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+mn-lt"/>
              </a:rPr>
              <a:t>RGB: 30 107 82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+mn-lt"/>
              </a:rPr>
              <a:t>Hex: #1E6B52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C7552F-6AAD-9E45-9FD5-E9D5A8B4107A}"/>
              </a:ext>
            </a:extLst>
          </p:cNvPr>
          <p:cNvSpPr/>
          <p:nvPr/>
        </p:nvSpPr>
        <p:spPr>
          <a:xfrm>
            <a:off x="4934469" y="1245264"/>
            <a:ext cx="675503" cy="1391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ABB0528-C6C7-1B4E-927E-15281E94F86B}"/>
              </a:ext>
            </a:extLst>
          </p:cNvPr>
          <p:cNvSpPr txBox="1">
            <a:spLocks/>
          </p:cNvSpPr>
          <p:nvPr/>
        </p:nvSpPr>
        <p:spPr>
          <a:xfrm>
            <a:off x="5858460" y="2950499"/>
            <a:ext cx="1630191" cy="14929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>
                <a:latin typeface="+mn-lt"/>
              </a:rPr>
              <a:t>Dark Green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+mn-lt"/>
              </a:rPr>
              <a:t>PMS: 350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+mn-lt"/>
              </a:rPr>
              <a:t>CMYK: 80 43 83 42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+mn-lt"/>
              </a:rPr>
              <a:t>RGB: 41 81 53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+mn-lt"/>
              </a:rPr>
              <a:t>Hex: #295135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4A10B9-BE1D-3544-ABEA-2F56A855349C}"/>
              </a:ext>
            </a:extLst>
          </p:cNvPr>
          <p:cNvSpPr/>
          <p:nvPr/>
        </p:nvSpPr>
        <p:spPr>
          <a:xfrm>
            <a:off x="4934469" y="2950497"/>
            <a:ext cx="675503" cy="1391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C62B1C4-E167-764B-B85F-E17BBCA8A4A9}"/>
              </a:ext>
            </a:extLst>
          </p:cNvPr>
          <p:cNvSpPr txBox="1">
            <a:spLocks/>
          </p:cNvSpPr>
          <p:nvPr/>
        </p:nvSpPr>
        <p:spPr>
          <a:xfrm>
            <a:off x="5858460" y="4690035"/>
            <a:ext cx="1630191" cy="14929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>
                <a:latin typeface="+mn-lt"/>
              </a:rPr>
              <a:t>Apple Green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+mn-lt"/>
              </a:rPr>
              <a:t>PMS: 376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+mn-lt"/>
              </a:rPr>
              <a:t>CMYK: 50 0 100 0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+mn-lt"/>
              </a:rPr>
              <a:t>RGB: 128 188 0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+mn-lt"/>
              </a:rPr>
              <a:t>Hex: #80bc00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402B2E-0B7B-0E42-BC92-AB1958CBCF75}"/>
              </a:ext>
            </a:extLst>
          </p:cNvPr>
          <p:cNvSpPr/>
          <p:nvPr/>
        </p:nvSpPr>
        <p:spPr>
          <a:xfrm>
            <a:off x="4934469" y="4690033"/>
            <a:ext cx="675503" cy="1391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6BC2E37C-DC29-1D4E-89E9-FEAA9C7F951A}"/>
              </a:ext>
            </a:extLst>
          </p:cNvPr>
          <p:cNvSpPr txBox="1">
            <a:spLocks/>
          </p:cNvSpPr>
          <p:nvPr/>
        </p:nvSpPr>
        <p:spPr>
          <a:xfrm>
            <a:off x="8742156" y="1245267"/>
            <a:ext cx="1630191" cy="14929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>
                <a:latin typeface="+mn-lt"/>
              </a:rPr>
              <a:t>Blaze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+mn-lt"/>
              </a:rPr>
              <a:t>PMS: 109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+mn-lt"/>
              </a:rPr>
              <a:t>CMYK: 0 15 100 0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+mn-lt"/>
              </a:rPr>
              <a:t>RGB: 255 209 0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+mn-lt"/>
              </a:rPr>
              <a:t>Hex: #ffd400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15B1D7-E272-604F-BDCA-8F0091C5A17D}"/>
              </a:ext>
            </a:extLst>
          </p:cNvPr>
          <p:cNvSpPr/>
          <p:nvPr/>
        </p:nvSpPr>
        <p:spPr>
          <a:xfrm>
            <a:off x="7818165" y="1245264"/>
            <a:ext cx="675503" cy="139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F04016CE-98FD-F440-AC0C-1C07B3921C26}"/>
              </a:ext>
            </a:extLst>
          </p:cNvPr>
          <p:cNvSpPr txBox="1">
            <a:spLocks/>
          </p:cNvSpPr>
          <p:nvPr/>
        </p:nvSpPr>
        <p:spPr>
          <a:xfrm>
            <a:off x="8742156" y="2950499"/>
            <a:ext cx="1630191" cy="14929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>
                <a:latin typeface="+mn-lt"/>
              </a:rPr>
              <a:t>Gold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+mn-lt"/>
              </a:rPr>
              <a:t>PMS: 7503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+mn-lt"/>
              </a:rPr>
              <a:t>CMYK: 34 35 68 4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+mn-lt"/>
              </a:rPr>
              <a:t>RGB: 170 151 103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+mn-lt"/>
              </a:rPr>
              <a:t>Hex: #aa9767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2DE22D-5037-5440-A9F4-AD2AC1B05A18}"/>
              </a:ext>
            </a:extLst>
          </p:cNvPr>
          <p:cNvSpPr/>
          <p:nvPr/>
        </p:nvSpPr>
        <p:spPr>
          <a:xfrm>
            <a:off x="7818165" y="2950497"/>
            <a:ext cx="675503" cy="1391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B76B932C-1320-FB43-9436-B94A998BC75D}"/>
              </a:ext>
            </a:extLst>
          </p:cNvPr>
          <p:cNvSpPr txBox="1">
            <a:spLocks/>
          </p:cNvSpPr>
          <p:nvPr/>
        </p:nvSpPr>
        <p:spPr>
          <a:xfrm>
            <a:off x="8742156" y="4690035"/>
            <a:ext cx="1630191" cy="14929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>
                <a:latin typeface="+mn-lt"/>
              </a:rPr>
              <a:t>Stone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+mn-lt"/>
              </a:rPr>
              <a:t>PMS: Cool Gray 9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+mn-lt"/>
              </a:rPr>
              <a:t>CMYK: 0 0 0 60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+mn-lt"/>
              </a:rPr>
              <a:t>RGB: 128 130 133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+mn-lt"/>
              </a:rPr>
              <a:t>Hex: #808285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309E4D-03F4-CC40-AE16-D896E9B2FFF1}"/>
              </a:ext>
            </a:extLst>
          </p:cNvPr>
          <p:cNvSpPr/>
          <p:nvPr/>
        </p:nvSpPr>
        <p:spPr>
          <a:xfrm>
            <a:off x="7818165" y="4690033"/>
            <a:ext cx="675503" cy="1391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638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25B17C-B7CE-694B-9771-06D06A946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Logos</a:t>
            </a:r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13D8DF90-576E-4746-8A92-AA785071CC26}"/>
              </a:ext>
            </a:extLst>
          </p:cNvPr>
          <p:cNvSpPr txBox="1">
            <a:spLocks/>
          </p:cNvSpPr>
          <p:nvPr/>
        </p:nvSpPr>
        <p:spPr>
          <a:xfrm>
            <a:off x="864528" y="4705652"/>
            <a:ext cx="2289219" cy="3089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chemeClr val="accent1"/>
                </a:solidFill>
                <a:latin typeface="+mn-lt"/>
              </a:rPr>
              <a:t>Standard Logo</a:t>
            </a:r>
          </a:p>
        </p:txBody>
      </p:sp>
      <p:sp>
        <p:nvSpPr>
          <p:cNvPr id="66" name="Content Placeholder 1">
            <a:extLst>
              <a:ext uri="{FF2B5EF4-FFF2-40B4-BE49-F238E27FC236}">
                <a16:creationId xmlns:a16="http://schemas.microsoft.com/office/drawing/2014/main" id="{D3E793AB-5C95-844F-A917-F91D90BBB598}"/>
              </a:ext>
            </a:extLst>
          </p:cNvPr>
          <p:cNvSpPr txBox="1">
            <a:spLocks/>
          </p:cNvSpPr>
          <p:nvPr/>
        </p:nvSpPr>
        <p:spPr>
          <a:xfrm>
            <a:off x="9144185" y="4715842"/>
            <a:ext cx="2458545" cy="2987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chemeClr val="accent1"/>
                </a:solidFill>
                <a:latin typeface="+mn-lt"/>
              </a:rPr>
              <a:t>NIH/NIDCR Logos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3FDBDC4-5CBC-FDB1-DEE0-E833F8561865}"/>
              </a:ext>
            </a:extLst>
          </p:cNvPr>
          <p:cNvGrpSpPr/>
          <p:nvPr/>
        </p:nvGrpSpPr>
        <p:grpSpPr>
          <a:xfrm>
            <a:off x="3970638" y="1701150"/>
            <a:ext cx="4250724" cy="3455700"/>
            <a:chOff x="3923646" y="1409950"/>
            <a:chExt cx="4250724" cy="3455700"/>
          </a:xfrm>
        </p:grpSpPr>
        <p:sp>
          <p:nvSpPr>
            <p:cNvPr id="28" name="Content Placeholder 1">
              <a:extLst>
                <a:ext uri="{FF2B5EF4-FFF2-40B4-BE49-F238E27FC236}">
                  <a16:creationId xmlns:a16="http://schemas.microsoft.com/office/drawing/2014/main" id="{99C573AC-09FA-3249-8C70-0E8B12FF4050}"/>
                </a:ext>
              </a:extLst>
            </p:cNvPr>
            <p:cNvSpPr txBox="1">
              <a:spLocks/>
            </p:cNvSpPr>
            <p:nvPr/>
          </p:nvSpPr>
          <p:spPr>
            <a:xfrm>
              <a:off x="4801131" y="4424642"/>
              <a:ext cx="2134865" cy="44100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006241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Proxima Nova Rg" panose="02000506030000020004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24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Proxima Nova Rg" panose="02000506030000020004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24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Proxima Nova Rg" panose="02000506030000020004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24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Proxima Nova Rg" panose="02000506030000020004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24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Proxima Nova Rg" panose="02000506030000020004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b="1" dirty="0">
                  <a:solidFill>
                    <a:schemeClr val="accent1"/>
                  </a:solidFill>
                  <a:latin typeface="+mn-lt"/>
                </a:rPr>
                <a:t>Swoosh Logo</a:t>
              </a:r>
            </a:p>
          </p:txBody>
        </p:sp>
        <p:pic>
          <p:nvPicPr>
            <p:cNvPr id="6" name="Picture 5" descr="A logo for a dental practice&#10;&#10;Description automatically generated">
              <a:extLst>
                <a:ext uri="{FF2B5EF4-FFF2-40B4-BE49-F238E27FC236}">
                  <a16:creationId xmlns:a16="http://schemas.microsoft.com/office/drawing/2014/main" id="{B89D3138-E6BD-F7A0-574B-AC60189BE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3646" y="1409950"/>
              <a:ext cx="4250724" cy="2833816"/>
            </a:xfrm>
            <a:prstGeom prst="rect">
              <a:avLst/>
            </a:prstGeom>
          </p:spPr>
        </p:pic>
      </p:grpSp>
      <p:pic>
        <p:nvPicPr>
          <p:cNvPr id="8" name="Picture 7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EEA331DD-1B44-F202-4575-BAE09F0A0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73" y="1671463"/>
            <a:ext cx="3532331" cy="2650351"/>
          </a:xfrm>
          <a:prstGeom prst="rect">
            <a:avLst/>
          </a:prstGeom>
        </p:spPr>
      </p:pic>
      <p:pic>
        <p:nvPicPr>
          <p:cNvPr id="12" name="Picture 11" descr="A black and white text&#10;&#10;Description automatically generated">
            <a:extLst>
              <a:ext uri="{FF2B5EF4-FFF2-40B4-BE49-F238E27FC236}">
                <a16:creationId xmlns:a16="http://schemas.microsoft.com/office/drawing/2014/main" id="{F4C5090C-0CAB-0CF7-8E22-ABFA26337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355" y="3649032"/>
            <a:ext cx="3923645" cy="1066810"/>
          </a:xfrm>
          <a:prstGeom prst="rect">
            <a:avLst/>
          </a:prstGeom>
        </p:spPr>
      </p:pic>
      <p:pic>
        <p:nvPicPr>
          <p:cNvPr id="18" name="Picture 1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D7FFF41F-590F-7DCC-4204-8E75F818C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0552" y="2694435"/>
            <a:ext cx="2779249" cy="1066810"/>
          </a:xfrm>
          <a:prstGeom prst="rect">
            <a:avLst/>
          </a:prstGeom>
        </p:spPr>
      </p:pic>
      <p:pic>
        <p:nvPicPr>
          <p:cNvPr id="20" name="Picture 19" descr="A grey and blue logo&#10;&#10;Description automatically generated">
            <a:extLst>
              <a:ext uri="{FF2B5EF4-FFF2-40B4-BE49-F238E27FC236}">
                <a16:creationId xmlns:a16="http://schemas.microsoft.com/office/drawing/2014/main" id="{3D6ECDC3-7F7A-C573-7F74-56CCD51A13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8827" y="1439201"/>
            <a:ext cx="1382697" cy="125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144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25B17C-B7CE-694B-9771-06D06A946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Icon</a:t>
            </a:r>
          </a:p>
        </p:txBody>
      </p:sp>
      <p:sp>
        <p:nvSpPr>
          <p:cNvPr id="54" name="Google Shape;1031;p98">
            <a:extLst>
              <a:ext uri="{FF2B5EF4-FFF2-40B4-BE49-F238E27FC236}">
                <a16:creationId xmlns:a16="http://schemas.microsoft.com/office/drawing/2014/main" id="{1AB67022-4F40-0A41-BB5D-E0A305D1AE32}"/>
              </a:ext>
            </a:extLst>
          </p:cNvPr>
          <p:cNvSpPr/>
          <p:nvPr/>
        </p:nvSpPr>
        <p:spPr>
          <a:xfrm>
            <a:off x="1530570" y="1664661"/>
            <a:ext cx="145275" cy="99077"/>
          </a:xfrm>
          <a:custGeom>
            <a:avLst/>
            <a:gdLst/>
            <a:ahLst/>
            <a:cxnLst/>
            <a:rect l="l" t="t" r="r" b="b"/>
            <a:pathLst>
              <a:path w="390" h="266" extrusionOk="0">
                <a:moveTo>
                  <a:pt x="350" y="0"/>
                </a:moveTo>
                <a:lnTo>
                  <a:pt x="39" y="0"/>
                </a:lnTo>
                <a:cubicBezTo>
                  <a:pt x="18" y="0"/>
                  <a:pt x="0" y="17"/>
                  <a:pt x="0" y="39"/>
                </a:cubicBezTo>
                <a:lnTo>
                  <a:pt x="0" y="226"/>
                </a:lnTo>
                <a:cubicBezTo>
                  <a:pt x="0" y="247"/>
                  <a:pt x="18" y="265"/>
                  <a:pt x="39" y="265"/>
                </a:cubicBezTo>
                <a:lnTo>
                  <a:pt x="350" y="265"/>
                </a:lnTo>
                <a:cubicBezTo>
                  <a:pt x="372" y="265"/>
                  <a:pt x="389" y="248"/>
                  <a:pt x="389" y="226"/>
                </a:cubicBezTo>
                <a:lnTo>
                  <a:pt x="389" y="39"/>
                </a:lnTo>
                <a:cubicBezTo>
                  <a:pt x="389" y="17"/>
                  <a:pt x="372" y="0"/>
                  <a:pt x="350" y="0"/>
                </a:cubicBezTo>
                <a:close/>
                <a:moveTo>
                  <a:pt x="185" y="220"/>
                </a:moveTo>
                <a:lnTo>
                  <a:pt x="73" y="220"/>
                </a:lnTo>
                <a:cubicBezTo>
                  <a:pt x="61" y="220"/>
                  <a:pt x="52" y="206"/>
                  <a:pt x="52" y="193"/>
                </a:cubicBezTo>
                <a:cubicBezTo>
                  <a:pt x="52" y="174"/>
                  <a:pt x="73" y="162"/>
                  <a:pt x="94" y="153"/>
                </a:cubicBezTo>
                <a:cubicBezTo>
                  <a:pt x="108" y="146"/>
                  <a:pt x="111" y="140"/>
                  <a:pt x="111" y="134"/>
                </a:cubicBezTo>
                <a:cubicBezTo>
                  <a:pt x="111" y="128"/>
                  <a:pt x="107" y="122"/>
                  <a:pt x="101" y="117"/>
                </a:cubicBezTo>
                <a:cubicBezTo>
                  <a:pt x="93" y="109"/>
                  <a:pt x="88" y="97"/>
                  <a:pt x="88" y="85"/>
                </a:cubicBezTo>
                <a:cubicBezTo>
                  <a:pt x="88" y="60"/>
                  <a:pt x="103" y="40"/>
                  <a:pt x="129" y="40"/>
                </a:cubicBezTo>
                <a:cubicBezTo>
                  <a:pt x="154" y="40"/>
                  <a:pt x="169" y="61"/>
                  <a:pt x="169" y="85"/>
                </a:cubicBezTo>
                <a:cubicBezTo>
                  <a:pt x="169" y="98"/>
                  <a:pt x="164" y="110"/>
                  <a:pt x="156" y="117"/>
                </a:cubicBezTo>
                <a:cubicBezTo>
                  <a:pt x="150" y="122"/>
                  <a:pt x="146" y="127"/>
                  <a:pt x="146" y="134"/>
                </a:cubicBezTo>
                <a:cubicBezTo>
                  <a:pt x="146" y="140"/>
                  <a:pt x="148" y="146"/>
                  <a:pt x="164" y="152"/>
                </a:cubicBezTo>
                <a:cubicBezTo>
                  <a:pt x="185" y="161"/>
                  <a:pt x="205" y="174"/>
                  <a:pt x="206" y="193"/>
                </a:cubicBezTo>
                <a:cubicBezTo>
                  <a:pt x="208" y="206"/>
                  <a:pt x="198" y="220"/>
                  <a:pt x="185" y="220"/>
                </a:cubicBezTo>
                <a:close/>
                <a:moveTo>
                  <a:pt x="337" y="175"/>
                </a:moveTo>
                <a:cubicBezTo>
                  <a:pt x="337" y="182"/>
                  <a:pt x="331" y="188"/>
                  <a:pt x="324" y="188"/>
                </a:cubicBezTo>
                <a:lnTo>
                  <a:pt x="266" y="188"/>
                </a:lnTo>
                <a:cubicBezTo>
                  <a:pt x="259" y="188"/>
                  <a:pt x="252" y="182"/>
                  <a:pt x="252" y="175"/>
                </a:cubicBezTo>
                <a:lnTo>
                  <a:pt x="252" y="155"/>
                </a:lnTo>
                <a:cubicBezTo>
                  <a:pt x="252" y="148"/>
                  <a:pt x="259" y="142"/>
                  <a:pt x="266" y="142"/>
                </a:cubicBezTo>
                <a:lnTo>
                  <a:pt x="324" y="142"/>
                </a:lnTo>
                <a:cubicBezTo>
                  <a:pt x="331" y="142"/>
                  <a:pt x="337" y="147"/>
                  <a:pt x="337" y="155"/>
                </a:cubicBezTo>
                <a:lnTo>
                  <a:pt x="337" y="175"/>
                </a:lnTo>
                <a:close/>
                <a:moveTo>
                  <a:pt x="337" y="104"/>
                </a:moveTo>
                <a:cubicBezTo>
                  <a:pt x="337" y="111"/>
                  <a:pt x="331" y="117"/>
                  <a:pt x="324" y="117"/>
                </a:cubicBezTo>
                <a:lnTo>
                  <a:pt x="227" y="117"/>
                </a:lnTo>
                <a:cubicBezTo>
                  <a:pt x="220" y="117"/>
                  <a:pt x="214" y="111"/>
                  <a:pt x="214" y="104"/>
                </a:cubicBezTo>
                <a:lnTo>
                  <a:pt x="214" y="84"/>
                </a:lnTo>
                <a:cubicBezTo>
                  <a:pt x="214" y="77"/>
                  <a:pt x="220" y="71"/>
                  <a:pt x="227" y="71"/>
                </a:cubicBezTo>
                <a:lnTo>
                  <a:pt x="325" y="71"/>
                </a:lnTo>
                <a:cubicBezTo>
                  <a:pt x="332" y="71"/>
                  <a:pt x="338" y="76"/>
                  <a:pt x="338" y="84"/>
                </a:cubicBezTo>
                <a:lnTo>
                  <a:pt x="338" y="104"/>
                </a:lnTo>
                <a:lnTo>
                  <a:pt x="337" y="104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1032;p98">
            <a:extLst>
              <a:ext uri="{FF2B5EF4-FFF2-40B4-BE49-F238E27FC236}">
                <a16:creationId xmlns:a16="http://schemas.microsoft.com/office/drawing/2014/main" id="{5D24B9AB-B5A2-2B40-93FA-092679002B1D}"/>
              </a:ext>
            </a:extLst>
          </p:cNvPr>
          <p:cNvSpPr/>
          <p:nvPr/>
        </p:nvSpPr>
        <p:spPr>
          <a:xfrm>
            <a:off x="1968046" y="1644845"/>
            <a:ext cx="122163" cy="140359"/>
          </a:xfrm>
          <a:custGeom>
            <a:avLst/>
            <a:gdLst/>
            <a:ahLst/>
            <a:cxnLst/>
            <a:rect l="l" t="t" r="r" b="b"/>
            <a:pathLst>
              <a:path w="328" h="374" extrusionOk="0">
                <a:moveTo>
                  <a:pt x="37" y="265"/>
                </a:moveTo>
                <a:lnTo>
                  <a:pt x="37" y="72"/>
                </a:lnTo>
                <a:cubicBezTo>
                  <a:pt x="16" y="72"/>
                  <a:pt x="0" y="88"/>
                  <a:pt x="0" y="108"/>
                </a:cubicBezTo>
                <a:lnTo>
                  <a:pt x="0" y="337"/>
                </a:lnTo>
                <a:cubicBezTo>
                  <a:pt x="0" y="357"/>
                  <a:pt x="16" y="373"/>
                  <a:pt x="37" y="373"/>
                </a:cubicBezTo>
                <a:lnTo>
                  <a:pt x="218" y="373"/>
                </a:lnTo>
                <a:cubicBezTo>
                  <a:pt x="238" y="373"/>
                  <a:pt x="255" y="357"/>
                  <a:pt x="255" y="338"/>
                </a:cubicBezTo>
                <a:lnTo>
                  <a:pt x="109" y="338"/>
                </a:lnTo>
                <a:cubicBezTo>
                  <a:pt x="69" y="338"/>
                  <a:pt x="37" y="338"/>
                  <a:pt x="37" y="265"/>
                </a:cubicBezTo>
                <a:close/>
                <a:moveTo>
                  <a:pt x="315" y="108"/>
                </a:moveTo>
                <a:lnTo>
                  <a:pt x="254" y="108"/>
                </a:lnTo>
                <a:cubicBezTo>
                  <a:pt x="234" y="108"/>
                  <a:pt x="217" y="92"/>
                  <a:pt x="217" y="72"/>
                </a:cubicBezTo>
                <a:lnTo>
                  <a:pt x="217" y="11"/>
                </a:lnTo>
                <a:cubicBezTo>
                  <a:pt x="218" y="5"/>
                  <a:pt x="213" y="0"/>
                  <a:pt x="206" y="0"/>
                </a:cubicBezTo>
                <a:lnTo>
                  <a:pt x="109" y="0"/>
                </a:lnTo>
                <a:cubicBezTo>
                  <a:pt x="89" y="0"/>
                  <a:pt x="72" y="16"/>
                  <a:pt x="72" y="35"/>
                </a:cubicBezTo>
                <a:lnTo>
                  <a:pt x="72" y="264"/>
                </a:lnTo>
                <a:cubicBezTo>
                  <a:pt x="72" y="285"/>
                  <a:pt x="89" y="300"/>
                  <a:pt x="109" y="300"/>
                </a:cubicBezTo>
                <a:lnTo>
                  <a:pt x="290" y="300"/>
                </a:lnTo>
                <a:cubicBezTo>
                  <a:pt x="311" y="300"/>
                  <a:pt x="327" y="284"/>
                  <a:pt x="327" y="264"/>
                </a:cubicBezTo>
                <a:lnTo>
                  <a:pt x="327" y="120"/>
                </a:lnTo>
                <a:cubicBezTo>
                  <a:pt x="327" y="113"/>
                  <a:pt x="322" y="108"/>
                  <a:pt x="315" y="108"/>
                </a:cubicBezTo>
                <a:close/>
                <a:moveTo>
                  <a:pt x="325" y="57"/>
                </a:moveTo>
                <a:lnTo>
                  <a:pt x="269" y="2"/>
                </a:lnTo>
                <a:cubicBezTo>
                  <a:pt x="267" y="0"/>
                  <a:pt x="265" y="0"/>
                  <a:pt x="263" y="0"/>
                </a:cubicBezTo>
                <a:cubicBezTo>
                  <a:pt x="258" y="0"/>
                  <a:pt x="255" y="4"/>
                  <a:pt x="255" y="8"/>
                </a:cubicBezTo>
                <a:lnTo>
                  <a:pt x="255" y="48"/>
                </a:lnTo>
                <a:cubicBezTo>
                  <a:pt x="255" y="61"/>
                  <a:pt x="265" y="72"/>
                  <a:pt x="279" y="72"/>
                </a:cubicBezTo>
                <a:lnTo>
                  <a:pt x="318" y="72"/>
                </a:lnTo>
                <a:cubicBezTo>
                  <a:pt x="323" y="72"/>
                  <a:pt x="327" y="68"/>
                  <a:pt x="327" y="63"/>
                </a:cubicBezTo>
                <a:cubicBezTo>
                  <a:pt x="327" y="61"/>
                  <a:pt x="326" y="60"/>
                  <a:pt x="325" y="57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1033;p98">
            <a:extLst>
              <a:ext uri="{FF2B5EF4-FFF2-40B4-BE49-F238E27FC236}">
                <a16:creationId xmlns:a16="http://schemas.microsoft.com/office/drawing/2014/main" id="{89AA5712-333F-C245-8F82-BA0FE251C8AA}"/>
              </a:ext>
            </a:extLst>
          </p:cNvPr>
          <p:cNvSpPr/>
          <p:nvPr/>
        </p:nvSpPr>
        <p:spPr>
          <a:xfrm>
            <a:off x="2382411" y="1656404"/>
            <a:ext cx="140323" cy="117242"/>
          </a:xfrm>
          <a:custGeom>
            <a:avLst/>
            <a:gdLst/>
            <a:ahLst/>
            <a:cxnLst/>
            <a:rect l="l" t="t" r="r" b="b"/>
            <a:pathLst>
              <a:path w="374" h="312" extrusionOk="0">
                <a:moveTo>
                  <a:pt x="186" y="109"/>
                </a:moveTo>
                <a:cubicBezTo>
                  <a:pt x="152" y="109"/>
                  <a:pt x="124" y="137"/>
                  <a:pt x="124" y="171"/>
                </a:cubicBezTo>
                <a:cubicBezTo>
                  <a:pt x="124" y="205"/>
                  <a:pt x="151" y="233"/>
                  <a:pt x="186" y="233"/>
                </a:cubicBezTo>
                <a:cubicBezTo>
                  <a:pt x="220" y="233"/>
                  <a:pt x="249" y="205"/>
                  <a:pt x="249" y="171"/>
                </a:cubicBezTo>
                <a:cubicBezTo>
                  <a:pt x="249" y="137"/>
                  <a:pt x="221" y="109"/>
                  <a:pt x="186" y="109"/>
                </a:cubicBezTo>
                <a:close/>
                <a:moveTo>
                  <a:pt x="342" y="62"/>
                </a:moveTo>
                <a:lnTo>
                  <a:pt x="302" y="62"/>
                </a:lnTo>
                <a:cubicBezTo>
                  <a:pt x="291" y="62"/>
                  <a:pt x="281" y="57"/>
                  <a:pt x="275" y="48"/>
                </a:cubicBezTo>
                <a:lnTo>
                  <a:pt x="257" y="21"/>
                </a:lnTo>
                <a:cubicBezTo>
                  <a:pt x="252" y="8"/>
                  <a:pt x="239" y="0"/>
                  <a:pt x="225" y="0"/>
                </a:cubicBezTo>
                <a:lnTo>
                  <a:pt x="148" y="0"/>
                </a:lnTo>
                <a:cubicBezTo>
                  <a:pt x="134" y="0"/>
                  <a:pt x="121" y="8"/>
                  <a:pt x="115" y="21"/>
                </a:cubicBezTo>
                <a:lnTo>
                  <a:pt x="97" y="48"/>
                </a:lnTo>
                <a:cubicBezTo>
                  <a:pt x="91" y="57"/>
                  <a:pt x="81" y="62"/>
                  <a:pt x="70" y="62"/>
                </a:cubicBezTo>
                <a:lnTo>
                  <a:pt x="31" y="62"/>
                </a:lnTo>
                <a:cubicBezTo>
                  <a:pt x="14" y="62"/>
                  <a:pt x="0" y="76"/>
                  <a:pt x="0" y="93"/>
                </a:cubicBezTo>
                <a:lnTo>
                  <a:pt x="0" y="280"/>
                </a:lnTo>
                <a:cubicBezTo>
                  <a:pt x="0" y="297"/>
                  <a:pt x="14" y="311"/>
                  <a:pt x="31" y="311"/>
                </a:cubicBezTo>
                <a:lnTo>
                  <a:pt x="342" y="311"/>
                </a:lnTo>
                <a:cubicBezTo>
                  <a:pt x="359" y="311"/>
                  <a:pt x="373" y="297"/>
                  <a:pt x="373" y="280"/>
                </a:cubicBezTo>
                <a:lnTo>
                  <a:pt x="373" y="93"/>
                </a:lnTo>
                <a:cubicBezTo>
                  <a:pt x="373" y="76"/>
                  <a:pt x="359" y="62"/>
                  <a:pt x="342" y="62"/>
                </a:cubicBezTo>
                <a:close/>
                <a:moveTo>
                  <a:pt x="186" y="264"/>
                </a:moveTo>
                <a:cubicBezTo>
                  <a:pt x="135" y="264"/>
                  <a:pt x="93" y="222"/>
                  <a:pt x="93" y="171"/>
                </a:cubicBezTo>
                <a:cubicBezTo>
                  <a:pt x="93" y="120"/>
                  <a:pt x="134" y="78"/>
                  <a:pt x="186" y="78"/>
                </a:cubicBezTo>
                <a:cubicBezTo>
                  <a:pt x="237" y="78"/>
                  <a:pt x="280" y="120"/>
                  <a:pt x="280" y="171"/>
                </a:cubicBezTo>
                <a:cubicBezTo>
                  <a:pt x="280" y="222"/>
                  <a:pt x="238" y="264"/>
                  <a:pt x="186" y="264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1034;p98">
            <a:extLst>
              <a:ext uri="{FF2B5EF4-FFF2-40B4-BE49-F238E27FC236}">
                <a16:creationId xmlns:a16="http://schemas.microsoft.com/office/drawing/2014/main" id="{501679E0-B674-9A40-A10F-6021269BEF12}"/>
              </a:ext>
            </a:extLst>
          </p:cNvPr>
          <p:cNvSpPr/>
          <p:nvPr/>
        </p:nvSpPr>
        <p:spPr>
          <a:xfrm>
            <a:off x="2813284" y="1644845"/>
            <a:ext cx="140322" cy="140359"/>
          </a:xfrm>
          <a:custGeom>
            <a:avLst/>
            <a:gdLst/>
            <a:ahLst/>
            <a:cxnLst/>
            <a:rect l="l" t="t" r="r" b="b"/>
            <a:pathLst>
              <a:path w="375" h="374" extrusionOk="0">
                <a:moveTo>
                  <a:pt x="265" y="140"/>
                </a:moveTo>
                <a:cubicBezTo>
                  <a:pt x="265" y="123"/>
                  <a:pt x="251" y="109"/>
                  <a:pt x="233" y="109"/>
                </a:cubicBezTo>
                <a:lnTo>
                  <a:pt x="31" y="109"/>
                </a:lnTo>
                <a:cubicBezTo>
                  <a:pt x="14" y="109"/>
                  <a:pt x="0" y="123"/>
                  <a:pt x="0" y="140"/>
                </a:cubicBezTo>
                <a:lnTo>
                  <a:pt x="0" y="342"/>
                </a:lnTo>
                <a:cubicBezTo>
                  <a:pt x="0" y="359"/>
                  <a:pt x="14" y="373"/>
                  <a:pt x="31" y="373"/>
                </a:cubicBezTo>
                <a:lnTo>
                  <a:pt x="233" y="373"/>
                </a:lnTo>
                <a:cubicBezTo>
                  <a:pt x="251" y="373"/>
                  <a:pt x="265" y="359"/>
                  <a:pt x="265" y="342"/>
                </a:cubicBezTo>
                <a:lnTo>
                  <a:pt x="265" y="140"/>
                </a:lnTo>
                <a:close/>
                <a:moveTo>
                  <a:pt x="202" y="249"/>
                </a:moveTo>
                <a:cubicBezTo>
                  <a:pt x="202" y="253"/>
                  <a:pt x="198" y="257"/>
                  <a:pt x="194" y="257"/>
                </a:cubicBezTo>
                <a:lnTo>
                  <a:pt x="148" y="257"/>
                </a:lnTo>
                <a:lnTo>
                  <a:pt x="148" y="303"/>
                </a:lnTo>
                <a:cubicBezTo>
                  <a:pt x="148" y="307"/>
                  <a:pt x="144" y="311"/>
                  <a:pt x="140" y="311"/>
                </a:cubicBezTo>
                <a:lnTo>
                  <a:pt x="124" y="311"/>
                </a:lnTo>
                <a:cubicBezTo>
                  <a:pt x="121" y="311"/>
                  <a:pt x="117" y="307"/>
                  <a:pt x="117" y="303"/>
                </a:cubicBezTo>
                <a:lnTo>
                  <a:pt x="117" y="257"/>
                </a:lnTo>
                <a:lnTo>
                  <a:pt x="70" y="257"/>
                </a:lnTo>
                <a:cubicBezTo>
                  <a:pt x="66" y="257"/>
                  <a:pt x="62" y="253"/>
                  <a:pt x="62" y="249"/>
                </a:cubicBezTo>
                <a:lnTo>
                  <a:pt x="62" y="233"/>
                </a:lnTo>
                <a:cubicBezTo>
                  <a:pt x="62" y="229"/>
                  <a:pt x="66" y="225"/>
                  <a:pt x="70" y="225"/>
                </a:cubicBezTo>
                <a:lnTo>
                  <a:pt x="117" y="225"/>
                </a:lnTo>
                <a:lnTo>
                  <a:pt x="117" y="179"/>
                </a:lnTo>
                <a:cubicBezTo>
                  <a:pt x="117" y="175"/>
                  <a:pt x="121" y="171"/>
                  <a:pt x="124" y="171"/>
                </a:cubicBezTo>
                <a:lnTo>
                  <a:pt x="140" y="171"/>
                </a:lnTo>
                <a:cubicBezTo>
                  <a:pt x="144" y="171"/>
                  <a:pt x="148" y="175"/>
                  <a:pt x="148" y="179"/>
                </a:cubicBezTo>
                <a:lnTo>
                  <a:pt x="148" y="225"/>
                </a:lnTo>
                <a:lnTo>
                  <a:pt x="194" y="225"/>
                </a:lnTo>
                <a:cubicBezTo>
                  <a:pt x="198" y="225"/>
                  <a:pt x="202" y="229"/>
                  <a:pt x="202" y="233"/>
                </a:cubicBezTo>
                <a:lnTo>
                  <a:pt x="202" y="249"/>
                </a:lnTo>
                <a:close/>
                <a:moveTo>
                  <a:pt x="319" y="311"/>
                </a:moveTo>
                <a:lnTo>
                  <a:pt x="296" y="311"/>
                </a:lnTo>
                <a:lnTo>
                  <a:pt x="296" y="264"/>
                </a:lnTo>
                <a:lnTo>
                  <a:pt x="319" y="264"/>
                </a:lnTo>
                <a:cubicBezTo>
                  <a:pt x="324" y="264"/>
                  <a:pt x="327" y="261"/>
                  <a:pt x="327" y="257"/>
                </a:cubicBezTo>
                <a:lnTo>
                  <a:pt x="327" y="54"/>
                </a:lnTo>
                <a:cubicBezTo>
                  <a:pt x="327" y="49"/>
                  <a:pt x="324" y="46"/>
                  <a:pt x="319" y="46"/>
                </a:cubicBezTo>
                <a:lnTo>
                  <a:pt x="117" y="46"/>
                </a:lnTo>
                <a:cubicBezTo>
                  <a:pt x="112" y="46"/>
                  <a:pt x="109" y="49"/>
                  <a:pt x="109" y="54"/>
                </a:cubicBezTo>
                <a:lnTo>
                  <a:pt x="109" y="77"/>
                </a:lnTo>
                <a:lnTo>
                  <a:pt x="62" y="77"/>
                </a:lnTo>
                <a:lnTo>
                  <a:pt x="62" y="54"/>
                </a:lnTo>
                <a:cubicBezTo>
                  <a:pt x="62" y="24"/>
                  <a:pt x="86" y="0"/>
                  <a:pt x="117" y="0"/>
                </a:cubicBezTo>
                <a:lnTo>
                  <a:pt x="319" y="0"/>
                </a:lnTo>
                <a:cubicBezTo>
                  <a:pt x="349" y="0"/>
                  <a:pt x="374" y="24"/>
                  <a:pt x="374" y="54"/>
                </a:cubicBezTo>
                <a:lnTo>
                  <a:pt x="374" y="257"/>
                </a:lnTo>
                <a:cubicBezTo>
                  <a:pt x="374" y="287"/>
                  <a:pt x="349" y="311"/>
                  <a:pt x="319" y="311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1035;p98">
            <a:extLst>
              <a:ext uri="{FF2B5EF4-FFF2-40B4-BE49-F238E27FC236}">
                <a16:creationId xmlns:a16="http://schemas.microsoft.com/office/drawing/2014/main" id="{31901CD2-19E5-A542-A4E5-FF08C52DC2DA}"/>
              </a:ext>
            </a:extLst>
          </p:cNvPr>
          <p:cNvSpPr/>
          <p:nvPr/>
        </p:nvSpPr>
        <p:spPr>
          <a:xfrm>
            <a:off x="3245806" y="1643194"/>
            <a:ext cx="140322" cy="142010"/>
          </a:xfrm>
          <a:custGeom>
            <a:avLst/>
            <a:gdLst/>
            <a:ahLst/>
            <a:cxnLst/>
            <a:rect l="l" t="t" r="r" b="b"/>
            <a:pathLst>
              <a:path w="373" h="381" extrusionOk="0">
                <a:moveTo>
                  <a:pt x="161" y="344"/>
                </a:moveTo>
                <a:lnTo>
                  <a:pt x="151" y="337"/>
                </a:lnTo>
                <a:cubicBezTo>
                  <a:pt x="140" y="329"/>
                  <a:pt x="140" y="313"/>
                  <a:pt x="140" y="305"/>
                </a:cubicBezTo>
                <a:lnTo>
                  <a:pt x="140" y="283"/>
                </a:lnTo>
                <a:cubicBezTo>
                  <a:pt x="140" y="277"/>
                  <a:pt x="135" y="271"/>
                  <a:pt x="129" y="271"/>
                </a:cubicBezTo>
                <a:lnTo>
                  <a:pt x="82" y="271"/>
                </a:lnTo>
                <a:cubicBezTo>
                  <a:pt x="76" y="271"/>
                  <a:pt x="70" y="277"/>
                  <a:pt x="70" y="283"/>
                </a:cubicBezTo>
                <a:lnTo>
                  <a:pt x="70" y="343"/>
                </a:lnTo>
                <a:cubicBezTo>
                  <a:pt x="70" y="364"/>
                  <a:pt x="83" y="380"/>
                  <a:pt x="102" y="380"/>
                </a:cubicBezTo>
                <a:lnTo>
                  <a:pt x="140" y="380"/>
                </a:lnTo>
                <a:cubicBezTo>
                  <a:pt x="163" y="380"/>
                  <a:pt x="164" y="365"/>
                  <a:pt x="164" y="365"/>
                </a:cubicBezTo>
                <a:cubicBezTo>
                  <a:pt x="164" y="365"/>
                  <a:pt x="168" y="351"/>
                  <a:pt x="161" y="344"/>
                </a:cubicBezTo>
                <a:close/>
                <a:moveTo>
                  <a:pt x="335" y="131"/>
                </a:moveTo>
                <a:lnTo>
                  <a:pt x="335" y="24"/>
                </a:lnTo>
                <a:cubicBezTo>
                  <a:pt x="335" y="6"/>
                  <a:pt x="312" y="0"/>
                  <a:pt x="299" y="13"/>
                </a:cubicBezTo>
                <a:lnTo>
                  <a:pt x="230" y="78"/>
                </a:lnTo>
                <a:cubicBezTo>
                  <a:pt x="219" y="87"/>
                  <a:pt x="205" y="91"/>
                  <a:pt x="191" y="91"/>
                </a:cubicBezTo>
                <a:lnTo>
                  <a:pt x="73" y="91"/>
                </a:lnTo>
                <a:cubicBezTo>
                  <a:pt x="32" y="92"/>
                  <a:pt x="0" y="127"/>
                  <a:pt x="0" y="168"/>
                </a:cubicBezTo>
                <a:lnTo>
                  <a:pt x="0" y="169"/>
                </a:lnTo>
                <a:cubicBezTo>
                  <a:pt x="0" y="210"/>
                  <a:pt x="32" y="240"/>
                  <a:pt x="73" y="240"/>
                </a:cubicBezTo>
                <a:lnTo>
                  <a:pt x="191" y="240"/>
                </a:lnTo>
                <a:cubicBezTo>
                  <a:pt x="206" y="240"/>
                  <a:pt x="220" y="246"/>
                  <a:pt x="231" y="256"/>
                </a:cubicBezTo>
                <a:lnTo>
                  <a:pt x="299" y="323"/>
                </a:lnTo>
                <a:cubicBezTo>
                  <a:pt x="312" y="335"/>
                  <a:pt x="335" y="330"/>
                  <a:pt x="335" y="312"/>
                </a:cubicBezTo>
                <a:lnTo>
                  <a:pt x="335" y="206"/>
                </a:lnTo>
                <a:cubicBezTo>
                  <a:pt x="358" y="206"/>
                  <a:pt x="372" y="189"/>
                  <a:pt x="372" y="168"/>
                </a:cubicBezTo>
                <a:cubicBezTo>
                  <a:pt x="372" y="147"/>
                  <a:pt x="358" y="131"/>
                  <a:pt x="335" y="131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1036;p98">
            <a:extLst>
              <a:ext uri="{FF2B5EF4-FFF2-40B4-BE49-F238E27FC236}">
                <a16:creationId xmlns:a16="http://schemas.microsoft.com/office/drawing/2014/main" id="{E2D064AE-73C7-6449-A883-BD6B2D04241E}"/>
              </a:ext>
            </a:extLst>
          </p:cNvPr>
          <p:cNvSpPr/>
          <p:nvPr/>
        </p:nvSpPr>
        <p:spPr>
          <a:xfrm>
            <a:off x="3675029" y="1656404"/>
            <a:ext cx="140322" cy="117242"/>
          </a:xfrm>
          <a:custGeom>
            <a:avLst/>
            <a:gdLst/>
            <a:ahLst/>
            <a:cxnLst/>
            <a:rect l="l" t="t" r="r" b="b"/>
            <a:pathLst>
              <a:path w="377" h="314" extrusionOk="0">
                <a:moveTo>
                  <a:pt x="364" y="266"/>
                </a:moveTo>
                <a:lnTo>
                  <a:pt x="154" y="266"/>
                </a:lnTo>
                <a:cubicBezTo>
                  <a:pt x="147" y="266"/>
                  <a:pt x="142" y="272"/>
                  <a:pt x="142" y="278"/>
                </a:cubicBezTo>
                <a:lnTo>
                  <a:pt x="142" y="301"/>
                </a:lnTo>
                <a:cubicBezTo>
                  <a:pt x="142" y="308"/>
                  <a:pt x="147" y="313"/>
                  <a:pt x="154" y="313"/>
                </a:cubicBezTo>
                <a:lnTo>
                  <a:pt x="364" y="313"/>
                </a:lnTo>
                <a:cubicBezTo>
                  <a:pt x="370" y="313"/>
                  <a:pt x="376" y="308"/>
                  <a:pt x="376" y="301"/>
                </a:cubicBezTo>
                <a:lnTo>
                  <a:pt x="376" y="278"/>
                </a:lnTo>
                <a:cubicBezTo>
                  <a:pt x="376" y="272"/>
                  <a:pt x="370" y="266"/>
                  <a:pt x="364" y="266"/>
                </a:cubicBezTo>
                <a:close/>
                <a:moveTo>
                  <a:pt x="184" y="125"/>
                </a:moveTo>
                <a:lnTo>
                  <a:pt x="33" y="4"/>
                </a:lnTo>
                <a:cubicBezTo>
                  <a:pt x="28" y="0"/>
                  <a:pt x="21" y="1"/>
                  <a:pt x="17" y="6"/>
                </a:cubicBezTo>
                <a:lnTo>
                  <a:pt x="4" y="25"/>
                </a:lnTo>
                <a:cubicBezTo>
                  <a:pt x="0" y="30"/>
                  <a:pt x="2" y="37"/>
                  <a:pt x="7" y="41"/>
                </a:cubicBezTo>
                <a:lnTo>
                  <a:pt x="114" y="127"/>
                </a:lnTo>
                <a:cubicBezTo>
                  <a:pt x="118" y="130"/>
                  <a:pt x="118" y="136"/>
                  <a:pt x="114" y="139"/>
                </a:cubicBezTo>
                <a:lnTo>
                  <a:pt x="7" y="225"/>
                </a:lnTo>
                <a:cubicBezTo>
                  <a:pt x="2" y="229"/>
                  <a:pt x="0" y="237"/>
                  <a:pt x="4" y="241"/>
                </a:cubicBezTo>
                <a:lnTo>
                  <a:pt x="17" y="262"/>
                </a:lnTo>
                <a:cubicBezTo>
                  <a:pt x="21" y="267"/>
                  <a:pt x="28" y="268"/>
                  <a:pt x="33" y="264"/>
                </a:cubicBezTo>
                <a:lnTo>
                  <a:pt x="184" y="143"/>
                </a:lnTo>
                <a:cubicBezTo>
                  <a:pt x="190" y="139"/>
                  <a:pt x="190" y="129"/>
                  <a:pt x="184" y="125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1037;p98">
            <a:extLst>
              <a:ext uri="{FF2B5EF4-FFF2-40B4-BE49-F238E27FC236}">
                <a16:creationId xmlns:a16="http://schemas.microsoft.com/office/drawing/2014/main" id="{139CA74C-3D46-6A40-B32E-969FB55E5D8C}"/>
              </a:ext>
            </a:extLst>
          </p:cNvPr>
          <p:cNvSpPr/>
          <p:nvPr/>
        </p:nvSpPr>
        <p:spPr>
          <a:xfrm>
            <a:off x="4107553" y="1664661"/>
            <a:ext cx="140322" cy="100728"/>
          </a:xfrm>
          <a:custGeom>
            <a:avLst/>
            <a:gdLst/>
            <a:ahLst/>
            <a:cxnLst/>
            <a:rect l="l" t="t" r="r" b="b"/>
            <a:pathLst>
              <a:path w="377" h="268" extrusionOk="0">
                <a:moveTo>
                  <a:pt x="133" y="262"/>
                </a:moveTo>
                <a:lnTo>
                  <a:pt x="5" y="133"/>
                </a:lnTo>
                <a:cubicBezTo>
                  <a:pt x="0" y="128"/>
                  <a:pt x="0" y="120"/>
                  <a:pt x="5" y="116"/>
                </a:cubicBezTo>
                <a:lnTo>
                  <a:pt x="22" y="98"/>
                </a:lnTo>
                <a:cubicBezTo>
                  <a:pt x="27" y="94"/>
                  <a:pt x="35" y="94"/>
                  <a:pt x="39" y="98"/>
                </a:cubicBezTo>
                <a:lnTo>
                  <a:pt x="136" y="196"/>
                </a:lnTo>
                <a:cubicBezTo>
                  <a:pt x="139" y="199"/>
                  <a:pt x="144" y="199"/>
                  <a:pt x="148" y="196"/>
                </a:cubicBezTo>
                <a:lnTo>
                  <a:pt x="337" y="5"/>
                </a:lnTo>
                <a:cubicBezTo>
                  <a:pt x="341" y="0"/>
                  <a:pt x="349" y="0"/>
                  <a:pt x="354" y="5"/>
                </a:cubicBezTo>
                <a:lnTo>
                  <a:pt x="371" y="22"/>
                </a:lnTo>
                <a:cubicBezTo>
                  <a:pt x="376" y="27"/>
                  <a:pt x="376" y="35"/>
                  <a:pt x="371" y="39"/>
                </a:cubicBezTo>
                <a:lnTo>
                  <a:pt x="151" y="262"/>
                </a:lnTo>
                <a:cubicBezTo>
                  <a:pt x="146" y="267"/>
                  <a:pt x="138" y="267"/>
                  <a:pt x="133" y="262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1038;p98">
            <a:extLst>
              <a:ext uri="{FF2B5EF4-FFF2-40B4-BE49-F238E27FC236}">
                <a16:creationId xmlns:a16="http://schemas.microsoft.com/office/drawing/2014/main" id="{56588E15-412E-884F-A71A-32FA4CFA8378}"/>
              </a:ext>
            </a:extLst>
          </p:cNvPr>
          <p:cNvSpPr/>
          <p:nvPr/>
        </p:nvSpPr>
        <p:spPr>
          <a:xfrm>
            <a:off x="4538425" y="1659706"/>
            <a:ext cx="140323" cy="112287"/>
          </a:xfrm>
          <a:custGeom>
            <a:avLst/>
            <a:gdLst/>
            <a:ahLst/>
            <a:cxnLst/>
            <a:rect l="l" t="t" r="r" b="b"/>
            <a:pathLst>
              <a:path w="376" h="299" extrusionOk="0">
                <a:moveTo>
                  <a:pt x="363" y="126"/>
                </a:moveTo>
                <a:lnTo>
                  <a:pt x="105" y="126"/>
                </a:lnTo>
                <a:cubicBezTo>
                  <a:pt x="98" y="126"/>
                  <a:pt x="95" y="117"/>
                  <a:pt x="100" y="113"/>
                </a:cubicBezTo>
                <a:lnTo>
                  <a:pt x="174" y="38"/>
                </a:lnTo>
                <a:cubicBezTo>
                  <a:pt x="179" y="33"/>
                  <a:pt x="179" y="26"/>
                  <a:pt x="174" y="22"/>
                </a:cubicBezTo>
                <a:lnTo>
                  <a:pt x="157" y="4"/>
                </a:lnTo>
                <a:cubicBezTo>
                  <a:pt x="152" y="0"/>
                  <a:pt x="145" y="0"/>
                  <a:pt x="141" y="4"/>
                </a:cubicBezTo>
                <a:lnTo>
                  <a:pt x="5" y="141"/>
                </a:lnTo>
                <a:cubicBezTo>
                  <a:pt x="0" y="145"/>
                  <a:pt x="0" y="152"/>
                  <a:pt x="5" y="157"/>
                </a:cubicBezTo>
                <a:lnTo>
                  <a:pt x="141" y="293"/>
                </a:lnTo>
                <a:cubicBezTo>
                  <a:pt x="145" y="298"/>
                  <a:pt x="152" y="298"/>
                  <a:pt x="157" y="293"/>
                </a:cubicBezTo>
                <a:lnTo>
                  <a:pt x="173" y="277"/>
                </a:lnTo>
                <a:cubicBezTo>
                  <a:pt x="178" y="272"/>
                  <a:pt x="178" y="265"/>
                  <a:pt x="173" y="261"/>
                </a:cubicBezTo>
                <a:lnTo>
                  <a:pt x="99" y="186"/>
                </a:lnTo>
                <a:cubicBezTo>
                  <a:pt x="94" y="181"/>
                  <a:pt x="97" y="173"/>
                  <a:pt x="104" y="173"/>
                </a:cubicBezTo>
                <a:lnTo>
                  <a:pt x="363" y="173"/>
                </a:lnTo>
                <a:cubicBezTo>
                  <a:pt x="369" y="173"/>
                  <a:pt x="374" y="167"/>
                  <a:pt x="374" y="161"/>
                </a:cubicBezTo>
                <a:lnTo>
                  <a:pt x="374" y="138"/>
                </a:lnTo>
                <a:cubicBezTo>
                  <a:pt x="375" y="131"/>
                  <a:pt x="370" y="126"/>
                  <a:pt x="363" y="126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1039;p98">
            <a:extLst>
              <a:ext uri="{FF2B5EF4-FFF2-40B4-BE49-F238E27FC236}">
                <a16:creationId xmlns:a16="http://schemas.microsoft.com/office/drawing/2014/main" id="{B50473D5-2697-374A-8B6C-B7E0859DA4B1}"/>
              </a:ext>
            </a:extLst>
          </p:cNvPr>
          <p:cNvSpPr/>
          <p:nvPr/>
        </p:nvSpPr>
        <p:spPr>
          <a:xfrm>
            <a:off x="4969298" y="1643194"/>
            <a:ext cx="141973" cy="142010"/>
          </a:xfrm>
          <a:custGeom>
            <a:avLst/>
            <a:gdLst/>
            <a:ahLst/>
            <a:cxnLst/>
            <a:rect l="l" t="t" r="r" b="b"/>
            <a:pathLst>
              <a:path w="379" h="380" extrusionOk="0">
                <a:moveTo>
                  <a:pt x="362" y="283"/>
                </a:moveTo>
                <a:lnTo>
                  <a:pt x="314" y="245"/>
                </a:lnTo>
                <a:cubicBezTo>
                  <a:pt x="304" y="236"/>
                  <a:pt x="288" y="236"/>
                  <a:pt x="277" y="244"/>
                </a:cubicBezTo>
                <a:lnTo>
                  <a:pt x="237" y="274"/>
                </a:lnTo>
                <a:cubicBezTo>
                  <a:pt x="232" y="278"/>
                  <a:pt x="225" y="277"/>
                  <a:pt x="220" y="272"/>
                </a:cubicBezTo>
                <a:lnTo>
                  <a:pt x="160" y="218"/>
                </a:lnTo>
                <a:lnTo>
                  <a:pt x="105" y="157"/>
                </a:lnTo>
                <a:cubicBezTo>
                  <a:pt x="100" y="152"/>
                  <a:pt x="100" y="146"/>
                  <a:pt x="103" y="141"/>
                </a:cubicBezTo>
                <a:lnTo>
                  <a:pt x="133" y="100"/>
                </a:lnTo>
                <a:cubicBezTo>
                  <a:pt x="142" y="89"/>
                  <a:pt x="141" y="74"/>
                  <a:pt x="132" y="63"/>
                </a:cubicBezTo>
                <a:lnTo>
                  <a:pt x="94" y="15"/>
                </a:lnTo>
                <a:cubicBezTo>
                  <a:pt x="82" y="1"/>
                  <a:pt x="61" y="0"/>
                  <a:pt x="48" y="13"/>
                </a:cubicBezTo>
                <a:lnTo>
                  <a:pt x="9" y="53"/>
                </a:lnTo>
                <a:cubicBezTo>
                  <a:pt x="3" y="60"/>
                  <a:pt x="0" y="69"/>
                  <a:pt x="0" y="78"/>
                </a:cubicBezTo>
                <a:cubicBezTo>
                  <a:pt x="4" y="157"/>
                  <a:pt x="40" y="233"/>
                  <a:pt x="93" y="285"/>
                </a:cubicBezTo>
                <a:cubicBezTo>
                  <a:pt x="146" y="338"/>
                  <a:pt x="221" y="374"/>
                  <a:pt x="300" y="378"/>
                </a:cubicBezTo>
                <a:cubicBezTo>
                  <a:pt x="309" y="379"/>
                  <a:pt x="318" y="375"/>
                  <a:pt x="324" y="369"/>
                </a:cubicBezTo>
                <a:lnTo>
                  <a:pt x="364" y="328"/>
                </a:lnTo>
                <a:cubicBezTo>
                  <a:pt x="378" y="316"/>
                  <a:pt x="377" y="294"/>
                  <a:pt x="362" y="283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1040;p98">
            <a:extLst>
              <a:ext uri="{FF2B5EF4-FFF2-40B4-BE49-F238E27FC236}">
                <a16:creationId xmlns:a16="http://schemas.microsoft.com/office/drawing/2014/main" id="{51763D89-2666-AC48-9984-DFEE20154FA8}"/>
              </a:ext>
            </a:extLst>
          </p:cNvPr>
          <p:cNvSpPr/>
          <p:nvPr/>
        </p:nvSpPr>
        <p:spPr>
          <a:xfrm>
            <a:off x="5401822" y="1644845"/>
            <a:ext cx="110606" cy="138708"/>
          </a:xfrm>
          <a:custGeom>
            <a:avLst/>
            <a:gdLst/>
            <a:ahLst/>
            <a:cxnLst/>
            <a:rect l="l" t="t" r="r" b="b"/>
            <a:pathLst>
              <a:path w="296" h="372" extrusionOk="0">
                <a:moveTo>
                  <a:pt x="295" y="284"/>
                </a:moveTo>
                <a:cubicBezTo>
                  <a:pt x="293" y="305"/>
                  <a:pt x="291" y="327"/>
                  <a:pt x="287" y="349"/>
                </a:cubicBezTo>
                <a:cubicBezTo>
                  <a:pt x="286" y="355"/>
                  <a:pt x="279" y="362"/>
                  <a:pt x="273" y="363"/>
                </a:cubicBezTo>
                <a:cubicBezTo>
                  <a:pt x="231" y="368"/>
                  <a:pt x="189" y="371"/>
                  <a:pt x="147" y="371"/>
                </a:cubicBezTo>
                <a:cubicBezTo>
                  <a:pt x="106" y="371"/>
                  <a:pt x="64" y="368"/>
                  <a:pt x="23" y="363"/>
                </a:cubicBezTo>
                <a:cubicBezTo>
                  <a:pt x="17" y="362"/>
                  <a:pt x="10" y="356"/>
                  <a:pt x="9" y="349"/>
                </a:cubicBezTo>
                <a:cubicBezTo>
                  <a:pt x="3" y="315"/>
                  <a:pt x="0" y="280"/>
                  <a:pt x="0" y="245"/>
                </a:cubicBezTo>
                <a:cubicBezTo>
                  <a:pt x="0" y="210"/>
                  <a:pt x="3" y="175"/>
                  <a:pt x="9" y="140"/>
                </a:cubicBezTo>
                <a:cubicBezTo>
                  <a:pt x="10" y="134"/>
                  <a:pt x="17" y="128"/>
                  <a:pt x="23" y="126"/>
                </a:cubicBezTo>
                <a:cubicBezTo>
                  <a:pt x="48" y="123"/>
                  <a:pt x="73" y="122"/>
                  <a:pt x="98" y="120"/>
                </a:cubicBezTo>
                <a:cubicBezTo>
                  <a:pt x="98" y="120"/>
                  <a:pt x="119" y="119"/>
                  <a:pt x="117" y="100"/>
                </a:cubicBezTo>
                <a:cubicBezTo>
                  <a:pt x="115" y="83"/>
                  <a:pt x="86" y="71"/>
                  <a:pt x="86" y="42"/>
                </a:cubicBezTo>
                <a:cubicBezTo>
                  <a:pt x="86" y="19"/>
                  <a:pt x="109" y="0"/>
                  <a:pt x="147" y="0"/>
                </a:cubicBezTo>
                <a:cubicBezTo>
                  <a:pt x="185" y="0"/>
                  <a:pt x="208" y="19"/>
                  <a:pt x="208" y="42"/>
                </a:cubicBezTo>
                <a:cubicBezTo>
                  <a:pt x="208" y="72"/>
                  <a:pt x="179" y="83"/>
                  <a:pt x="178" y="100"/>
                </a:cubicBezTo>
                <a:cubicBezTo>
                  <a:pt x="176" y="119"/>
                  <a:pt x="196" y="120"/>
                  <a:pt x="196" y="120"/>
                </a:cubicBezTo>
                <a:cubicBezTo>
                  <a:pt x="222" y="121"/>
                  <a:pt x="248" y="123"/>
                  <a:pt x="273" y="126"/>
                </a:cubicBezTo>
                <a:cubicBezTo>
                  <a:pt x="279" y="127"/>
                  <a:pt x="286" y="133"/>
                  <a:pt x="287" y="140"/>
                </a:cubicBezTo>
                <a:cubicBezTo>
                  <a:pt x="291" y="164"/>
                  <a:pt x="293" y="187"/>
                  <a:pt x="295" y="211"/>
                </a:cubicBezTo>
                <a:cubicBezTo>
                  <a:pt x="295" y="218"/>
                  <a:pt x="289" y="225"/>
                  <a:pt x="282" y="225"/>
                </a:cubicBezTo>
                <a:lnTo>
                  <a:pt x="275" y="225"/>
                </a:lnTo>
                <a:cubicBezTo>
                  <a:pt x="268" y="225"/>
                  <a:pt x="257" y="220"/>
                  <a:pt x="252" y="214"/>
                </a:cubicBezTo>
                <a:cubicBezTo>
                  <a:pt x="252" y="214"/>
                  <a:pt x="236" y="197"/>
                  <a:pt x="218" y="196"/>
                </a:cubicBezTo>
                <a:cubicBezTo>
                  <a:pt x="189" y="196"/>
                  <a:pt x="168" y="221"/>
                  <a:pt x="168" y="248"/>
                </a:cubicBezTo>
                <a:cubicBezTo>
                  <a:pt x="168" y="275"/>
                  <a:pt x="189" y="301"/>
                  <a:pt x="217" y="300"/>
                </a:cubicBezTo>
                <a:cubicBezTo>
                  <a:pt x="235" y="299"/>
                  <a:pt x="252" y="282"/>
                  <a:pt x="252" y="282"/>
                </a:cubicBezTo>
                <a:cubicBezTo>
                  <a:pt x="257" y="277"/>
                  <a:pt x="267" y="273"/>
                  <a:pt x="274" y="273"/>
                </a:cubicBezTo>
                <a:lnTo>
                  <a:pt x="281" y="273"/>
                </a:lnTo>
                <a:cubicBezTo>
                  <a:pt x="290" y="273"/>
                  <a:pt x="295" y="277"/>
                  <a:pt x="295" y="284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1041;p98">
            <a:extLst>
              <a:ext uri="{FF2B5EF4-FFF2-40B4-BE49-F238E27FC236}">
                <a16:creationId xmlns:a16="http://schemas.microsoft.com/office/drawing/2014/main" id="{DAAEE73C-9A7B-BF47-83EB-C8825AFEEFA3}"/>
              </a:ext>
            </a:extLst>
          </p:cNvPr>
          <p:cNvSpPr/>
          <p:nvPr/>
        </p:nvSpPr>
        <p:spPr>
          <a:xfrm>
            <a:off x="1540475" y="2065922"/>
            <a:ext cx="128767" cy="140360"/>
          </a:xfrm>
          <a:custGeom>
            <a:avLst/>
            <a:gdLst/>
            <a:ahLst/>
            <a:cxnLst/>
            <a:rect l="l" t="t" r="r" b="b"/>
            <a:pathLst>
              <a:path w="345" h="375" extrusionOk="0">
                <a:moveTo>
                  <a:pt x="183" y="277"/>
                </a:moveTo>
                <a:cubicBezTo>
                  <a:pt x="159" y="268"/>
                  <a:pt x="155" y="259"/>
                  <a:pt x="155" y="250"/>
                </a:cubicBezTo>
                <a:cubicBezTo>
                  <a:pt x="155" y="240"/>
                  <a:pt x="162" y="232"/>
                  <a:pt x="169" y="225"/>
                </a:cubicBezTo>
                <a:cubicBezTo>
                  <a:pt x="183" y="213"/>
                  <a:pt x="190" y="194"/>
                  <a:pt x="190" y="175"/>
                </a:cubicBezTo>
                <a:cubicBezTo>
                  <a:pt x="190" y="138"/>
                  <a:pt x="167" y="109"/>
                  <a:pt x="125" y="109"/>
                </a:cubicBezTo>
                <a:cubicBezTo>
                  <a:pt x="83" y="109"/>
                  <a:pt x="60" y="138"/>
                  <a:pt x="60" y="175"/>
                </a:cubicBezTo>
                <a:cubicBezTo>
                  <a:pt x="60" y="194"/>
                  <a:pt x="67" y="213"/>
                  <a:pt x="81" y="225"/>
                </a:cubicBezTo>
                <a:cubicBezTo>
                  <a:pt x="88" y="232"/>
                  <a:pt x="95" y="240"/>
                  <a:pt x="95" y="250"/>
                </a:cubicBezTo>
                <a:cubicBezTo>
                  <a:pt x="95" y="259"/>
                  <a:pt x="91" y="268"/>
                  <a:pt x="67" y="277"/>
                </a:cubicBezTo>
                <a:cubicBezTo>
                  <a:pt x="33" y="291"/>
                  <a:pt x="0" y="307"/>
                  <a:pt x="0" y="336"/>
                </a:cubicBezTo>
                <a:cubicBezTo>
                  <a:pt x="1" y="356"/>
                  <a:pt x="17" y="374"/>
                  <a:pt x="36" y="374"/>
                </a:cubicBezTo>
                <a:lnTo>
                  <a:pt x="215" y="374"/>
                </a:lnTo>
                <a:cubicBezTo>
                  <a:pt x="235" y="374"/>
                  <a:pt x="250" y="356"/>
                  <a:pt x="250" y="337"/>
                </a:cubicBezTo>
                <a:cubicBezTo>
                  <a:pt x="250" y="307"/>
                  <a:pt x="217" y="291"/>
                  <a:pt x="183" y="277"/>
                </a:cubicBezTo>
                <a:close/>
                <a:moveTo>
                  <a:pt x="317" y="132"/>
                </a:moveTo>
                <a:cubicBezTo>
                  <a:pt x="317" y="75"/>
                  <a:pt x="269" y="27"/>
                  <a:pt x="211" y="27"/>
                </a:cubicBezTo>
                <a:lnTo>
                  <a:pt x="211" y="0"/>
                </a:lnTo>
                <a:lnTo>
                  <a:pt x="159" y="43"/>
                </a:lnTo>
                <a:cubicBezTo>
                  <a:pt x="156" y="45"/>
                  <a:pt x="157" y="49"/>
                  <a:pt x="159" y="51"/>
                </a:cubicBezTo>
                <a:lnTo>
                  <a:pt x="211" y="93"/>
                </a:lnTo>
                <a:lnTo>
                  <a:pt x="211" y="66"/>
                </a:lnTo>
                <a:cubicBezTo>
                  <a:pt x="248" y="66"/>
                  <a:pt x="278" y="96"/>
                  <a:pt x="278" y="132"/>
                </a:cubicBezTo>
                <a:lnTo>
                  <a:pt x="250" y="132"/>
                </a:lnTo>
                <a:lnTo>
                  <a:pt x="293" y="185"/>
                </a:lnTo>
                <a:cubicBezTo>
                  <a:pt x="296" y="187"/>
                  <a:pt x="299" y="187"/>
                  <a:pt x="302" y="185"/>
                </a:cubicBezTo>
                <a:lnTo>
                  <a:pt x="344" y="132"/>
                </a:lnTo>
                <a:lnTo>
                  <a:pt x="317" y="132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1042;p98">
            <a:extLst>
              <a:ext uri="{FF2B5EF4-FFF2-40B4-BE49-F238E27FC236}">
                <a16:creationId xmlns:a16="http://schemas.microsoft.com/office/drawing/2014/main" id="{5A475A26-361A-E14A-B00F-281A8DF77B90}"/>
              </a:ext>
            </a:extLst>
          </p:cNvPr>
          <p:cNvSpPr/>
          <p:nvPr/>
        </p:nvSpPr>
        <p:spPr>
          <a:xfrm>
            <a:off x="1958142" y="2065922"/>
            <a:ext cx="141973" cy="140360"/>
          </a:xfrm>
          <a:custGeom>
            <a:avLst/>
            <a:gdLst/>
            <a:ahLst/>
            <a:cxnLst/>
            <a:rect l="l" t="t" r="r" b="b"/>
            <a:pathLst>
              <a:path w="380" h="375" extrusionOk="0">
                <a:moveTo>
                  <a:pt x="142" y="276"/>
                </a:moveTo>
                <a:cubicBezTo>
                  <a:pt x="142" y="270"/>
                  <a:pt x="137" y="265"/>
                  <a:pt x="130" y="265"/>
                </a:cubicBezTo>
                <a:lnTo>
                  <a:pt x="14" y="265"/>
                </a:lnTo>
                <a:cubicBezTo>
                  <a:pt x="7" y="265"/>
                  <a:pt x="2" y="270"/>
                  <a:pt x="2" y="276"/>
                </a:cubicBezTo>
                <a:lnTo>
                  <a:pt x="2" y="362"/>
                </a:lnTo>
                <a:cubicBezTo>
                  <a:pt x="2" y="368"/>
                  <a:pt x="7" y="374"/>
                  <a:pt x="14" y="374"/>
                </a:cubicBezTo>
                <a:lnTo>
                  <a:pt x="130" y="374"/>
                </a:lnTo>
                <a:cubicBezTo>
                  <a:pt x="137" y="374"/>
                  <a:pt x="142" y="368"/>
                  <a:pt x="142" y="362"/>
                </a:cubicBezTo>
                <a:lnTo>
                  <a:pt x="142" y="276"/>
                </a:lnTo>
                <a:close/>
                <a:moveTo>
                  <a:pt x="49" y="156"/>
                </a:moveTo>
                <a:lnTo>
                  <a:pt x="11" y="156"/>
                </a:lnTo>
                <a:cubicBezTo>
                  <a:pt x="3" y="156"/>
                  <a:pt x="0" y="163"/>
                  <a:pt x="4" y="166"/>
                </a:cubicBezTo>
                <a:lnTo>
                  <a:pt x="66" y="231"/>
                </a:lnTo>
                <a:cubicBezTo>
                  <a:pt x="70" y="233"/>
                  <a:pt x="74" y="233"/>
                  <a:pt x="77" y="231"/>
                </a:cubicBezTo>
                <a:lnTo>
                  <a:pt x="140" y="166"/>
                </a:lnTo>
                <a:cubicBezTo>
                  <a:pt x="144" y="162"/>
                  <a:pt x="140" y="156"/>
                  <a:pt x="133" y="156"/>
                </a:cubicBezTo>
                <a:lnTo>
                  <a:pt x="96" y="156"/>
                </a:lnTo>
                <a:cubicBezTo>
                  <a:pt x="96" y="117"/>
                  <a:pt x="134" y="78"/>
                  <a:pt x="173" y="78"/>
                </a:cubicBezTo>
                <a:lnTo>
                  <a:pt x="173" y="31"/>
                </a:lnTo>
                <a:cubicBezTo>
                  <a:pt x="103" y="31"/>
                  <a:pt x="49" y="85"/>
                  <a:pt x="49" y="156"/>
                </a:cubicBezTo>
                <a:close/>
                <a:moveTo>
                  <a:pt x="312" y="142"/>
                </a:moveTo>
                <a:cubicBezTo>
                  <a:pt x="309" y="140"/>
                  <a:pt x="304" y="140"/>
                  <a:pt x="301" y="142"/>
                </a:cubicBezTo>
                <a:lnTo>
                  <a:pt x="239" y="207"/>
                </a:lnTo>
                <a:cubicBezTo>
                  <a:pt x="234" y="212"/>
                  <a:pt x="238" y="218"/>
                  <a:pt x="246" y="218"/>
                </a:cubicBezTo>
                <a:lnTo>
                  <a:pt x="283" y="218"/>
                </a:lnTo>
                <a:cubicBezTo>
                  <a:pt x="283" y="265"/>
                  <a:pt x="251" y="296"/>
                  <a:pt x="204" y="296"/>
                </a:cubicBezTo>
                <a:lnTo>
                  <a:pt x="204" y="342"/>
                </a:lnTo>
                <a:cubicBezTo>
                  <a:pt x="274" y="342"/>
                  <a:pt x="330" y="288"/>
                  <a:pt x="330" y="218"/>
                </a:cubicBezTo>
                <a:lnTo>
                  <a:pt x="368" y="218"/>
                </a:lnTo>
                <a:cubicBezTo>
                  <a:pt x="376" y="218"/>
                  <a:pt x="379" y="211"/>
                  <a:pt x="375" y="207"/>
                </a:cubicBezTo>
                <a:lnTo>
                  <a:pt x="312" y="142"/>
                </a:lnTo>
                <a:close/>
                <a:moveTo>
                  <a:pt x="376" y="12"/>
                </a:moveTo>
                <a:cubicBezTo>
                  <a:pt x="376" y="5"/>
                  <a:pt x="370" y="0"/>
                  <a:pt x="364" y="0"/>
                </a:cubicBezTo>
                <a:lnTo>
                  <a:pt x="247" y="0"/>
                </a:lnTo>
                <a:cubicBezTo>
                  <a:pt x="241" y="0"/>
                  <a:pt x="235" y="5"/>
                  <a:pt x="235" y="12"/>
                </a:cubicBezTo>
                <a:lnTo>
                  <a:pt x="235" y="97"/>
                </a:lnTo>
                <a:cubicBezTo>
                  <a:pt x="235" y="103"/>
                  <a:pt x="241" y="109"/>
                  <a:pt x="247" y="109"/>
                </a:cubicBezTo>
                <a:lnTo>
                  <a:pt x="364" y="109"/>
                </a:lnTo>
                <a:cubicBezTo>
                  <a:pt x="370" y="109"/>
                  <a:pt x="376" y="103"/>
                  <a:pt x="376" y="97"/>
                </a:cubicBezTo>
                <a:lnTo>
                  <a:pt x="376" y="12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1043;p98">
            <a:extLst>
              <a:ext uri="{FF2B5EF4-FFF2-40B4-BE49-F238E27FC236}">
                <a16:creationId xmlns:a16="http://schemas.microsoft.com/office/drawing/2014/main" id="{58C5EFA1-0CE4-1B40-8FAB-AEB155744FD0}"/>
              </a:ext>
            </a:extLst>
          </p:cNvPr>
          <p:cNvSpPr/>
          <p:nvPr/>
        </p:nvSpPr>
        <p:spPr>
          <a:xfrm>
            <a:off x="2382411" y="2085737"/>
            <a:ext cx="140323" cy="100729"/>
          </a:xfrm>
          <a:custGeom>
            <a:avLst/>
            <a:gdLst/>
            <a:ahLst/>
            <a:cxnLst/>
            <a:rect l="l" t="t" r="r" b="b"/>
            <a:pathLst>
              <a:path w="376" h="268" extrusionOk="0">
                <a:moveTo>
                  <a:pt x="133" y="261"/>
                </a:moveTo>
                <a:lnTo>
                  <a:pt x="4" y="132"/>
                </a:lnTo>
                <a:cubicBezTo>
                  <a:pt x="0" y="127"/>
                  <a:pt x="0" y="119"/>
                  <a:pt x="4" y="115"/>
                </a:cubicBezTo>
                <a:lnTo>
                  <a:pt x="22" y="98"/>
                </a:lnTo>
                <a:cubicBezTo>
                  <a:pt x="26" y="93"/>
                  <a:pt x="34" y="93"/>
                  <a:pt x="39" y="98"/>
                </a:cubicBezTo>
                <a:lnTo>
                  <a:pt x="135" y="195"/>
                </a:lnTo>
                <a:cubicBezTo>
                  <a:pt x="138" y="198"/>
                  <a:pt x="144" y="198"/>
                  <a:pt x="147" y="195"/>
                </a:cubicBezTo>
                <a:lnTo>
                  <a:pt x="336" y="4"/>
                </a:lnTo>
                <a:cubicBezTo>
                  <a:pt x="341" y="0"/>
                  <a:pt x="349" y="0"/>
                  <a:pt x="353" y="4"/>
                </a:cubicBezTo>
                <a:lnTo>
                  <a:pt x="370" y="21"/>
                </a:lnTo>
                <a:cubicBezTo>
                  <a:pt x="375" y="26"/>
                  <a:pt x="375" y="34"/>
                  <a:pt x="370" y="39"/>
                </a:cubicBezTo>
                <a:lnTo>
                  <a:pt x="150" y="261"/>
                </a:lnTo>
                <a:cubicBezTo>
                  <a:pt x="145" y="267"/>
                  <a:pt x="138" y="267"/>
                  <a:pt x="133" y="261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1044;p98">
            <a:extLst>
              <a:ext uri="{FF2B5EF4-FFF2-40B4-BE49-F238E27FC236}">
                <a16:creationId xmlns:a16="http://schemas.microsoft.com/office/drawing/2014/main" id="{0CF22090-6367-EE4C-BBD8-F4D8A410E9A0}"/>
              </a:ext>
            </a:extLst>
          </p:cNvPr>
          <p:cNvSpPr/>
          <p:nvPr/>
        </p:nvSpPr>
        <p:spPr>
          <a:xfrm>
            <a:off x="2813284" y="2065922"/>
            <a:ext cx="140322" cy="140360"/>
          </a:xfrm>
          <a:custGeom>
            <a:avLst/>
            <a:gdLst/>
            <a:ahLst/>
            <a:cxnLst/>
            <a:rect l="l" t="t" r="r" b="b"/>
            <a:pathLst>
              <a:path w="375" h="375" extrusionOk="0">
                <a:moveTo>
                  <a:pt x="342" y="0"/>
                </a:moveTo>
                <a:lnTo>
                  <a:pt x="124" y="0"/>
                </a:lnTo>
                <a:cubicBezTo>
                  <a:pt x="107" y="0"/>
                  <a:pt x="93" y="14"/>
                  <a:pt x="93" y="31"/>
                </a:cubicBezTo>
                <a:lnTo>
                  <a:pt x="93" y="50"/>
                </a:lnTo>
                <a:cubicBezTo>
                  <a:pt x="93" y="57"/>
                  <a:pt x="99" y="62"/>
                  <a:pt x="105" y="62"/>
                </a:cubicBezTo>
                <a:lnTo>
                  <a:pt x="249" y="62"/>
                </a:lnTo>
                <a:cubicBezTo>
                  <a:pt x="283" y="62"/>
                  <a:pt x="311" y="90"/>
                  <a:pt x="311" y="124"/>
                </a:cubicBezTo>
                <a:lnTo>
                  <a:pt x="311" y="268"/>
                </a:lnTo>
                <a:cubicBezTo>
                  <a:pt x="311" y="275"/>
                  <a:pt x="317" y="280"/>
                  <a:pt x="323" y="280"/>
                </a:cubicBezTo>
                <a:lnTo>
                  <a:pt x="342" y="280"/>
                </a:lnTo>
                <a:cubicBezTo>
                  <a:pt x="360" y="280"/>
                  <a:pt x="374" y="266"/>
                  <a:pt x="374" y="249"/>
                </a:cubicBezTo>
                <a:lnTo>
                  <a:pt x="374" y="31"/>
                </a:lnTo>
                <a:cubicBezTo>
                  <a:pt x="374" y="14"/>
                  <a:pt x="360" y="0"/>
                  <a:pt x="342" y="0"/>
                </a:cubicBezTo>
                <a:close/>
                <a:moveTo>
                  <a:pt x="249" y="93"/>
                </a:moveTo>
                <a:lnTo>
                  <a:pt x="31" y="93"/>
                </a:lnTo>
                <a:cubicBezTo>
                  <a:pt x="14" y="93"/>
                  <a:pt x="0" y="107"/>
                  <a:pt x="0" y="124"/>
                </a:cubicBezTo>
                <a:lnTo>
                  <a:pt x="0" y="342"/>
                </a:lnTo>
                <a:cubicBezTo>
                  <a:pt x="0" y="360"/>
                  <a:pt x="14" y="374"/>
                  <a:pt x="31" y="374"/>
                </a:cubicBezTo>
                <a:lnTo>
                  <a:pt x="249" y="374"/>
                </a:lnTo>
                <a:cubicBezTo>
                  <a:pt x="266" y="374"/>
                  <a:pt x="280" y="360"/>
                  <a:pt x="280" y="342"/>
                </a:cubicBezTo>
                <a:lnTo>
                  <a:pt x="280" y="124"/>
                </a:lnTo>
                <a:cubicBezTo>
                  <a:pt x="280" y="107"/>
                  <a:pt x="266" y="93"/>
                  <a:pt x="249" y="93"/>
                </a:cubicBezTo>
                <a:close/>
                <a:moveTo>
                  <a:pt x="218" y="303"/>
                </a:moveTo>
                <a:cubicBezTo>
                  <a:pt x="218" y="308"/>
                  <a:pt x="215" y="311"/>
                  <a:pt x="210" y="311"/>
                </a:cubicBezTo>
                <a:lnTo>
                  <a:pt x="70" y="311"/>
                </a:lnTo>
                <a:cubicBezTo>
                  <a:pt x="65" y="311"/>
                  <a:pt x="62" y="308"/>
                  <a:pt x="62" y="303"/>
                </a:cubicBezTo>
                <a:lnTo>
                  <a:pt x="62" y="288"/>
                </a:lnTo>
                <a:cubicBezTo>
                  <a:pt x="62" y="283"/>
                  <a:pt x="65" y="280"/>
                  <a:pt x="70" y="280"/>
                </a:cubicBezTo>
                <a:lnTo>
                  <a:pt x="210" y="280"/>
                </a:lnTo>
                <a:cubicBezTo>
                  <a:pt x="215" y="280"/>
                  <a:pt x="218" y="283"/>
                  <a:pt x="218" y="288"/>
                </a:cubicBezTo>
                <a:lnTo>
                  <a:pt x="218" y="303"/>
                </a:lnTo>
                <a:close/>
                <a:moveTo>
                  <a:pt x="218" y="241"/>
                </a:moveTo>
                <a:cubicBezTo>
                  <a:pt x="218" y="246"/>
                  <a:pt x="215" y="249"/>
                  <a:pt x="210" y="249"/>
                </a:cubicBezTo>
                <a:lnTo>
                  <a:pt x="70" y="249"/>
                </a:lnTo>
                <a:cubicBezTo>
                  <a:pt x="65" y="249"/>
                  <a:pt x="62" y="246"/>
                  <a:pt x="62" y="241"/>
                </a:cubicBezTo>
                <a:lnTo>
                  <a:pt x="62" y="226"/>
                </a:lnTo>
                <a:cubicBezTo>
                  <a:pt x="62" y="221"/>
                  <a:pt x="65" y="218"/>
                  <a:pt x="70" y="218"/>
                </a:cubicBezTo>
                <a:lnTo>
                  <a:pt x="210" y="218"/>
                </a:lnTo>
                <a:cubicBezTo>
                  <a:pt x="215" y="218"/>
                  <a:pt x="218" y="221"/>
                  <a:pt x="218" y="226"/>
                </a:cubicBezTo>
                <a:lnTo>
                  <a:pt x="218" y="241"/>
                </a:lnTo>
                <a:close/>
                <a:moveTo>
                  <a:pt x="218" y="179"/>
                </a:moveTo>
                <a:cubicBezTo>
                  <a:pt x="218" y="184"/>
                  <a:pt x="215" y="187"/>
                  <a:pt x="210" y="187"/>
                </a:cubicBezTo>
                <a:lnTo>
                  <a:pt x="70" y="187"/>
                </a:lnTo>
                <a:cubicBezTo>
                  <a:pt x="65" y="187"/>
                  <a:pt x="62" y="184"/>
                  <a:pt x="62" y="179"/>
                </a:cubicBezTo>
                <a:lnTo>
                  <a:pt x="62" y="163"/>
                </a:lnTo>
                <a:cubicBezTo>
                  <a:pt x="62" y="159"/>
                  <a:pt x="65" y="156"/>
                  <a:pt x="70" y="156"/>
                </a:cubicBezTo>
                <a:lnTo>
                  <a:pt x="210" y="156"/>
                </a:lnTo>
                <a:cubicBezTo>
                  <a:pt x="215" y="156"/>
                  <a:pt x="218" y="159"/>
                  <a:pt x="218" y="163"/>
                </a:cubicBezTo>
                <a:lnTo>
                  <a:pt x="218" y="179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1045;p98">
            <a:extLst>
              <a:ext uri="{FF2B5EF4-FFF2-40B4-BE49-F238E27FC236}">
                <a16:creationId xmlns:a16="http://schemas.microsoft.com/office/drawing/2014/main" id="{B70ADAD6-6178-1C47-BC64-04A3315A987F}"/>
              </a:ext>
            </a:extLst>
          </p:cNvPr>
          <p:cNvSpPr/>
          <p:nvPr/>
        </p:nvSpPr>
        <p:spPr>
          <a:xfrm>
            <a:off x="3260664" y="2080784"/>
            <a:ext cx="108957" cy="108985"/>
          </a:xfrm>
          <a:custGeom>
            <a:avLst/>
            <a:gdLst/>
            <a:ahLst/>
            <a:cxnLst/>
            <a:rect l="l" t="t" r="r" b="b"/>
            <a:pathLst>
              <a:path w="292" h="291" extrusionOk="0">
                <a:moveTo>
                  <a:pt x="184" y="140"/>
                </a:moveTo>
                <a:lnTo>
                  <a:pt x="286" y="38"/>
                </a:lnTo>
                <a:cubicBezTo>
                  <a:pt x="291" y="33"/>
                  <a:pt x="291" y="26"/>
                  <a:pt x="286" y="22"/>
                </a:cubicBezTo>
                <a:lnTo>
                  <a:pt x="270" y="5"/>
                </a:lnTo>
                <a:cubicBezTo>
                  <a:pt x="265" y="1"/>
                  <a:pt x="258" y="1"/>
                  <a:pt x="253" y="5"/>
                </a:cubicBezTo>
                <a:lnTo>
                  <a:pt x="151" y="107"/>
                </a:lnTo>
                <a:cubicBezTo>
                  <a:pt x="148" y="110"/>
                  <a:pt x="144" y="110"/>
                  <a:pt x="141" y="107"/>
                </a:cubicBezTo>
                <a:lnTo>
                  <a:pt x="39" y="5"/>
                </a:lnTo>
                <a:cubicBezTo>
                  <a:pt x="34" y="0"/>
                  <a:pt x="27" y="0"/>
                  <a:pt x="22" y="5"/>
                </a:cubicBezTo>
                <a:lnTo>
                  <a:pt x="6" y="21"/>
                </a:lnTo>
                <a:cubicBezTo>
                  <a:pt x="1" y="26"/>
                  <a:pt x="1" y="33"/>
                  <a:pt x="6" y="37"/>
                </a:cubicBezTo>
                <a:lnTo>
                  <a:pt x="108" y="139"/>
                </a:lnTo>
                <a:cubicBezTo>
                  <a:pt x="111" y="142"/>
                  <a:pt x="111" y="147"/>
                  <a:pt x="108" y="150"/>
                </a:cubicBezTo>
                <a:lnTo>
                  <a:pt x="5" y="253"/>
                </a:lnTo>
                <a:cubicBezTo>
                  <a:pt x="0" y="258"/>
                  <a:pt x="0" y="265"/>
                  <a:pt x="5" y="269"/>
                </a:cubicBezTo>
                <a:lnTo>
                  <a:pt x="21" y="286"/>
                </a:lnTo>
                <a:cubicBezTo>
                  <a:pt x="26" y="290"/>
                  <a:pt x="33" y="290"/>
                  <a:pt x="38" y="286"/>
                </a:cubicBezTo>
                <a:lnTo>
                  <a:pt x="141" y="184"/>
                </a:lnTo>
                <a:cubicBezTo>
                  <a:pt x="144" y="181"/>
                  <a:pt x="148" y="181"/>
                  <a:pt x="151" y="184"/>
                </a:cubicBezTo>
                <a:lnTo>
                  <a:pt x="253" y="286"/>
                </a:lnTo>
                <a:cubicBezTo>
                  <a:pt x="258" y="290"/>
                  <a:pt x="265" y="290"/>
                  <a:pt x="270" y="286"/>
                </a:cubicBezTo>
                <a:lnTo>
                  <a:pt x="286" y="269"/>
                </a:lnTo>
                <a:cubicBezTo>
                  <a:pt x="291" y="265"/>
                  <a:pt x="291" y="258"/>
                  <a:pt x="286" y="253"/>
                </a:cubicBezTo>
                <a:lnTo>
                  <a:pt x="184" y="151"/>
                </a:lnTo>
                <a:cubicBezTo>
                  <a:pt x="182" y="148"/>
                  <a:pt x="182" y="143"/>
                  <a:pt x="184" y="140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1046;p98">
            <a:extLst>
              <a:ext uri="{FF2B5EF4-FFF2-40B4-BE49-F238E27FC236}">
                <a16:creationId xmlns:a16="http://schemas.microsoft.com/office/drawing/2014/main" id="{EE32DFE3-E0FF-8648-BEEE-5FD2D1DB8BCA}"/>
              </a:ext>
            </a:extLst>
          </p:cNvPr>
          <p:cNvSpPr/>
          <p:nvPr/>
        </p:nvSpPr>
        <p:spPr>
          <a:xfrm>
            <a:off x="3676680" y="2065922"/>
            <a:ext cx="140323" cy="140360"/>
          </a:xfrm>
          <a:custGeom>
            <a:avLst/>
            <a:gdLst/>
            <a:ahLst/>
            <a:cxnLst/>
            <a:rect l="l" t="t" r="r" b="b"/>
            <a:pathLst>
              <a:path w="375" h="375" extrusionOk="0">
                <a:moveTo>
                  <a:pt x="187" y="0"/>
                </a:moveTo>
                <a:cubicBezTo>
                  <a:pt x="84" y="0"/>
                  <a:pt x="0" y="84"/>
                  <a:pt x="0" y="187"/>
                </a:cubicBezTo>
                <a:cubicBezTo>
                  <a:pt x="0" y="289"/>
                  <a:pt x="84" y="374"/>
                  <a:pt x="187" y="374"/>
                </a:cubicBezTo>
                <a:cubicBezTo>
                  <a:pt x="289" y="374"/>
                  <a:pt x="374" y="289"/>
                  <a:pt x="374" y="187"/>
                </a:cubicBezTo>
                <a:cubicBezTo>
                  <a:pt x="374" y="84"/>
                  <a:pt x="289" y="0"/>
                  <a:pt x="187" y="0"/>
                </a:cubicBezTo>
                <a:close/>
                <a:moveTo>
                  <a:pt x="187" y="327"/>
                </a:moveTo>
                <a:cubicBezTo>
                  <a:pt x="110" y="327"/>
                  <a:pt x="47" y="264"/>
                  <a:pt x="47" y="187"/>
                </a:cubicBezTo>
                <a:cubicBezTo>
                  <a:pt x="47" y="110"/>
                  <a:pt x="110" y="47"/>
                  <a:pt x="187" y="47"/>
                </a:cubicBezTo>
                <a:cubicBezTo>
                  <a:pt x="264" y="47"/>
                  <a:pt x="327" y="110"/>
                  <a:pt x="327" y="187"/>
                </a:cubicBezTo>
                <a:cubicBezTo>
                  <a:pt x="327" y="264"/>
                  <a:pt x="264" y="327"/>
                  <a:pt x="187" y="327"/>
                </a:cubicBezTo>
                <a:close/>
                <a:moveTo>
                  <a:pt x="213" y="188"/>
                </a:moveTo>
                <a:cubicBezTo>
                  <a:pt x="211" y="186"/>
                  <a:pt x="210" y="183"/>
                  <a:pt x="210" y="180"/>
                </a:cubicBezTo>
                <a:lnTo>
                  <a:pt x="210" y="105"/>
                </a:lnTo>
                <a:cubicBezTo>
                  <a:pt x="210" y="99"/>
                  <a:pt x="205" y="93"/>
                  <a:pt x="198" y="93"/>
                </a:cubicBezTo>
                <a:lnTo>
                  <a:pt x="175" y="93"/>
                </a:lnTo>
                <a:cubicBezTo>
                  <a:pt x="169" y="93"/>
                  <a:pt x="163" y="99"/>
                  <a:pt x="163" y="105"/>
                </a:cubicBezTo>
                <a:lnTo>
                  <a:pt x="163" y="199"/>
                </a:lnTo>
                <a:cubicBezTo>
                  <a:pt x="163" y="202"/>
                  <a:pt x="165" y="205"/>
                  <a:pt x="166" y="208"/>
                </a:cubicBezTo>
                <a:lnTo>
                  <a:pt x="224" y="265"/>
                </a:lnTo>
                <a:cubicBezTo>
                  <a:pt x="229" y="270"/>
                  <a:pt x="236" y="270"/>
                  <a:pt x="240" y="265"/>
                </a:cubicBezTo>
                <a:lnTo>
                  <a:pt x="257" y="249"/>
                </a:lnTo>
                <a:cubicBezTo>
                  <a:pt x="261" y="244"/>
                  <a:pt x="261" y="237"/>
                  <a:pt x="257" y="233"/>
                </a:cubicBezTo>
                <a:lnTo>
                  <a:pt x="213" y="188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1047;p98">
            <a:extLst>
              <a:ext uri="{FF2B5EF4-FFF2-40B4-BE49-F238E27FC236}">
                <a16:creationId xmlns:a16="http://schemas.microsoft.com/office/drawing/2014/main" id="{D587BC39-D547-FA40-8ADF-0919703C6999}"/>
              </a:ext>
            </a:extLst>
          </p:cNvPr>
          <p:cNvSpPr/>
          <p:nvPr/>
        </p:nvSpPr>
        <p:spPr>
          <a:xfrm>
            <a:off x="4115806" y="2065922"/>
            <a:ext cx="122163" cy="140360"/>
          </a:xfrm>
          <a:custGeom>
            <a:avLst/>
            <a:gdLst/>
            <a:ahLst/>
            <a:cxnLst/>
            <a:rect l="l" t="t" r="r" b="b"/>
            <a:pathLst>
              <a:path w="328" h="375" extrusionOk="0">
                <a:moveTo>
                  <a:pt x="316" y="62"/>
                </a:moveTo>
                <a:lnTo>
                  <a:pt x="218" y="62"/>
                </a:lnTo>
                <a:lnTo>
                  <a:pt x="218" y="31"/>
                </a:lnTo>
                <a:cubicBezTo>
                  <a:pt x="218" y="14"/>
                  <a:pt x="204" y="0"/>
                  <a:pt x="187" y="0"/>
                </a:cubicBezTo>
                <a:lnTo>
                  <a:pt x="141" y="0"/>
                </a:lnTo>
                <a:cubicBezTo>
                  <a:pt x="124" y="0"/>
                  <a:pt x="109" y="14"/>
                  <a:pt x="109" y="31"/>
                </a:cubicBezTo>
                <a:lnTo>
                  <a:pt x="109" y="62"/>
                </a:lnTo>
                <a:lnTo>
                  <a:pt x="12" y="62"/>
                </a:lnTo>
                <a:cubicBezTo>
                  <a:pt x="6" y="62"/>
                  <a:pt x="0" y="68"/>
                  <a:pt x="0" y="74"/>
                </a:cubicBezTo>
                <a:lnTo>
                  <a:pt x="0" y="97"/>
                </a:lnTo>
                <a:cubicBezTo>
                  <a:pt x="0" y="103"/>
                  <a:pt x="6" y="109"/>
                  <a:pt x="12" y="109"/>
                </a:cubicBezTo>
                <a:lnTo>
                  <a:pt x="316" y="109"/>
                </a:lnTo>
                <a:cubicBezTo>
                  <a:pt x="322" y="109"/>
                  <a:pt x="327" y="103"/>
                  <a:pt x="327" y="97"/>
                </a:cubicBezTo>
                <a:lnTo>
                  <a:pt x="327" y="74"/>
                </a:lnTo>
                <a:cubicBezTo>
                  <a:pt x="327" y="68"/>
                  <a:pt x="322" y="62"/>
                  <a:pt x="316" y="62"/>
                </a:cubicBezTo>
                <a:close/>
                <a:moveTo>
                  <a:pt x="141" y="39"/>
                </a:moveTo>
                <a:cubicBezTo>
                  <a:pt x="141" y="34"/>
                  <a:pt x="144" y="31"/>
                  <a:pt x="148" y="31"/>
                </a:cubicBezTo>
                <a:lnTo>
                  <a:pt x="180" y="31"/>
                </a:lnTo>
                <a:cubicBezTo>
                  <a:pt x="184" y="31"/>
                  <a:pt x="187" y="34"/>
                  <a:pt x="187" y="39"/>
                </a:cubicBezTo>
                <a:lnTo>
                  <a:pt x="187" y="62"/>
                </a:lnTo>
                <a:lnTo>
                  <a:pt x="141" y="62"/>
                </a:lnTo>
                <a:lnTo>
                  <a:pt x="141" y="39"/>
                </a:lnTo>
                <a:close/>
                <a:moveTo>
                  <a:pt x="285" y="140"/>
                </a:moveTo>
                <a:lnTo>
                  <a:pt x="43" y="140"/>
                </a:lnTo>
                <a:cubicBezTo>
                  <a:pt x="37" y="140"/>
                  <a:pt x="32" y="145"/>
                  <a:pt x="32" y="152"/>
                </a:cubicBezTo>
                <a:lnTo>
                  <a:pt x="32" y="335"/>
                </a:lnTo>
                <a:cubicBezTo>
                  <a:pt x="32" y="356"/>
                  <a:pt x="49" y="374"/>
                  <a:pt x="71" y="374"/>
                </a:cubicBezTo>
                <a:lnTo>
                  <a:pt x="257" y="374"/>
                </a:lnTo>
                <a:cubicBezTo>
                  <a:pt x="279" y="374"/>
                  <a:pt x="296" y="356"/>
                  <a:pt x="296" y="335"/>
                </a:cubicBezTo>
                <a:lnTo>
                  <a:pt x="296" y="152"/>
                </a:lnTo>
                <a:cubicBezTo>
                  <a:pt x="296" y="145"/>
                  <a:pt x="291" y="140"/>
                  <a:pt x="285" y="140"/>
                </a:cubicBezTo>
                <a:close/>
                <a:moveTo>
                  <a:pt x="141" y="311"/>
                </a:moveTo>
                <a:cubicBezTo>
                  <a:pt x="141" y="316"/>
                  <a:pt x="138" y="319"/>
                  <a:pt x="133" y="319"/>
                </a:cubicBezTo>
                <a:lnTo>
                  <a:pt x="117" y="319"/>
                </a:lnTo>
                <a:cubicBezTo>
                  <a:pt x="113" y="319"/>
                  <a:pt x="109" y="316"/>
                  <a:pt x="109" y="311"/>
                </a:cubicBezTo>
                <a:lnTo>
                  <a:pt x="109" y="202"/>
                </a:lnTo>
                <a:cubicBezTo>
                  <a:pt x="109" y="198"/>
                  <a:pt x="113" y="194"/>
                  <a:pt x="117" y="194"/>
                </a:cubicBezTo>
                <a:lnTo>
                  <a:pt x="133" y="194"/>
                </a:lnTo>
                <a:cubicBezTo>
                  <a:pt x="138" y="194"/>
                  <a:pt x="141" y="198"/>
                  <a:pt x="141" y="202"/>
                </a:cubicBezTo>
                <a:lnTo>
                  <a:pt x="141" y="311"/>
                </a:lnTo>
                <a:close/>
                <a:moveTo>
                  <a:pt x="218" y="311"/>
                </a:moveTo>
                <a:cubicBezTo>
                  <a:pt x="218" y="316"/>
                  <a:pt x="215" y="319"/>
                  <a:pt x="211" y="319"/>
                </a:cubicBezTo>
                <a:lnTo>
                  <a:pt x="195" y="319"/>
                </a:lnTo>
                <a:cubicBezTo>
                  <a:pt x="190" y="319"/>
                  <a:pt x="187" y="316"/>
                  <a:pt x="187" y="311"/>
                </a:cubicBezTo>
                <a:lnTo>
                  <a:pt x="187" y="202"/>
                </a:lnTo>
                <a:cubicBezTo>
                  <a:pt x="187" y="198"/>
                  <a:pt x="190" y="194"/>
                  <a:pt x="195" y="194"/>
                </a:cubicBezTo>
                <a:lnTo>
                  <a:pt x="211" y="194"/>
                </a:lnTo>
                <a:cubicBezTo>
                  <a:pt x="215" y="194"/>
                  <a:pt x="218" y="198"/>
                  <a:pt x="218" y="202"/>
                </a:cubicBezTo>
                <a:lnTo>
                  <a:pt x="218" y="311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1048;p98">
            <a:extLst>
              <a:ext uri="{FF2B5EF4-FFF2-40B4-BE49-F238E27FC236}">
                <a16:creationId xmlns:a16="http://schemas.microsoft.com/office/drawing/2014/main" id="{B910726B-C786-6748-8CC1-DFAE9B7ABD28}"/>
              </a:ext>
            </a:extLst>
          </p:cNvPr>
          <p:cNvSpPr/>
          <p:nvPr/>
        </p:nvSpPr>
        <p:spPr>
          <a:xfrm>
            <a:off x="4545028" y="2070876"/>
            <a:ext cx="128767" cy="128800"/>
          </a:xfrm>
          <a:custGeom>
            <a:avLst/>
            <a:gdLst/>
            <a:ahLst/>
            <a:cxnLst/>
            <a:rect l="l" t="t" r="r" b="b"/>
            <a:pathLst>
              <a:path w="344" h="344" extrusionOk="0">
                <a:moveTo>
                  <a:pt x="312" y="0"/>
                </a:moveTo>
                <a:lnTo>
                  <a:pt x="31" y="0"/>
                </a:lnTo>
                <a:cubicBezTo>
                  <a:pt x="14" y="0"/>
                  <a:pt x="0" y="14"/>
                  <a:pt x="0" y="32"/>
                </a:cubicBezTo>
                <a:lnTo>
                  <a:pt x="0" y="312"/>
                </a:lnTo>
                <a:cubicBezTo>
                  <a:pt x="0" y="329"/>
                  <a:pt x="14" y="343"/>
                  <a:pt x="31" y="343"/>
                </a:cubicBezTo>
                <a:lnTo>
                  <a:pt x="312" y="343"/>
                </a:lnTo>
                <a:cubicBezTo>
                  <a:pt x="329" y="343"/>
                  <a:pt x="343" y="329"/>
                  <a:pt x="343" y="312"/>
                </a:cubicBezTo>
                <a:lnTo>
                  <a:pt x="343" y="32"/>
                </a:lnTo>
                <a:cubicBezTo>
                  <a:pt x="343" y="14"/>
                  <a:pt x="329" y="0"/>
                  <a:pt x="312" y="0"/>
                </a:cubicBezTo>
                <a:close/>
                <a:moveTo>
                  <a:pt x="62" y="78"/>
                </a:moveTo>
                <a:cubicBezTo>
                  <a:pt x="62" y="74"/>
                  <a:pt x="66" y="70"/>
                  <a:pt x="70" y="70"/>
                </a:cubicBezTo>
                <a:lnTo>
                  <a:pt x="148" y="70"/>
                </a:lnTo>
                <a:cubicBezTo>
                  <a:pt x="153" y="70"/>
                  <a:pt x="156" y="74"/>
                  <a:pt x="156" y="78"/>
                </a:cubicBezTo>
                <a:lnTo>
                  <a:pt x="156" y="156"/>
                </a:lnTo>
                <a:cubicBezTo>
                  <a:pt x="156" y="161"/>
                  <a:pt x="153" y="164"/>
                  <a:pt x="148" y="164"/>
                </a:cubicBezTo>
                <a:lnTo>
                  <a:pt x="70" y="164"/>
                </a:lnTo>
                <a:cubicBezTo>
                  <a:pt x="66" y="164"/>
                  <a:pt x="62" y="161"/>
                  <a:pt x="62" y="156"/>
                </a:cubicBezTo>
                <a:lnTo>
                  <a:pt x="62" y="78"/>
                </a:lnTo>
                <a:close/>
                <a:moveTo>
                  <a:pt x="249" y="281"/>
                </a:moveTo>
                <a:cubicBezTo>
                  <a:pt x="249" y="285"/>
                  <a:pt x="246" y="288"/>
                  <a:pt x="242" y="288"/>
                </a:cubicBezTo>
                <a:lnTo>
                  <a:pt x="70" y="288"/>
                </a:lnTo>
                <a:cubicBezTo>
                  <a:pt x="66" y="288"/>
                  <a:pt x="62" y="285"/>
                  <a:pt x="62" y="281"/>
                </a:cubicBezTo>
                <a:lnTo>
                  <a:pt x="62" y="265"/>
                </a:lnTo>
                <a:cubicBezTo>
                  <a:pt x="62" y="260"/>
                  <a:pt x="66" y="257"/>
                  <a:pt x="70" y="257"/>
                </a:cubicBezTo>
                <a:lnTo>
                  <a:pt x="242" y="257"/>
                </a:lnTo>
                <a:cubicBezTo>
                  <a:pt x="246" y="257"/>
                  <a:pt x="249" y="260"/>
                  <a:pt x="249" y="265"/>
                </a:cubicBezTo>
                <a:lnTo>
                  <a:pt x="249" y="281"/>
                </a:lnTo>
                <a:close/>
                <a:moveTo>
                  <a:pt x="280" y="218"/>
                </a:moveTo>
                <a:cubicBezTo>
                  <a:pt x="280" y="223"/>
                  <a:pt x="277" y="226"/>
                  <a:pt x="273" y="226"/>
                </a:cubicBezTo>
                <a:lnTo>
                  <a:pt x="70" y="226"/>
                </a:lnTo>
                <a:cubicBezTo>
                  <a:pt x="66" y="226"/>
                  <a:pt x="62" y="223"/>
                  <a:pt x="62" y="218"/>
                </a:cubicBezTo>
                <a:lnTo>
                  <a:pt x="62" y="203"/>
                </a:lnTo>
                <a:cubicBezTo>
                  <a:pt x="62" y="198"/>
                  <a:pt x="66" y="195"/>
                  <a:pt x="70" y="195"/>
                </a:cubicBezTo>
                <a:lnTo>
                  <a:pt x="273" y="195"/>
                </a:lnTo>
                <a:cubicBezTo>
                  <a:pt x="277" y="195"/>
                  <a:pt x="280" y="198"/>
                  <a:pt x="280" y="203"/>
                </a:cubicBezTo>
                <a:lnTo>
                  <a:pt x="280" y="218"/>
                </a:lnTo>
                <a:close/>
                <a:moveTo>
                  <a:pt x="280" y="156"/>
                </a:moveTo>
                <a:cubicBezTo>
                  <a:pt x="280" y="161"/>
                  <a:pt x="277" y="164"/>
                  <a:pt x="273" y="164"/>
                </a:cubicBezTo>
                <a:lnTo>
                  <a:pt x="195" y="164"/>
                </a:lnTo>
                <a:cubicBezTo>
                  <a:pt x="190" y="164"/>
                  <a:pt x="187" y="161"/>
                  <a:pt x="187" y="156"/>
                </a:cubicBezTo>
                <a:lnTo>
                  <a:pt x="187" y="141"/>
                </a:lnTo>
                <a:cubicBezTo>
                  <a:pt x="187" y="136"/>
                  <a:pt x="190" y="133"/>
                  <a:pt x="195" y="133"/>
                </a:cubicBezTo>
                <a:lnTo>
                  <a:pt x="273" y="133"/>
                </a:lnTo>
                <a:cubicBezTo>
                  <a:pt x="277" y="133"/>
                  <a:pt x="280" y="136"/>
                  <a:pt x="280" y="141"/>
                </a:cubicBezTo>
                <a:lnTo>
                  <a:pt x="280" y="156"/>
                </a:lnTo>
                <a:close/>
                <a:moveTo>
                  <a:pt x="280" y="94"/>
                </a:moveTo>
                <a:cubicBezTo>
                  <a:pt x="280" y="99"/>
                  <a:pt x="277" y="102"/>
                  <a:pt x="273" y="102"/>
                </a:cubicBezTo>
                <a:lnTo>
                  <a:pt x="195" y="102"/>
                </a:lnTo>
                <a:cubicBezTo>
                  <a:pt x="190" y="102"/>
                  <a:pt x="187" y="99"/>
                  <a:pt x="187" y="94"/>
                </a:cubicBezTo>
                <a:lnTo>
                  <a:pt x="187" y="78"/>
                </a:lnTo>
                <a:cubicBezTo>
                  <a:pt x="187" y="74"/>
                  <a:pt x="190" y="70"/>
                  <a:pt x="195" y="70"/>
                </a:cubicBezTo>
                <a:lnTo>
                  <a:pt x="273" y="70"/>
                </a:lnTo>
                <a:cubicBezTo>
                  <a:pt x="277" y="70"/>
                  <a:pt x="280" y="74"/>
                  <a:pt x="280" y="78"/>
                </a:cubicBezTo>
                <a:lnTo>
                  <a:pt x="280" y="94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" name="Google Shape;1049;p98">
            <a:extLst>
              <a:ext uri="{FF2B5EF4-FFF2-40B4-BE49-F238E27FC236}">
                <a16:creationId xmlns:a16="http://schemas.microsoft.com/office/drawing/2014/main" id="{8CAC2471-2CEE-E845-806B-84775BF3A2D0}"/>
              </a:ext>
            </a:extLst>
          </p:cNvPr>
          <p:cNvGrpSpPr/>
          <p:nvPr/>
        </p:nvGrpSpPr>
        <p:grpSpPr>
          <a:xfrm>
            <a:off x="4975690" y="2070876"/>
            <a:ext cx="127110" cy="128800"/>
            <a:chOff x="5133464" y="1274817"/>
            <a:chExt cx="122237" cy="123825"/>
          </a:xfrm>
          <a:solidFill>
            <a:srgbClr val="333F8E"/>
          </a:solidFill>
        </p:grpSpPr>
        <p:sp>
          <p:nvSpPr>
            <p:cNvPr id="73" name="Google Shape;1050;p98">
              <a:extLst>
                <a:ext uri="{FF2B5EF4-FFF2-40B4-BE49-F238E27FC236}">
                  <a16:creationId xmlns:a16="http://schemas.microsoft.com/office/drawing/2014/main" id="{E1014CB8-A948-5B45-B627-D1A5183A4DAF}"/>
                </a:ext>
              </a:extLst>
            </p:cNvPr>
            <p:cNvSpPr/>
            <p:nvPr/>
          </p:nvSpPr>
          <p:spPr>
            <a:xfrm>
              <a:off x="5133464" y="1274817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94" y="47"/>
                  </a:moveTo>
                  <a:cubicBezTo>
                    <a:pt x="94" y="56"/>
                    <a:pt x="92" y="62"/>
                    <a:pt x="88" y="70"/>
                  </a:cubicBezTo>
                  <a:cubicBezTo>
                    <a:pt x="83" y="77"/>
                    <a:pt x="78" y="83"/>
                    <a:pt x="71" y="88"/>
                  </a:cubicBezTo>
                  <a:cubicBezTo>
                    <a:pt x="63" y="92"/>
                    <a:pt x="55" y="94"/>
                    <a:pt x="47" y="94"/>
                  </a:cubicBezTo>
                  <a:cubicBezTo>
                    <a:pt x="38" y="94"/>
                    <a:pt x="31" y="92"/>
                    <a:pt x="24" y="88"/>
                  </a:cubicBezTo>
                  <a:cubicBezTo>
                    <a:pt x="16" y="83"/>
                    <a:pt x="11" y="77"/>
                    <a:pt x="7" y="70"/>
                  </a:cubicBezTo>
                  <a:cubicBezTo>
                    <a:pt x="2" y="62"/>
                    <a:pt x="0" y="55"/>
                    <a:pt x="0" y="47"/>
                  </a:cubicBezTo>
                  <a:cubicBezTo>
                    <a:pt x="0" y="38"/>
                    <a:pt x="2" y="31"/>
                    <a:pt x="7" y="24"/>
                  </a:cubicBezTo>
                  <a:cubicBezTo>
                    <a:pt x="11" y="16"/>
                    <a:pt x="16" y="11"/>
                    <a:pt x="24" y="7"/>
                  </a:cubicBezTo>
                  <a:cubicBezTo>
                    <a:pt x="31" y="2"/>
                    <a:pt x="39" y="0"/>
                    <a:pt x="47" y="0"/>
                  </a:cubicBezTo>
                  <a:cubicBezTo>
                    <a:pt x="56" y="0"/>
                    <a:pt x="63" y="2"/>
                    <a:pt x="71" y="7"/>
                  </a:cubicBezTo>
                  <a:cubicBezTo>
                    <a:pt x="78" y="11"/>
                    <a:pt x="83" y="16"/>
                    <a:pt x="88" y="24"/>
                  </a:cubicBezTo>
                  <a:cubicBezTo>
                    <a:pt x="92" y="31"/>
                    <a:pt x="94" y="39"/>
                    <a:pt x="94" y="47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1051;p98">
              <a:extLst>
                <a:ext uri="{FF2B5EF4-FFF2-40B4-BE49-F238E27FC236}">
                  <a16:creationId xmlns:a16="http://schemas.microsoft.com/office/drawing/2014/main" id="{C4AF5629-DE62-D24F-9508-460980CC8009}"/>
                </a:ext>
              </a:extLst>
            </p:cNvPr>
            <p:cNvSpPr/>
            <p:nvPr/>
          </p:nvSpPr>
          <p:spPr>
            <a:xfrm>
              <a:off x="5133464" y="1320854"/>
              <a:ext cx="34925" cy="33338"/>
            </a:xfrm>
            <a:custGeom>
              <a:avLst/>
              <a:gdLst/>
              <a:ahLst/>
              <a:cxnLst/>
              <a:rect l="l" t="t" r="r" b="b"/>
              <a:pathLst>
                <a:path w="95" h="94" extrusionOk="0">
                  <a:moveTo>
                    <a:pt x="94" y="47"/>
                  </a:moveTo>
                  <a:cubicBezTo>
                    <a:pt x="94" y="55"/>
                    <a:pt x="92" y="62"/>
                    <a:pt x="88" y="70"/>
                  </a:cubicBezTo>
                  <a:cubicBezTo>
                    <a:pt x="83" y="77"/>
                    <a:pt x="78" y="83"/>
                    <a:pt x="71" y="87"/>
                  </a:cubicBezTo>
                  <a:cubicBezTo>
                    <a:pt x="63" y="91"/>
                    <a:pt x="55" y="93"/>
                    <a:pt x="47" y="93"/>
                  </a:cubicBezTo>
                  <a:cubicBezTo>
                    <a:pt x="38" y="93"/>
                    <a:pt x="31" y="91"/>
                    <a:pt x="24" y="87"/>
                  </a:cubicBezTo>
                  <a:cubicBezTo>
                    <a:pt x="16" y="83"/>
                    <a:pt x="11" y="77"/>
                    <a:pt x="7" y="70"/>
                  </a:cubicBezTo>
                  <a:cubicBezTo>
                    <a:pt x="2" y="62"/>
                    <a:pt x="0" y="55"/>
                    <a:pt x="0" y="47"/>
                  </a:cubicBezTo>
                  <a:cubicBezTo>
                    <a:pt x="0" y="38"/>
                    <a:pt x="2" y="30"/>
                    <a:pt x="7" y="23"/>
                  </a:cubicBezTo>
                  <a:cubicBezTo>
                    <a:pt x="11" y="15"/>
                    <a:pt x="16" y="10"/>
                    <a:pt x="24" y="6"/>
                  </a:cubicBezTo>
                  <a:cubicBezTo>
                    <a:pt x="31" y="1"/>
                    <a:pt x="39" y="0"/>
                    <a:pt x="47" y="0"/>
                  </a:cubicBezTo>
                  <a:cubicBezTo>
                    <a:pt x="56" y="0"/>
                    <a:pt x="63" y="1"/>
                    <a:pt x="71" y="6"/>
                  </a:cubicBezTo>
                  <a:cubicBezTo>
                    <a:pt x="78" y="10"/>
                    <a:pt x="83" y="15"/>
                    <a:pt x="88" y="23"/>
                  </a:cubicBezTo>
                  <a:cubicBezTo>
                    <a:pt x="92" y="30"/>
                    <a:pt x="94" y="38"/>
                    <a:pt x="94" y="47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1052;p98">
              <a:extLst>
                <a:ext uri="{FF2B5EF4-FFF2-40B4-BE49-F238E27FC236}">
                  <a16:creationId xmlns:a16="http://schemas.microsoft.com/office/drawing/2014/main" id="{174FD756-F982-EE49-A230-6E1D61F18043}"/>
                </a:ext>
              </a:extLst>
            </p:cNvPr>
            <p:cNvSpPr/>
            <p:nvPr/>
          </p:nvSpPr>
          <p:spPr>
            <a:xfrm>
              <a:off x="5177914" y="1274817"/>
              <a:ext cx="33337" cy="34925"/>
            </a:xfrm>
            <a:custGeom>
              <a:avLst/>
              <a:gdLst/>
              <a:ahLst/>
              <a:cxnLst/>
              <a:rect l="l" t="t" r="r" b="b"/>
              <a:pathLst>
                <a:path w="94" h="95" extrusionOk="0">
                  <a:moveTo>
                    <a:pt x="93" y="47"/>
                  </a:moveTo>
                  <a:cubicBezTo>
                    <a:pt x="93" y="56"/>
                    <a:pt x="91" y="62"/>
                    <a:pt x="87" y="70"/>
                  </a:cubicBezTo>
                  <a:cubicBezTo>
                    <a:pt x="82" y="77"/>
                    <a:pt x="77" y="83"/>
                    <a:pt x="70" y="88"/>
                  </a:cubicBezTo>
                  <a:cubicBezTo>
                    <a:pt x="62" y="92"/>
                    <a:pt x="55" y="94"/>
                    <a:pt x="47" y="94"/>
                  </a:cubicBezTo>
                  <a:cubicBezTo>
                    <a:pt x="38" y="94"/>
                    <a:pt x="30" y="92"/>
                    <a:pt x="23" y="88"/>
                  </a:cubicBezTo>
                  <a:cubicBezTo>
                    <a:pt x="15" y="83"/>
                    <a:pt x="10" y="77"/>
                    <a:pt x="6" y="70"/>
                  </a:cubicBezTo>
                  <a:cubicBezTo>
                    <a:pt x="1" y="62"/>
                    <a:pt x="0" y="55"/>
                    <a:pt x="0" y="47"/>
                  </a:cubicBezTo>
                  <a:cubicBezTo>
                    <a:pt x="0" y="38"/>
                    <a:pt x="1" y="31"/>
                    <a:pt x="6" y="24"/>
                  </a:cubicBezTo>
                  <a:cubicBezTo>
                    <a:pt x="10" y="16"/>
                    <a:pt x="15" y="11"/>
                    <a:pt x="23" y="7"/>
                  </a:cubicBezTo>
                  <a:cubicBezTo>
                    <a:pt x="30" y="2"/>
                    <a:pt x="38" y="0"/>
                    <a:pt x="47" y="0"/>
                  </a:cubicBezTo>
                  <a:cubicBezTo>
                    <a:pt x="55" y="0"/>
                    <a:pt x="62" y="2"/>
                    <a:pt x="70" y="7"/>
                  </a:cubicBezTo>
                  <a:cubicBezTo>
                    <a:pt x="77" y="11"/>
                    <a:pt x="82" y="16"/>
                    <a:pt x="87" y="24"/>
                  </a:cubicBezTo>
                  <a:cubicBezTo>
                    <a:pt x="91" y="31"/>
                    <a:pt x="93" y="39"/>
                    <a:pt x="93" y="47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053;p98">
              <a:extLst>
                <a:ext uri="{FF2B5EF4-FFF2-40B4-BE49-F238E27FC236}">
                  <a16:creationId xmlns:a16="http://schemas.microsoft.com/office/drawing/2014/main" id="{ACCE0B47-42FB-9246-895C-F95BEC9486C8}"/>
                </a:ext>
              </a:extLst>
            </p:cNvPr>
            <p:cNvSpPr/>
            <p:nvPr/>
          </p:nvSpPr>
          <p:spPr>
            <a:xfrm>
              <a:off x="5222364" y="1274817"/>
              <a:ext cx="33337" cy="34925"/>
            </a:xfrm>
            <a:custGeom>
              <a:avLst/>
              <a:gdLst/>
              <a:ahLst/>
              <a:cxnLst/>
              <a:rect l="l" t="t" r="r" b="b"/>
              <a:pathLst>
                <a:path w="94" h="95" extrusionOk="0">
                  <a:moveTo>
                    <a:pt x="93" y="47"/>
                  </a:moveTo>
                  <a:cubicBezTo>
                    <a:pt x="93" y="56"/>
                    <a:pt x="91" y="62"/>
                    <a:pt x="87" y="70"/>
                  </a:cubicBezTo>
                  <a:cubicBezTo>
                    <a:pt x="83" y="77"/>
                    <a:pt x="77" y="83"/>
                    <a:pt x="70" y="88"/>
                  </a:cubicBezTo>
                  <a:cubicBezTo>
                    <a:pt x="62" y="92"/>
                    <a:pt x="54" y="94"/>
                    <a:pt x="46" y="94"/>
                  </a:cubicBezTo>
                  <a:cubicBezTo>
                    <a:pt x="37" y="94"/>
                    <a:pt x="30" y="92"/>
                    <a:pt x="23" y="88"/>
                  </a:cubicBezTo>
                  <a:cubicBezTo>
                    <a:pt x="16" y="83"/>
                    <a:pt x="10" y="77"/>
                    <a:pt x="6" y="70"/>
                  </a:cubicBezTo>
                  <a:cubicBezTo>
                    <a:pt x="2" y="62"/>
                    <a:pt x="0" y="55"/>
                    <a:pt x="0" y="47"/>
                  </a:cubicBezTo>
                  <a:cubicBezTo>
                    <a:pt x="0" y="38"/>
                    <a:pt x="2" y="31"/>
                    <a:pt x="6" y="24"/>
                  </a:cubicBezTo>
                  <a:cubicBezTo>
                    <a:pt x="10" y="16"/>
                    <a:pt x="16" y="11"/>
                    <a:pt x="23" y="7"/>
                  </a:cubicBezTo>
                  <a:cubicBezTo>
                    <a:pt x="30" y="2"/>
                    <a:pt x="38" y="0"/>
                    <a:pt x="46" y="0"/>
                  </a:cubicBezTo>
                  <a:cubicBezTo>
                    <a:pt x="55" y="0"/>
                    <a:pt x="62" y="2"/>
                    <a:pt x="70" y="7"/>
                  </a:cubicBezTo>
                  <a:cubicBezTo>
                    <a:pt x="77" y="11"/>
                    <a:pt x="83" y="16"/>
                    <a:pt x="87" y="24"/>
                  </a:cubicBezTo>
                  <a:cubicBezTo>
                    <a:pt x="91" y="31"/>
                    <a:pt x="93" y="39"/>
                    <a:pt x="93" y="47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054;p98">
              <a:extLst>
                <a:ext uri="{FF2B5EF4-FFF2-40B4-BE49-F238E27FC236}">
                  <a16:creationId xmlns:a16="http://schemas.microsoft.com/office/drawing/2014/main" id="{83700427-F3B0-7C46-AF3C-6B528FD7AFBD}"/>
                </a:ext>
              </a:extLst>
            </p:cNvPr>
            <p:cNvSpPr/>
            <p:nvPr/>
          </p:nvSpPr>
          <p:spPr>
            <a:xfrm>
              <a:off x="5177914" y="1320854"/>
              <a:ext cx="33337" cy="33338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93" y="47"/>
                  </a:moveTo>
                  <a:cubicBezTo>
                    <a:pt x="93" y="55"/>
                    <a:pt x="91" y="62"/>
                    <a:pt x="87" y="70"/>
                  </a:cubicBezTo>
                  <a:cubicBezTo>
                    <a:pt x="82" y="77"/>
                    <a:pt x="77" y="83"/>
                    <a:pt x="70" y="87"/>
                  </a:cubicBezTo>
                  <a:cubicBezTo>
                    <a:pt x="62" y="91"/>
                    <a:pt x="55" y="93"/>
                    <a:pt x="47" y="93"/>
                  </a:cubicBezTo>
                  <a:cubicBezTo>
                    <a:pt x="38" y="93"/>
                    <a:pt x="30" y="91"/>
                    <a:pt x="23" y="87"/>
                  </a:cubicBezTo>
                  <a:cubicBezTo>
                    <a:pt x="15" y="83"/>
                    <a:pt x="10" y="77"/>
                    <a:pt x="6" y="70"/>
                  </a:cubicBezTo>
                  <a:cubicBezTo>
                    <a:pt x="1" y="62"/>
                    <a:pt x="0" y="55"/>
                    <a:pt x="0" y="47"/>
                  </a:cubicBezTo>
                  <a:cubicBezTo>
                    <a:pt x="0" y="38"/>
                    <a:pt x="1" y="30"/>
                    <a:pt x="6" y="23"/>
                  </a:cubicBezTo>
                  <a:cubicBezTo>
                    <a:pt x="10" y="15"/>
                    <a:pt x="15" y="10"/>
                    <a:pt x="23" y="6"/>
                  </a:cubicBezTo>
                  <a:cubicBezTo>
                    <a:pt x="30" y="1"/>
                    <a:pt x="38" y="0"/>
                    <a:pt x="47" y="0"/>
                  </a:cubicBezTo>
                  <a:cubicBezTo>
                    <a:pt x="55" y="0"/>
                    <a:pt x="62" y="1"/>
                    <a:pt x="70" y="6"/>
                  </a:cubicBezTo>
                  <a:cubicBezTo>
                    <a:pt x="77" y="10"/>
                    <a:pt x="82" y="15"/>
                    <a:pt x="87" y="23"/>
                  </a:cubicBezTo>
                  <a:cubicBezTo>
                    <a:pt x="91" y="30"/>
                    <a:pt x="93" y="38"/>
                    <a:pt x="93" y="47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055;p98">
              <a:extLst>
                <a:ext uri="{FF2B5EF4-FFF2-40B4-BE49-F238E27FC236}">
                  <a16:creationId xmlns:a16="http://schemas.microsoft.com/office/drawing/2014/main" id="{05E53580-F84B-B641-B087-20DA8209540C}"/>
                </a:ext>
              </a:extLst>
            </p:cNvPr>
            <p:cNvSpPr/>
            <p:nvPr/>
          </p:nvSpPr>
          <p:spPr>
            <a:xfrm>
              <a:off x="5222364" y="1320854"/>
              <a:ext cx="33337" cy="33338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93" y="47"/>
                  </a:moveTo>
                  <a:cubicBezTo>
                    <a:pt x="93" y="55"/>
                    <a:pt x="91" y="62"/>
                    <a:pt x="87" y="70"/>
                  </a:cubicBezTo>
                  <a:cubicBezTo>
                    <a:pt x="83" y="77"/>
                    <a:pt x="77" y="83"/>
                    <a:pt x="70" y="87"/>
                  </a:cubicBezTo>
                  <a:cubicBezTo>
                    <a:pt x="62" y="91"/>
                    <a:pt x="54" y="93"/>
                    <a:pt x="46" y="93"/>
                  </a:cubicBezTo>
                  <a:cubicBezTo>
                    <a:pt x="37" y="93"/>
                    <a:pt x="30" y="91"/>
                    <a:pt x="23" y="87"/>
                  </a:cubicBezTo>
                  <a:cubicBezTo>
                    <a:pt x="16" y="83"/>
                    <a:pt x="10" y="77"/>
                    <a:pt x="6" y="70"/>
                  </a:cubicBezTo>
                  <a:cubicBezTo>
                    <a:pt x="2" y="62"/>
                    <a:pt x="0" y="55"/>
                    <a:pt x="0" y="47"/>
                  </a:cubicBezTo>
                  <a:cubicBezTo>
                    <a:pt x="0" y="38"/>
                    <a:pt x="2" y="30"/>
                    <a:pt x="6" y="23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1"/>
                    <a:pt x="38" y="0"/>
                    <a:pt x="46" y="0"/>
                  </a:cubicBezTo>
                  <a:cubicBezTo>
                    <a:pt x="55" y="0"/>
                    <a:pt x="62" y="1"/>
                    <a:pt x="70" y="6"/>
                  </a:cubicBezTo>
                  <a:cubicBezTo>
                    <a:pt x="77" y="10"/>
                    <a:pt x="83" y="15"/>
                    <a:pt x="87" y="23"/>
                  </a:cubicBezTo>
                  <a:cubicBezTo>
                    <a:pt x="91" y="30"/>
                    <a:pt x="93" y="38"/>
                    <a:pt x="93" y="47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056;p98">
              <a:extLst>
                <a:ext uri="{FF2B5EF4-FFF2-40B4-BE49-F238E27FC236}">
                  <a16:creationId xmlns:a16="http://schemas.microsoft.com/office/drawing/2014/main" id="{4E3906E9-9180-9D43-B5C6-4B92136BA201}"/>
                </a:ext>
              </a:extLst>
            </p:cNvPr>
            <p:cNvSpPr/>
            <p:nvPr/>
          </p:nvSpPr>
          <p:spPr>
            <a:xfrm>
              <a:off x="5133464" y="1365304"/>
              <a:ext cx="34925" cy="33338"/>
            </a:xfrm>
            <a:custGeom>
              <a:avLst/>
              <a:gdLst/>
              <a:ahLst/>
              <a:cxnLst/>
              <a:rect l="l" t="t" r="r" b="b"/>
              <a:pathLst>
                <a:path w="95" h="94" extrusionOk="0">
                  <a:moveTo>
                    <a:pt x="94" y="46"/>
                  </a:moveTo>
                  <a:cubicBezTo>
                    <a:pt x="94" y="55"/>
                    <a:pt x="92" y="62"/>
                    <a:pt x="88" y="70"/>
                  </a:cubicBezTo>
                  <a:cubicBezTo>
                    <a:pt x="83" y="77"/>
                    <a:pt x="78" y="82"/>
                    <a:pt x="71" y="87"/>
                  </a:cubicBezTo>
                  <a:cubicBezTo>
                    <a:pt x="63" y="91"/>
                    <a:pt x="55" y="93"/>
                    <a:pt x="47" y="93"/>
                  </a:cubicBezTo>
                  <a:cubicBezTo>
                    <a:pt x="38" y="93"/>
                    <a:pt x="31" y="91"/>
                    <a:pt x="24" y="87"/>
                  </a:cubicBezTo>
                  <a:cubicBezTo>
                    <a:pt x="16" y="82"/>
                    <a:pt x="11" y="77"/>
                    <a:pt x="7" y="70"/>
                  </a:cubicBezTo>
                  <a:cubicBezTo>
                    <a:pt x="2" y="62"/>
                    <a:pt x="0" y="54"/>
                    <a:pt x="0" y="46"/>
                  </a:cubicBezTo>
                  <a:cubicBezTo>
                    <a:pt x="0" y="37"/>
                    <a:pt x="2" y="30"/>
                    <a:pt x="7" y="23"/>
                  </a:cubicBezTo>
                  <a:cubicBezTo>
                    <a:pt x="11" y="15"/>
                    <a:pt x="16" y="10"/>
                    <a:pt x="24" y="6"/>
                  </a:cubicBezTo>
                  <a:cubicBezTo>
                    <a:pt x="31" y="2"/>
                    <a:pt x="39" y="0"/>
                    <a:pt x="47" y="0"/>
                  </a:cubicBezTo>
                  <a:cubicBezTo>
                    <a:pt x="56" y="0"/>
                    <a:pt x="63" y="2"/>
                    <a:pt x="71" y="6"/>
                  </a:cubicBezTo>
                  <a:cubicBezTo>
                    <a:pt x="78" y="10"/>
                    <a:pt x="83" y="15"/>
                    <a:pt x="88" y="23"/>
                  </a:cubicBezTo>
                  <a:cubicBezTo>
                    <a:pt x="92" y="30"/>
                    <a:pt x="94" y="38"/>
                    <a:pt x="94" y="46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057;p98">
              <a:extLst>
                <a:ext uri="{FF2B5EF4-FFF2-40B4-BE49-F238E27FC236}">
                  <a16:creationId xmlns:a16="http://schemas.microsoft.com/office/drawing/2014/main" id="{2BB655A9-1C3D-354E-AD29-9EB2E396A08D}"/>
                </a:ext>
              </a:extLst>
            </p:cNvPr>
            <p:cNvSpPr/>
            <p:nvPr/>
          </p:nvSpPr>
          <p:spPr>
            <a:xfrm>
              <a:off x="5177914" y="1365304"/>
              <a:ext cx="33337" cy="33338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93" y="46"/>
                  </a:moveTo>
                  <a:cubicBezTo>
                    <a:pt x="93" y="55"/>
                    <a:pt x="91" y="62"/>
                    <a:pt x="87" y="70"/>
                  </a:cubicBezTo>
                  <a:cubicBezTo>
                    <a:pt x="82" y="77"/>
                    <a:pt x="77" y="82"/>
                    <a:pt x="70" y="87"/>
                  </a:cubicBezTo>
                  <a:cubicBezTo>
                    <a:pt x="62" y="91"/>
                    <a:pt x="55" y="93"/>
                    <a:pt x="47" y="93"/>
                  </a:cubicBezTo>
                  <a:cubicBezTo>
                    <a:pt x="38" y="93"/>
                    <a:pt x="30" y="91"/>
                    <a:pt x="23" y="87"/>
                  </a:cubicBezTo>
                  <a:cubicBezTo>
                    <a:pt x="15" y="82"/>
                    <a:pt x="10" y="77"/>
                    <a:pt x="6" y="70"/>
                  </a:cubicBezTo>
                  <a:cubicBezTo>
                    <a:pt x="1" y="62"/>
                    <a:pt x="0" y="54"/>
                    <a:pt x="0" y="46"/>
                  </a:cubicBezTo>
                  <a:cubicBezTo>
                    <a:pt x="0" y="37"/>
                    <a:pt x="1" y="30"/>
                    <a:pt x="6" y="23"/>
                  </a:cubicBezTo>
                  <a:cubicBezTo>
                    <a:pt x="10" y="15"/>
                    <a:pt x="15" y="10"/>
                    <a:pt x="23" y="6"/>
                  </a:cubicBezTo>
                  <a:cubicBezTo>
                    <a:pt x="30" y="2"/>
                    <a:pt x="38" y="0"/>
                    <a:pt x="47" y="0"/>
                  </a:cubicBezTo>
                  <a:cubicBezTo>
                    <a:pt x="55" y="0"/>
                    <a:pt x="62" y="2"/>
                    <a:pt x="70" y="6"/>
                  </a:cubicBezTo>
                  <a:cubicBezTo>
                    <a:pt x="77" y="10"/>
                    <a:pt x="82" y="15"/>
                    <a:pt x="87" y="23"/>
                  </a:cubicBezTo>
                  <a:cubicBezTo>
                    <a:pt x="91" y="30"/>
                    <a:pt x="93" y="38"/>
                    <a:pt x="93" y="46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1058;p98">
              <a:extLst>
                <a:ext uri="{FF2B5EF4-FFF2-40B4-BE49-F238E27FC236}">
                  <a16:creationId xmlns:a16="http://schemas.microsoft.com/office/drawing/2014/main" id="{62F9D419-7ED5-8E4B-97D8-4F5768916EBB}"/>
                </a:ext>
              </a:extLst>
            </p:cNvPr>
            <p:cNvSpPr/>
            <p:nvPr/>
          </p:nvSpPr>
          <p:spPr>
            <a:xfrm>
              <a:off x="5222364" y="1365304"/>
              <a:ext cx="33337" cy="33338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93" y="46"/>
                  </a:moveTo>
                  <a:cubicBezTo>
                    <a:pt x="93" y="55"/>
                    <a:pt x="91" y="62"/>
                    <a:pt x="87" y="70"/>
                  </a:cubicBezTo>
                  <a:cubicBezTo>
                    <a:pt x="83" y="77"/>
                    <a:pt x="77" y="82"/>
                    <a:pt x="70" y="87"/>
                  </a:cubicBezTo>
                  <a:cubicBezTo>
                    <a:pt x="62" y="91"/>
                    <a:pt x="54" y="93"/>
                    <a:pt x="46" y="93"/>
                  </a:cubicBezTo>
                  <a:cubicBezTo>
                    <a:pt x="37" y="93"/>
                    <a:pt x="30" y="91"/>
                    <a:pt x="23" y="87"/>
                  </a:cubicBezTo>
                  <a:cubicBezTo>
                    <a:pt x="16" y="82"/>
                    <a:pt x="10" y="77"/>
                    <a:pt x="6" y="70"/>
                  </a:cubicBezTo>
                  <a:cubicBezTo>
                    <a:pt x="2" y="62"/>
                    <a:pt x="0" y="54"/>
                    <a:pt x="0" y="46"/>
                  </a:cubicBezTo>
                  <a:cubicBezTo>
                    <a:pt x="0" y="37"/>
                    <a:pt x="2" y="30"/>
                    <a:pt x="6" y="23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8" y="0"/>
                    <a:pt x="46" y="0"/>
                  </a:cubicBezTo>
                  <a:cubicBezTo>
                    <a:pt x="55" y="0"/>
                    <a:pt x="62" y="2"/>
                    <a:pt x="70" y="6"/>
                  </a:cubicBezTo>
                  <a:cubicBezTo>
                    <a:pt x="77" y="10"/>
                    <a:pt x="83" y="15"/>
                    <a:pt x="87" y="23"/>
                  </a:cubicBezTo>
                  <a:cubicBezTo>
                    <a:pt x="91" y="30"/>
                    <a:pt x="93" y="38"/>
                    <a:pt x="93" y="46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" name="Google Shape;1059;p98">
            <a:extLst>
              <a:ext uri="{FF2B5EF4-FFF2-40B4-BE49-F238E27FC236}">
                <a16:creationId xmlns:a16="http://schemas.microsoft.com/office/drawing/2014/main" id="{96AA1F0D-3016-5D44-86F5-ABB1FB3073D9}"/>
              </a:ext>
            </a:extLst>
          </p:cNvPr>
          <p:cNvSpPr/>
          <p:nvPr/>
        </p:nvSpPr>
        <p:spPr>
          <a:xfrm>
            <a:off x="5386963" y="2065922"/>
            <a:ext cx="140323" cy="140360"/>
          </a:xfrm>
          <a:custGeom>
            <a:avLst/>
            <a:gdLst/>
            <a:ahLst/>
            <a:cxnLst/>
            <a:rect l="l" t="t" r="r" b="b"/>
            <a:pathLst>
              <a:path w="374" h="375" extrusionOk="0">
                <a:moveTo>
                  <a:pt x="362" y="226"/>
                </a:moveTo>
                <a:lnTo>
                  <a:pt x="338" y="226"/>
                </a:lnTo>
                <a:cubicBezTo>
                  <a:pt x="332" y="226"/>
                  <a:pt x="327" y="231"/>
                  <a:pt x="327" y="237"/>
                </a:cubicBezTo>
                <a:lnTo>
                  <a:pt x="327" y="315"/>
                </a:lnTo>
                <a:cubicBezTo>
                  <a:pt x="327" y="321"/>
                  <a:pt x="321" y="327"/>
                  <a:pt x="315" y="327"/>
                </a:cubicBezTo>
                <a:lnTo>
                  <a:pt x="58" y="327"/>
                </a:lnTo>
                <a:cubicBezTo>
                  <a:pt x="52" y="327"/>
                  <a:pt x="46" y="321"/>
                  <a:pt x="46" y="315"/>
                </a:cubicBezTo>
                <a:lnTo>
                  <a:pt x="46" y="237"/>
                </a:lnTo>
                <a:cubicBezTo>
                  <a:pt x="46" y="231"/>
                  <a:pt x="41" y="226"/>
                  <a:pt x="35" y="226"/>
                </a:cubicBezTo>
                <a:lnTo>
                  <a:pt x="11" y="226"/>
                </a:lnTo>
                <a:cubicBezTo>
                  <a:pt x="5" y="226"/>
                  <a:pt x="0" y="231"/>
                  <a:pt x="0" y="237"/>
                </a:cubicBezTo>
                <a:lnTo>
                  <a:pt x="0" y="342"/>
                </a:lnTo>
                <a:cubicBezTo>
                  <a:pt x="0" y="360"/>
                  <a:pt x="14" y="374"/>
                  <a:pt x="31" y="374"/>
                </a:cubicBezTo>
                <a:lnTo>
                  <a:pt x="342" y="374"/>
                </a:lnTo>
                <a:cubicBezTo>
                  <a:pt x="359" y="374"/>
                  <a:pt x="373" y="360"/>
                  <a:pt x="373" y="342"/>
                </a:cubicBezTo>
                <a:lnTo>
                  <a:pt x="373" y="237"/>
                </a:lnTo>
                <a:cubicBezTo>
                  <a:pt x="373" y="231"/>
                  <a:pt x="368" y="226"/>
                  <a:pt x="362" y="226"/>
                </a:cubicBezTo>
                <a:close/>
                <a:moveTo>
                  <a:pt x="179" y="277"/>
                </a:moveTo>
                <a:cubicBezTo>
                  <a:pt x="183" y="282"/>
                  <a:pt x="190" y="282"/>
                  <a:pt x="195" y="277"/>
                </a:cubicBezTo>
                <a:lnTo>
                  <a:pt x="300" y="172"/>
                </a:lnTo>
                <a:cubicBezTo>
                  <a:pt x="305" y="167"/>
                  <a:pt x="305" y="160"/>
                  <a:pt x="300" y="156"/>
                </a:cubicBezTo>
                <a:lnTo>
                  <a:pt x="284" y="139"/>
                </a:lnTo>
                <a:cubicBezTo>
                  <a:pt x="279" y="135"/>
                  <a:pt x="272" y="135"/>
                  <a:pt x="267" y="139"/>
                </a:cubicBezTo>
                <a:lnTo>
                  <a:pt x="224" y="183"/>
                </a:lnTo>
                <a:cubicBezTo>
                  <a:pt x="219" y="187"/>
                  <a:pt x="210" y="184"/>
                  <a:pt x="210" y="177"/>
                </a:cubicBezTo>
                <a:lnTo>
                  <a:pt x="210" y="12"/>
                </a:lnTo>
                <a:cubicBezTo>
                  <a:pt x="210" y="5"/>
                  <a:pt x="203" y="0"/>
                  <a:pt x="198" y="0"/>
                </a:cubicBezTo>
                <a:lnTo>
                  <a:pt x="175" y="0"/>
                </a:lnTo>
                <a:cubicBezTo>
                  <a:pt x="168" y="0"/>
                  <a:pt x="163" y="5"/>
                  <a:pt x="163" y="12"/>
                </a:cubicBezTo>
                <a:lnTo>
                  <a:pt x="163" y="177"/>
                </a:lnTo>
                <a:cubicBezTo>
                  <a:pt x="163" y="184"/>
                  <a:pt x="154" y="187"/>
                  <a:pt x="150" y="182"/>
                </a:cubicBezTo>
                <a:lnTo>
                  <a:pt x="106" y="138"/>
                </a:lnTo>
                <a:cubicBezTo>
                  <a:pt x="101" y="134"/>
                  <a:pt x="94" y="134"/>
                  <a:pt x="90" y="138"/>
                </a:cubicBezTo>
                <a:lnTo>
                  <a:pt x="73" y="156"/>
                </a:lnTo>
                <a:cubicBezTo>
                  <a:pt x="69" y="160"/>
                  <a:pt x="69" y="167"/>
                  <a:pt x="73" y="172"/>
                </a:cubicBezTo>
                <a:lnTo>
                  <a:pt x="179" y="277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1060;p98">
            <a:extLst>
              <a:ext uri="{FF2B5EF4-FFF2-40B4-BE49-F238E27FC236}">
                <a16:creationId xmlns:a16="http://schemas.microsoft.com/office/drawing/2014/main" id="{3F7464E5-6420-6F44-8111-A7D5FD40664F}"/>
              </a:ext>
            </a:extLst>
          </p:cNvPr>
          <p:cNvSpPr/>
          <p:nvPr/>
        </p:nvSpPr>
        <p:spPr>
          <a:xfrm>
            <a:off x="5802978" y="2065922"/>
            <a:ext cx="140323" cy="140360"/>
          </a:xfrm>
          <a:custGeom>
            <a:avLst/>
            <a:gdLst/>
            <a:ahLst/>
            <a:cxnLst/>
            <a:rect l="l" t="t" r="r" b="b"/>
            <a:pathLst>
              <a:path w="374" h="375" extrusionOk="0">
                <a:moveTo>
                  <a:pt x="288" y="230"/>
                </a:moveTo>
                <a:cubicBezTo>
                  <a:pt x="287" y="228"/>
                  <a:pt x="284" y="228"/>
                  <a:pt x="282" y="230"/>
                </a:cubicBezTo>
                <a:lnTo>
                  <a:pt x="191" y="321"/>
                </a:lnTo>
                <a:lnTo>
                  <a:pt x="178" y="366"/>
                </a:lnTo>
                <a:cubicBezTo>
                  <a:pt x="176" y="370"/>
                  <a:pt x="181" y="374"/>
                  <a:pt x="186" y="374"/>
                </a:cubicBezTo>
                <a:lnTo>
                  <a:pt x="232" y="360"/>
                </a:lnTo>
                <a:lnTo>
                  <a:pt x="323" y="269"/>
                </a:lnTo>
                <a:cubicBezTo>
                  <a:pt x="324" y="268"/>
                  <a:pt x="324" y="265"/>
                  <a:pt x="323" y="263"/>
                </a:cubicBezTo>
                <a:lnTo>
                  <a:pt x="288" y="230"/>
                </a:lnTo>
                <a:close/>
                <a:moveTo>
                  <a:pt x="366" y="202"/>
                </a:moveTo>
                <a:lnTo>
                  <a:pt x="349" y="185"/>
                </a:lnTo>
                <a:cubicBezTo>
                  <a:pt x="343" y="179"/>
                  <a:pt x="333" y="179"/>
                  <a:pt x="327" y="185"/>
                </a:cubicBezTo>
                <a:cubicBezTo>
                  <a:pt x="327" y="185"/>
                  <a:pt x="317" y="195"/>
                  <a:pt x="311" y="202"/>
                </a:cubicBezTo>
                <a:cubicBezTo>
                  <a:pt x="310" y="203"/>
                  <a:pt x="310" y="206"/>
                  <a:pt x="311" y="208"/>
                </a:cubicBezTo>
                <a:lnTo>
                  <a:pt x="344" y="240"/>
                </a:lnTo>
                <a:cubicBezTo>
                  <a:pt x="345" y="242"/>
                  <a:pt x="348" y="242"/>
                  <a:pt x="350" y="240"/>
                </a:cubicBezTo>
                <a:cubicBezTo>
                  <a:pt x="355" y="235"/>
                  <a:pt x="366" y="225"/>
                  <a:pt x="366" y="225"/>
                </a:cubicBezTo>
                <a:cubicBezTo>
                  <a:pt x="373" y="219"/>
                  <a:pt x="373" y="209"/>
                  <a:pt x="366" y="202"/>
                </a:cubicBezTo>
                <a:close/>
                <a:moveTo>
                  <a:pt x="184" y="91"/>
                </a:moveTo>
                <a:cubicBezTo>
                  <a:pt x="184" y="108"/>
                  <a:pt x="179" y="124"/>
                  <a:pt x="170" y="138"/>
                </a:cubicBezTo>
                <a:cubicBezTo>
                  <a:pt x="167" y="143"/>
                  <a:pt x="169" y="150"/>
                  <a:pt x="174" y="153"/>
                </a:cubicBezTo>
                <a:cubicBezTo>
                  <a:pt x="191" y="162"/>
                  <a:pt x="211" y="173"/>
                  <a:pt x="222" y="191"/>
                </a:cubicBezTo>
                <a:cubicBezTo>
                  <a:pt x="223" y="194"/>
                  <a:pt x="227" y="195"/>
                  <a:pt x="230" y="195"/>
                </a:cubicBezTo>
                <a:lnTo>
                  <a:pt x="252" y="195"/>
                </a:lnTo>
                <a:cubicBezTo>
                  <a:pt x="266" y="195"/>
                  <a:pt x="275" y="186"/>
                  <a:pt x="275" y="171"/>
                </a:cubicBezTo>
                <a:cubicBezTo>
                  <a:pt x="274" y="149"/>
                  <a:pt x="253" y="136"/>
                  <a:pt x="229" y="126"/>
                </a:cubicBezTo>
                <a:cubicBezTo>
                  <a:pt x="213" y="119"/>
                  <a:pt x="211" y="113"/>
                  <a:pt x="211" y="106"/>
                </a:cubicBezTo>
                <a:cubicBezTo>
                  <a:pt x="211" y="99"/>
                  <a:pt x="215" y="93"/>
                  <a:pt x="221" y="87"/>
                </a:cubicBezTo>
                <a:cubicBezTo>
                  <a:pt x="230" y="78"/>
                  <a:pt x="236" y="66"/>
                  <a:pt x="236" y="51"/>
                </a:cubicBezTo>
                <a:cubicBezTo>
                  <a:pt x="235" y="23"/>
                  <a:pt x="218" y="0"/>
                  <a:pt x="190" y="0"/>
                </a:cubicBezTo>
                <a:cubicBezTo>
                  <a:pt x="172" y="0"/>
                  <a:pt x="159" y="8"/>
                  <a:pt x="152" y="21"/>
                </a:cubicBezTo>
                <a:cubicBezTo>
                  <a:pt x="172" y="36"/>
                  <a:pt x="184" y="61"/>
                  <a:pt x="184" y="91"/>
                </a:cubicBezTo>
                <a:close/>
                <a:moveTo>
                  <a:pt x="196" y="220"/>
                </a:moveTo>
                <a:cubicBezTo>
                  <a:pt x="195" y="195"/>
                  <a:pt x="170" y="184"/>
                  <a:pt x="144" y="173"/>
                </a:cubicBezTo>
                <a:cubicBezTo>
                  <a:pt x="126" y="165"/>
                  <a:pt x="123" y="158"/>
                  <a:pt x="123" y="150"/>
                </a:cubicBezTo>
                <a:cubicBezTo>
                  <a:pt x="123" y="142"/>
                  <a:pt x="127" y="135"/>
                  <a:pt x="134" y="129"/>
                </a:cubicBezTo>
                <a:cubicBezTo>
                  <a:pt x="144" y="119"/>
                  <a:pt x="150" y="105"/>
                  <a:pt x="150" y="89"/>
                </a:cubicBezTo>
                <a:cubicBezTo>
                  <a:pt x="150" y="58"/>
                  <a:pt x="132" y="32"/>
                  <a:pt x="99" y="32"/>
                </a:cubicBezTo>
                <a:lnTo>
                  <a:pt x="96" y="32"/>
                </a:lnTo>
                <a:cubicBezTo>
                  <a:pt x="63" y="32"/>
                  <a:pt x="46" y="58"/>
                  <a:pt x="46" y="89"/>
                </a:cubicBezTo>
                <a:cubicBezTo>
                  <a:pt x="46" y="105"/>
                  <a:pt x="51" y="119"/>
                  <a:pt x="62" y="129"/>
                </a:cubicBezTo>
                <a:cubicBezTo>
                  <a:pt x="68" y="135"/>
                  <a:pt x="73" y="142"/>
                  <a:pt x="73" y="150"/>
                </a:cubicBezTo>
                <a:cubicBezTo>
                  <a:pt x="73" y="158"/>
                  <a:pt x="70" y="165"/>
                  <a:pt x="52" y="173"/>
                </a:cubicBezTo>
                <a:cubicBezTo>
                  <a:pt x="25" y="184"/>
                  <a:pt x="0" y="196"/>
                  <a:pt x="0" y="220"/>
                </a:cubicBezTo>
                <a:cubicBezTo>
                  <a:pt x="1" y="237"/>
                  <a:pt x="13" y="249"/>
                  <a:pt x="28" y="249"/>
                </a:cubicBezTo>
                <a:lnTo>
                  <a:pt x="169" y="249"/>
                </a:lnTo>
                <a:cubicBezTo>
                  <a:pt x="184" y="249"/>
                  <a:pt x="196" y="237"/>
                  <a:pt x="196" y="220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1061;p98">
            <a:extLst>
              <a:ext uri="{FF2B5EF4-FFF2-40B4-BE49-F238E27FC236}">
                <a16:creationId xmlns:a16="http://schemas.microsoft.com/office/drawing/2014/main" id="{A1ECB5F1-9B9B-3D43-87DC-32369BA19FC7}"/>
              </a:ext>
            </a:extLst>
          </p:cNvPr>
          <p:cNvSpPr/>
          <p:nvPr/>
        </p:nvSpPr>
        <p:spPr>
          <a:xfrm>
            <a:off x="1533872" y="2487000"/>
            <a:ext cx="140323" cy="140359"/>
          </a:xfrm>
          <a:custGeom>
            <a:avLst/>
            <a:gdLst/>
            <a:ahLst/>
            <a:cxnLst/>
            <a:rect l="l" t="t" r="r" b="b"/>
            <a:pathLst>
              <a:path w="375" h="375" extrusionOk="0">
                <a:moveTo>
                  <a:pt x="319" y="312"/>
                </a:moveTo>
                <a:lnTo>
                  <a:pt x="296" y="312"/>
                </a:lnTo>
                <a:lnTo>
                  <a:pt x="296" y="265"/>
                </a:lnTo>
                <a:lnTo>
                  <a:pt x="319" y="265"/>
                </a:lnTo>
                <a:cubicBezTo>
                  <a:pt x="324" y="265"/>
                  <a:pt x="327" y="262"/>
                  <a:pt x="327" y="257"/>
                </a:cubicBezTo>
                <a:lnTo>
                  <a:pt x="327" y="55"/>
                </a:lnTo>
                <a:cubicBezTo>
                  <a:pt x="327" y="50"/>
                  <a:pt x="324" y="47"/>
                  <a:pt x="319" y="47"/>
                </a:cubicBezTo>
                <a:lnTo>
                  <a:pt x="117" y="47"/>
                </a:lnTo>
                <a:cubicBezTo>
                  <a:pt x="112" y="47"/>
                  <a:pt x="109" y="50"/>
                  <a:pt x="109" y="55"/>
                </a:cubicBezTo>
                <a:lnTo>
                  <a:pt x="109" y="78"/>
                </a:lnTo>
                <a:lnTo>
                  <a:pt x="62" y="78"/>
                </a:lnTo>
                <a:lnTo>
                  <a:pt x="62" y="55"/>
                </a:lnTo>
                <a:cubicBezTo>
                  <a:pt x="62" y="24"/>
                  <a:pt x="86" y="0"/>
                  <a:pt x="117" y="0"/>
                </a:cubicBezTo>
                <a:lnTo>
                  <a:pt x="319" y="0"/>
                </a:lnTo>
                <a:cubicBezTo>
                  <a:pt x="349" y="0"/>
                  <a:pt x="374" y="24"/>
                  <a:pt x="374" y="55"/>
                </a:cubicBezTo>
                <a:lnTo>
                  <a:pt x="374" y="257"/>
                </a:lnTo>
                <a:cubicBezTo>
                  <a:pt x="374" y="287"/>
                  <a:pt x="349" y="312"/>
                  <a:pt x="319" y="312"/>
                </a:cubicBezTo>
                <a:close/>
                <a:moveTo>
                  <a:pt x="233" y="109"/>
                </a:moveTo>
                <a:lnTo>
                  <a:pt x="31" y="109"/>
                </a:lnTo>
                <a:cubicBezTo>
                  <a:pt x="14" y="109"/>
                  <a:pt x="0" y="123"/>
                  <a:pt x="0" y="140"/>
                </a:cubicBezTo>
                <a:lnTo>
                  <a:pt x="0" y="343"/>
                </a:lnTo>
                <a:cubicBezTo>
                  <a:pt x="0" y="360"/>
                  <a:pt x="14" y="374"/>
                  <a:pt x="31" y="374"/>
                </a:cubicBezTo>
                <a:lnTo>
                  <a:pt x="233" y="374"/>
                </a:lnTo>
                <a:cubicBezTo>
                  <a:pt x="251" y="374"/>
                  <a:pt x="265" y="360"/>
                  <a:pt x="265" y="343"/>
                </a:cubicBezTo>
                <a:lnTo>
                  <a:pt x="265" y="140"/>
                </a:lnTo>
                <a:cubicBezTo>
                  <a:pt x="265" y="123"/>
                  <a:pt x="251" y="109"/>
                  <a:pt x="233" y="109"/>
                </a:cubicBezTo>
                <a:close/>
                <a:moveTo>
                  <a:pt x="100" y="308"/>
                </a:moveTo>
                <a:cubicBezTo>
                  <a:pt x="98" y="309"/>
                  <a:pt x="97" y="309"/>
                  <a:pt x="96" y="310"/>
                </a:cubicBezTo>
                <a:lnTo>
                  <a:pt x="61" y="319"/>
                </a:lnTo>
                <a:cubicBezTo>
                  <a:pt x="58" y="319"/>
                  <a:pt x="54" y="316"/>
                  <a:pt x="55" y="313"/>
                </a:cubicBezTo>
                <a:lnTo>
                  <a:pt x="64" y="278"/>
                </a:lnTo>
                <a:cubicBezTo>
                  <a:pt x="64" y="277"/>
                  <a:pt x="65" y="276"/>
                  <a:pt x="65" y="275"/>
                </a:cubicBezTo>
                <a:lnTo>
                  <a:pt x="66" y="274"/>
                </a:lnTo>
                <a:cubicBezTo>
                  <a:pt x="67" y="273"/>
                  <a:pt x="69" y="273"/>
                  <a:pt x="70" y="274"/>
                </a:cubicBezTo>
                <a:lnTo>
                  <a:pt x="99" y="303"/>
                </a:lnTo>
                <a:cubicBezTo>
                  <a:pt x="100" y="305"/>
                  <a:pt x="100" y="308"/>
                  <a:pt x="100" y="308"/>
                </a:cubicBezTo>
                <a:close/>
                <a:moveTo>
                  <a:pt x="184" y="222"/>
                </a:moveTo>
                <a:lnTo>
                  <a:pt x="113" y="294"/>
                </a:lnTo>
                <a:cubicBezTo>
                  <a:pt x="111" y="296"/>
                  <a:pt x="110" y="296"/>
                  <a:pt x="108" y="294"/>
                </a:cubicBezTo>
                <a:lnTo>
                  <a:pt x="79" y="266"/>
                </a:lnTo>
                <a:cubicBezTo>
                  <a:pt x="78" y="265"/>
                  <a:pt x="78" y="262"/>
                  <a:pt x="79" y="262"/>
                </a:cubicBezTo>
                <a:lnTo>
                  <a:pt x="152" y="189"/>
                </a:lnTo>
                <a:cubicBezTo>
                  <a:pt x="153" y="188"/>
                  <a:pt x="155" y="188"/>
                  <a:pt x="156" y="189"/>
                </a:cubicBezTo>
                <a:lnTo>
                  <a:pt x="185" y="218"/>
                </a:lnTo>
                <a:cubicBezTo>
                  <a:pt x="185" y="219"/>
                  <a:pt x="185" y="220"/>
                  <a:pt x="184" y="222"/>
                </a:cubicBezTo>
                <a:close/>
                <a:moveTo>
                  <a:pt x="206" y="200"/>
                </a:moveTo>
                <a:lnTo>
                  <a:pt x="198" y="208"/>
                </a:lnTo>
                <a:cubicBezTo>
                  <a:pt x="197" y="210"/>
                  <a:pt x="195" y="210"/>
                  <a:pt x="194" y="208"/>
                </a:cubicBezTo>
                <a:lnTo>
                  <a:pt x="165" y="179"/>
                </a:lnTo>
                <a:cubicBezTo>
                  <a:pt x="163" y="178"/>
                  <a:pt x="163" y="176"/>
                  <a:pt x="165" y="174"/>
                </a:cubicBezTo>
                <a:lnTo>
                  <a:pt x="173" y="167"/>
                </a:lnTo>
                <a:cubicBezTo>
                  <a:pt x="178" y="161"/>
                  <a:pt x="186" y="161"/>
                  <a:pt x="191" y="167"/>
                </a:cubicBezTo>
                <a:lnTo>
                  <a:pt x="207" y="182"/>
                </a:lnTo>
                <a:cubicBezTo>
                  <a:pt x="212" y="188"/>
                  <a:pt x="212" y="195"/>
                  <a:pt x="206" y="200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1062;p98">
            <a:extLst>
              <a:ext uri="{FF2B5EF4-FFF2-40B4-BE49-F238E27FC236}">
                <a16:creationId xmlns:a16="http://schemas.microsoft.com/office/drawing/2014/main" id="{AD3380B2-7F75-9D44-9EA2-7650627EEAE2}"/>
              </a:ext>
            </a:extLst>
          </p:cNvPr>
          <p:cNvSpPr/>
          <p:nvPr/>
        </p:nvSpPr>
        <p:spPr>
          <a:xfrm>
            <a:off x="1959791" y="2485348"/>
            <a:ext cx="141973" cy="142010"/>
          </a:xfrm>
          <a:custGeom>
            <a:avLst/>
            <a:gdLst/>
            <a:ahLst/>
            <a:cxnLst/>
            <a:rect l="l" t="t" r="r" b="b"/>
            <a:pathLst>
              <a:path w="379" h="380" extrusionOk="0">
                <a:moveTo>
                  <a:pt x="366" y="45"/>
                </a:moveTo>
                <a:lnTo>
                  <a:pt x="333" y="13"/>
                </a:lnTo>
                <a:cubicBezTo>
                  <a:pt x="321" y="0"/>
                  <a:pt x="301" y="0"/>
                  <a:pt x="290" y="13"/>
                </a:cubicBezTo>
                <a:lnTo>
                  <a:pt x="264" y="38"/>
                </a:lnTo>
                <a:cubicBezTo>
                  <a:pt x="261" y="41"/>
                  <a:pt x="261" y="46"/>
                  <a:pt x="264" y="49"/>
                </a:cubicBezTo>
                <a:lnTo>
                  <a:pt x="330" y="115"/>
                </a:lnTo>
                <a:cubicBezTo>
                  <a:pt x="333" y="119"/>
                  <a:pt x="338" y="119"/>
                  <a:pt x="341" y="115"/>
                </a:cubicBezTo>
                <a:lnTo>
                  <a:pt x="367" y="90"/>
                </a:lnTo>
                <a:cubicBezTo>
                  <a:pt x="378" y="77"/>
                  <a:pt x="378" y="58"/>
                  <a:pt x="366" y="45"/>
                </a:cubicBezTo>
                <a:close/>
                <a:moveTo>
                  <a:pt x="242" y="71"/>
                </a:moveTo>
                <a:cubicBezTo>
                  <a:pt x="239" y="68"/>
                  <a:pt x="234" y="68"/>
                  <a:pt x="231" y="71"/>
                </a:cubicBezTo>
                <a:lnTo>
                  <a:pt x="28" y="274"/>
                </a:lnTo>
                <a:lnTo>
                  <a:pt x="2" y="362"/>
                </a:lnTo>
                <a:cubicBezTo>
                  <a:pt x="0" y="371"/>
                  <a:pt x="8" y="379"/>
                  <a:pt x="16" y="377"/>
                </a:cubicBezTo>
                <a:lnTo>
                  <a:pt x="105" y="352"/>
                </a:lnTo>
                <a:lnTo>
                  <a:pt x="104" y="352"/>
                </a:lnTo>
                <a:lnTo>
                  <a:pt x="308" y="149"/>
                </a:lnTo>
                <a:cubicBezTo>
                  <a:pt x="311" y="146"/>
                  <a:pt x="311" y="141"/>
                  <a:pt x="308" y="138"/>
                </a:cubicBezTo>
                <a:lnTo>
                  <a:pt x="242" y="71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1063;p98">
            <a:extLst>
              <a:ext uri="{FF2B5EF4-FFF2-40B4-BE49-F238E27FC236}">
                <a16:creationId xmlns:a16="http://schemas.microsoft.com/office/drawing/2014/main" id="{E755B633-5B76-4448-AD68-543BD85206A0}"/>
              </a:ext>
            </a:extLst>
          </p:cNvPr>
          <p:cNvSpPr/>
          <p:nvPr/>
        </p:nvSpPr>
        <p:spPr>
          <a:xfrm>
            <a:off x="2380760" y="2501861"/>
            <a:ext cx="141973" cy="108985"/>
          </a:xfrm>
          <a:custGeom>
            <a:avLst/>
            <a:gdLst/>
            <a:ahLst/>
            <a:cxnLst/>
            <a:rect l="l" t="t" r="r" b="b"/>
            <a:pathLst>
              <a:path w="380" h="289" extrusionOk="0">
                <a:moveTo>
                  <a:pt x="183" y="180"/>
                </a:moveTo>
                <a:cubicBezTo>
                  <a:pt x="188" y="184"/>
                  <a:pt x="195" y="184"/>
                  <a:pt x="199" y="180"/>
                </a:cubicBezTo>
                <a:lnTo>
                  <a:pt x="375" y="16"/>
                </a:lnTo>
                <a:cubicBezTo>
                  <a:pt x="379" y="10"/>
                  <a:pt x="378" y="0"/>
                  <a:pt x="366" y="0"/>
                </a:cubicBezTo>
                <a:lnTo>
                  <a:pt x="17" y="1"/>
                </a:lnTo>
                <a:cubicBezTo>
                  <a:pt x="8" y="1"/>
                  <a:pt x="0" y="9"/>
                  <a:pt x="7" y="17"/>
                </a:cubicBezTo>
                <a:lnTo>
                  <a:pt x="183" y="180"/>
                </a:lnTo>
                <a:close/>
                <a:moveTo>
                  <a:pt x="378" y="80"/>
                </a:moveTo>
                <a:cubicBezTo>
                  <a:pt x="378" y="72"/>
                  <a:pt x="369" y="68"/>
                  <a:pt x="363" y="73"/>
                </a:cubicBezTo>
                <a:lnTo>
                  <a:pt x="225" y="200"/>
                </a:lnTo>
                <a:cubicBezTo>
                  <a:pt x="216" y="209"/>
                  <a:pt x="204" y="213"/>
                  <a:pt x="191" y="213"/>
                </a:cubicBezTo>
                <a:cubicBezTo>
                  <a:pt x="179" y="213"/>
                  <a:pt x="167" y="209"/>
                  <a:pt x="158" y="201"/>
                </a:cubicBezTo>
                <a:lnTo>
                  <a:pt x="21" y="73"/>
                </a:lnTo>
                <a:cubicBezTo>
                  <a:pt x="15" y="68"/>
                  <a:pt x="5" y="72"/>
                  <a:pt x="5" y="80"/>
                </a:cubicBezTo>
                <a:cubicBezTo>
                  <a:pt x="5" y="115"/>
                  <a:pt x="5" y="210"/>
                  <a:pt x="5" y="257"/>
                </a:cubicBezTo>
                <a:cubicBezTo>
                  <a:pt x="5" y="274"/>
                  <a:pt x="19" y="288"/>
                  <a:pt x="36" y="288"/>
                </a:cubicBezTo>
                <a:lnTo>
                  <a:pt x="347" y="288"/>
                </a:lnTo>
                <a:cubicBezTo>
                  <a:pt x="364" y="288"/>
                  <a:pt x="378" y="274"/>
                  <a:pt x="378" y="257"/>
                </a:cubicBezTo>
                <a:lnTo>
                  <a:pt x="378" y="80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1064;p98">
            <a:extLst>
              <a:ext uri="{FF2B5EF4-FFF2-40B4-BE49-F238E27FC236}">
                <a16:creationId xmlns:a16="http://schemas.microsoft.com/office/drawing/2014/main" id="{504C286A-BBC7-6E42-BC12-2A3E0574621C}"/>
              </a:ext>
            </a:extLst>
          </p:cNvPr>
          <p:cNvSpPr/>
          <p:nvPr/>
        </p:nvSpPr>
        <p:spPr>
          <a:xfrm>
            <a:off x="2829792" y="2485348"/>
            <a:ext cx="107305" cy="143662"/>
          </a:xfrm>
          <a:custGeom>
            <a:avLst/>
            <a:gdLst/>
            <a:ahLst/>
            <a:cxnLst/>
            <a:rect l="l" t="t" r="r" b="b"/>
            <a:pathLst>
              <a:path w="287" h="384" extrusionOk="0">
                <a:moveTo>
                  <a:pt x="167" y="16"/>
                </a:moveTo>
                <a:lnTo>
                  <a:pt x="144" y="130"/>
                </a:lnTo>
                <a:cubicBezTo>
                  <a:pt x="144" y="134"/>
                  <a:pt x="147" y="137"/>
                  <a:pt x="151" y="137"/>
                </a:cubicBezTo>
                <a:lnTo>
                  <a:pt x="272" y="137"/>
                </a:lnTo>
                <a:cubicBezTo>
                  <a:pt x="281" y="137"/>
                  <a:pt x="286" y="147"/>
                  <a:pt x="282" y="155"/>
                </a:cubicBezTo>
                <a:lnTo>
                  <a:pt x="150" y="372"/>
                </a:lnTo>
                <a:cubicBezTo>
                  <a:pt x="144" y="383"/>
                  <a:pt x="128" y="379"/>
                  <a:pt x="128" y="366"/>
                </a:cubicBezTo>
                <a:lnTo>
                  <a:pt x="151" y="232"/>
                </a:lnTo>
                <a:cubicBezTo>
                  <a:pt x="151" y="228"/>
                  <a:pt x="148" y="229"/>
                  <a:pt x="143" y="229"/>
                </a:cubicBezTo>
                <a:lnTo>
                  <a:pt x="15" y="229"/>
                </a:lnTo>
                <a:cubicBezTo>
                  <a:pt x="7" y="229"/>
                  <a:pt x="0" y="217"/>
                  <a:pt x="5" y="209"/>
                </a:cubicBezTo>
                <a:lnTo>
                  <a:pt x="145" y="11"/>
                </a:lnTo>
                <a:cubicBezTo>
                  <a:pt x="151" y="0"/>
                  <a:pt x="167" y="4"/>
                  <a:pt x="167" y="16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1065;p98">
            <a:extLst>
              <a:ext uri="{FF2B5EF4-FFF2-40B4-BE49-F238E27FC236}">
                <a16:creationId xmlns:a16="http://schemas.microsoft.com/office/drawing/2014/main" id="{A93F97DD-452B-7240-B7DE-A6888979862E}"/>
              </a:ext>
            </a:extLst>
          </p:cNvPr>
          <p:cNvSpPr/>
          <p:nvPr/>
        </p:nvSpPr>
        <p:spPr>
          <a:xfrm>
            <a:off x="3244156" y="2491953"/>
            <a:ext cx="141973" cy="128800"/>
          </a:xfrm>
          <a:custGeom>
            <a:avLst/>
            <a:gdLst/>
            <a:ahLst/>
            <a:cxnLst/>
            <a:rect l="l" t="t" r="r" b="b"/>
            <a:pathLst>
              <a:path w="381" h="343" extrusionOk="0">
                <a:moveTo>
                  <a:pt x="363" y="0"/>
                </a:moveTo>
                <a:lnTo>
                  <a:pt x="17" y="0"/>
                </a:lnTo>
                <a:cubicBezTo>
                  <a:pt x="6" y="0"/>
                  <a:pt x="0" y="13"/>
                  <a:pt x="7" y="21"/>
                </a:cubicBezTo>
                <a:lnTo>
                  <a:pt x="159" y="198"/>
                </a:lnTo>
                <a:cubicBezTo>
                  <a:pt x="164" y="204"/>
                  <a:pt x="167" y="211"/>
                  <a:pt x="167" y="218"/>
                </a:cubicBezTo>
                <a:lnTo>
                  <a:pt x="167" y="331"/>
                </a:lnTo>
                <a:cubicBezTo>
                  <a:pt x="167" y="337"/>
                  <a:pt x="172" y="342"/>
                  <a:pt x="179" y="342"/>
                </a:cubicBezTo>
                <a:lnTo>
                  <a:pt x="202" y="342"/>
                </a:lnTo>
                <a:cubicBezTo>
                  <a:pt x="208" y="342"/>
                  <a:pt x="214" y="337"/>
                  <a:pt x="214" y="331"/>
                </a:cubicBezTo>
                <a:lnTo>
                  <a:pt x="214" y="218"/>
                </a:lnTo>
                <a:cubicBezTo>
                  <a:pt x="214" y="211"/>
                  <a:pt x="216" y="204"/>
                  <a:pt x="221" y="198"/>
                </a:cubicBezTo>
                <a:lnTo>
                  <a:pt x="373" y="21"/>
                </a:lnTo>
                <a:cubicBezTo>
                  <a:pt x="380" y="13"/>
                  <a:pt x="375" y="0"/>
                  <a:pt x="363" y="0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1066;p98">
            <a:extLst>
              <a:ext uri="{FF2B5EF4-FFF2-40B4-BE49-F238E27FC236}">
                <a16:creationId xmlns:a16="http://schemas.microsoft.com/office/drawing/2014/main" id="{EEB902C1-0276-1341-AD5F-8E9ECC354880}"/>
              </a:ext>
            </a:extLst>
          </p:cNvPr>
          <p:cNvSpPr/>
          <p:nvPr/>
        </p:nvSpPr>
        <p:spPr>
          <a:xfrm>
            <a:off x="3675029" y="2477092"/>
            <a:ext cx="141973" cy="156871"/>
          </a:xfrm>
          <a:custGeom>
            <a:avLst/>
            <a:gdLst/>
            <a:ahLst/>
            <a:cxnLst/>
            <a:rect l="l" t="t" r="r" b="b"/>
            <a:pathLst>
              <a:path w="379" h="420" extrusionOk="0">
                <a:moveTo>
                  <a:pt x="375" y="91"/>
                </a:moveTo>
                <a:cubicBezTo>
                  <a:pt x="358" y="59"/>
                  <a:pt x="317" y="0"/>
                  <a:pt x="241" y="35"/>
                </a:cubicBezTo>
                <a:cubicBezTo>
                  <a:pt x="193" y="57"/>
                  <a:pt x="167" y="69"/>
                  <a:pt x="167" y="69"/>
                </a:cubicBezTo>
                <a:lnTo>
                  <a:pt x="98" y="99"/>
                </a:lnTo>
                <a:cubicBezTo>
                  <a:pt x="79" y="108"/>
                  <a:pt x="37" y="95"/>
                  <a:pt x="13" y="86"/>
                </a:cubicBezTo>
                <a:cubicBezTo>
                  <a:pt x="6" y="84"/>
                  <a:pt x="0" y="91"/>
                  <a:pt x="3" y="98"/>
                </a:cubicBezTo>
                <a:cubicBezTo>
                  <a:pt x="19" y="130"/>
                  <a:pt x="60" y="189"/>
                  <a:pt x="137" y="154"/>
                </a:cubicBezTo>
                <a:cubicBezTo>
                  <a:pt x="184" y="132"/>
                  <a:pt x="279" y="91"/>
                  <a:pt x="279" y="91"/>
                </a:cubicBezTo>
                <a:cubicBezTo>
                  <a:pt x="298" y="82"/>
                  <a:pt x="341" y="95"/>
                  <a:pt x="365" y="103"/>
                </a:cubicBezTo>
                <a:cubicBezTo>
                  <a:pt x="372" y="105"/>
                  <a:pt x="378" y="98"/>
                  <a:pt x="375" y="91"/>
                </a:cubicBezTo>
                <a:close/>
                <a:moveTo>
                  <a:pt x="211" y="191"/>
                </a:moveTo>
                <a:cubicBezTo>
                  <a:pt x="202" y="195"/>
                  <a:pt x="168" y="211"/>
                  <a:pt x="168" y="211"/>
                </a:cubicBezTo>
                <a:lnTo>
                  <a:pt x="133" y="226"/>
                </a:lnTo>
                <a:cubicBezTo>
                  <a:pt x="116" y="235"/>
                  <a:pt x="80" y="223"/>
                  <a:pt x="58" y="214"/>
                </a:cubicBezTo>
                <a:cubicBezTo>
                  <a:pt x="52" y="211"/>
                  <a:pt x="46" y="219"/>
                  <a:pt x="49" y="225"/>
                </a:cubicBezTo>
                <a:cubicBezTo>
                  <a:pt x="63" y="256"/>
                  <a:pt x="100" y="312"/>
                  <a:pt x="167" y="278"/>
                </a:cubicBezTo>
                <a:cubicBezTo>
                  <a:pt x="209" y="257"/>
                  <a:pt x="244" y="243"/>
                  <a:pt x="244" y="243"/>
                </a:cubicBezTo>
                <a:cubicBezTo>
                  <a:pt x="261" y="234"/>
                  <a:pt x="298" y="246"/>
                  <a:pt x="320" y="255"/>
                </a:cubicBezTo>
                <a:cubicBezTo>
                  <a:pt x="326" y="257"/>
                  <a:pt x="331" y="250"/>
                  <a:pt x="328" y="243"/>
                </a:cubicBezTo>
                <a:cubicBezTo>
                  <a:pt x="314" y="212"/>
                  <a:pt x="277" y="156"/>
                  <a:pt x="211" y="191"/>
                </a:cubicBezTo>
                <a:close/>
                <a:moveTo>
                  <a:pt x="186" y="328"/>
                </a:moveTo>
                <a:cubicBezTo>
                  <a:pt x="179" y="332"/>
                  <a:pt x="167" y="339"/>
                  <a:pt x="167" y="339"/>
                </a:cubicBezTo>
                <a:cubicBezTo>
                  <a:pt x="154" y="348"/>
                  <a:pt x="126" y="337"/>
                  <a:pt x="110" y="329"/>
                </a:cubicBezTo>
                <a:cubicBezTo>
                  <a:pt x="105" y="327"/>
                  <a:pt x="102" y="334"/>
                  <a:pt x="104" y="340"/>
                </a:cubicBezTo>
                <a:cubicBezTo>
                  <a:pt x="114" y="368"/>
                  <a:pt x="141" y="419"/>
                  <a:pt x="192" y="388"/>
                </a:cubicBezTo>
                <a:cubicBezTo>
                  <a:pt x="211" y="376"/>
                  <a:pt x="211" y="377"/>
                  <a:pt x="211" y="377"/>
                </a:cubicBezTo>
                <a:cubicBezTo>
                  <a:pt x="225" y="370"/>
                  <a:pt x="251" y="379"/>
                  <a:pt x="267" y="387"/>
                </a:cubicBezTo>
                <a:cubicBezTo>
                  <a:pt x="272" y="389"/>
                  <a:pt x="276" y="382"/>
                  <a:pt x="274" y="376"/>
                </a:cubicBezTo>
                <a:cubicBezTo>
                  <a:pt x="263" y="348"/>
                  <a:pt x="238" y="300"/>
                  <a:pt x="186" y="328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1067;p98">
            <a:extLst>
              <a:ext uri="{FF2B5EF4-FFF2-40B4-BE49-F238E27FC236}">
                <a16:creationId xmlns:a16="http://schemas.microsoft.com/office/drawing/2014/main" id="{AB2C5B6E-6E91-6D48-856C-F8D463F57946}"/>
              </a:ext>
            </a:extLst>
          </p:cNvPr>
          <p:cNvSpPr/>
          <p:nvPr/>
        </p:nvSpPr>
        <p:spPr>
          <a:xfrm>
            <a:off x="4104251" y="2487000"/>
            <a:ext cx="146925" cy="140359"/>
          </a:xfrm>
          <a:custGeom>
            <a:avLst/>
            <a:gdLst/>
            <a:ahLst/>
            <a:cxnLst/>
            <a:rect l="l" t="t" r="r" b="b"/>
            <a:pathLst>
              <a:path w="391" h="375" extrusionOk="0">
                <a:moveTo>
                  <a:pt x="378" y="280"/>
                </a:moveTo>
                <a:lnTo>
                  <a:pt x="343" y="280"/>
                </a:lnTo>
                <a:lnTo>
                  <a:pt x="343" y="245"/>
                </a:lnTo>
                <a:cubicBezTo>
                  <a:pt x="343" y="239"/>
                  <a:pt x="337" y="234"/>
                  <a:pt x="331" y="234"/>
                </a:cubicBezTo>
                <a:lnTo>
                  <a:pt x="308" y="234"/>
                </a:lnTo>
                <a:cubicBezTo>
                  <a:pt x="302" y="234"/>
                  <a:pt x="296" y="239"/>
                  <a:pt x="296" y="245"/>
                </a:cubicBezTo>
                <a:lnTo>
                  <a:pt x="296" y="280"/>
                </a:lnTo>
                <a:lnTo>
                  <a:pt x="261" y="280"/>
                </a:lnTo>
                <a:cubicBezTo>
                  <a:pt x="255" y="280"/>
                  <a:pt x="249" y="286"/>
                  <a:pt x="249" y="292"/>
                </a:cubicBezTo>
                <a:lnTo>
                  <a:pt x="249" y="315"/>
                </a:lnTo>
                <a:cubicBezTo>
                  <a:pt x="249" y="322"/>
                  <a:pt x="255" y="327"/>
                  <a:pt x="261" y="327"/>
                </a:cubicBezTo>
                <a:lnTo>
                  <a:pt x="296" y="327"/>
                </a:lnTo>
                <a:lnTo>
                  <a:pt x="296" y="362"/>
                </a:lnTo>
                <a:cubicBezTo>
                  <a:pt x="296" y="368"/>
                  <a:pt x="302" y="374"/>
                  <a:pt x="308" y="374"/>
                </a:cubicBezTo>
                <a:lnTo>
                  <a:pt x="331" y="374"/>
                </a:lnTo>
                <a:cubicBezTo>
                  <a:pt x="337" y="374"/>
                  <a:pt x="343" y="368"/>
                  <a:pt x="343" y="362"/>
                </a:cubicBezTo>
                <a:lnTo>
                  <a:pt x="343" y="327"/>
                </a:lnTo>
                <a:lnTo>
                  <a:pt x="378" y="327"/>
                </a:lnTo>
                <a:cubicBezTo>
                  <a:pt x="384" y="327"/>
                  <a:pt x="390" y="322"/>
                  <a:pt x="390" y="315"/>
                </a:cubicBezTo>
                <a:lnTo>
                  <a:pt x="390" y="292"/>
                </a:lnTo>
                <a:cubicBezTo>
                  <a:pt x="390" y="286"/>
                  <a:pt x="384" y="280"/>
                  <a:pt x="378" y="280"/>
                </a:cubicBezTo>
                <a:close/>
                <a:moveTo>
                  <a:pt x="249" y="249"/>
                </a:moveTo>
                <a:lnTo>
                  <a:pt x="257" y="249"/>
                </a:lnTo>
                <a:cubicBezTo>
                  <a:pt x="262" y="249"/>
                  <a:pt x="265" y="246"/>
                  <a:pt x="265" y="241"/>
                </a:cubicBezTo>
                <a:lnTo>
                  <a:pt x="265" y="234"/>
                </a:lnTo>
                <a:cubicBezTo>
                  <a:pt x="265" y="217"/>
                  <a:pt x="279" y="203"/>
                  <a:pt x="296" y="203"/>
                </a:cubicBezTo>
                <a:lnTo>
                  <a:pt x="331" y="203"/>
                </a:lnTo>
                <a:cubicBezTo>
                  <a:pt x="337" y="203"/>
                  <a:pt x="343" y="197"/>
                  <a:pt x="343" y="191"/>
                </a:cubicBezTo>
                <a:lnTo>
                  <a:pt x="343" y="31"/>
                </a:lnTo>
                <a:cubicBezTo>
                  <a:pt x="343" y="14"/>
                  <a:pt x="329" y="0"/>
                  <a:pt x="312" y="0"/>
                </a:cubicBezTo>
                <a:lnTo>
                  <a:pt x="31" y="0"/>
                </a:lnTo>
                <a:cubicBezTo>
                  <a:pt x="14" y="0"/>
                  <a:pt x="0" y="14"/>
                  <a:pt x="0" y="31"/>
                </a:cubicBezTo>
                <a:lnTo>
                  <a:pt x="0" y="312"/>
                </a:lnTo>
                <a:cubicBezTo>
                  <a:pt x="0" y="329"/>
                  <a:pt x="14" y="343"/>
                  <a:pt x="31" y="343"/>
                </a:cubicBezTo>
                <a:lnTo>
                  <a:pt x="207" y="343"/>
                </a:lnTo>
                <a:cubicBezTo>
                  <a:pt x="214" y="343"/>
                  <a:pt x="219" y="337"/>
                  <a:pt x="218" y="330"/>
                </a:cubicBezTo>
                <a:lnTo>
                  <a:pt x="218" y="280"/>
                </a:lnTo>
                <a:cubicBezTo>
                  <a:pt x="218" y="263"/>
                  <a:pt x="232" y="249"/>
                  <a:pt x="249" y="249"/>
                </a:cubicBezTo>
                <a:close/>
                <a:moveTo>
                  <a:pt x="187" y="70"/>
                </a:moveTo>
                <a:cubicBezTo>
                  <a:pt x="187" y="65"/>
                  <a:pt x="190" y="62"/>
                  <a:pt x="195" y="62"/>
                </a:cubicBezTo>
                <a:lnTo>
                  <a:pt x="273" y="62"/>
                </a:lnTo>
                <a:cubicBezTo>
                  <a:pt x="278" y="62"/>
                  <a:pt x="281" y="65"/>
                  <a:pt x="281" y="70"/>
                </a:cubicBezTo>
                <a:lnTo>
                  <a:pt x="281" y="86"/>
                </a:lnTo>
                <a:cubicBezTo>
                  <a:pt x="281" y="90"/>
                  <a:pt x="278" y="94"/>
                  <a:pt x="273" y="94"/>
                </a:cubicBezTo>
                <a:lnTo>
                  <a:pt x="195" y="94"/>
                </a:lnTo>
                <a:cubicBezTo>
                  <a:pt x="190" y="94"/>
                  <a:pt x="187" y="90"/>
                  <a:pt x="187" y="86"/>
                </a:cubicBezTo>
                <a:lnTo>
                  <a:pt x="187" y="70"/>
                </a:lnTo>
                <a:close/>
                <a:moveTo>
                  <a:pt x="187" y="132"/>
                </a:moveTo>
                <a:cubicBezTo>
                  <a:pt x="187" y="128"/>
                  <a:pt x="190" y="125"/>
                  <a:pt x="195" y="125"/>
                </a:cubicBezTo>
                <a:lnTo>
                  <a:pt x="273" y="125"/>
                </a:lnTo>
                <a:cubicBezTo>
                  <a:pt x="278" y="125"/>
                  <a:pt x="281" y="128"/>
                  <a:pt x="281" y="132"/>
                </a:cubicBezTo>
                <a:lnTo>
                  <a:pt x="281" y="148"/>
                </a:lnTo>
                <a:cubicBezTo>
                  <a:pt x="281" y="153"/>
                  <a:pt x="278" y="156"/>
                  <a:pt x="273" y="156"/>
                </a:cubicBezTo>
                <a:lnTo>
                  <a:pt x="195" y="156"/>
                </a:lnTo>
                <a:cubicBezTo>
                  <a:pt x="190" y="156"/>
                  <a:pt x="187" y="153"/>
                  <a:pt x="187" y="148"/>
                </a:cubicBezTo>
                <a:lnTo>
                  <a:pt x="187" y="132"/>
                </a:lnTo>
                <a:close/>
                <a:moveTo>
                  <a:pt x="63" y="70"/>
                </a:moveTo>
                <a:cubicBezTo>
                  <a:pt x="63" y="65"/>
                  <a:pt x="66" y="62"/>
                  <a:pt x="70" y="62"/>
                </a:cubicBezTo>
                <a:lnTo>
                  <a:pt x="148" y="62"/>
                </a:lnTo>
                <a:cubicBezTo>
                  <a:pt x="153" y="62"/>
                  <a:pt x="156" y="65"/>
                  <a:pt x="156" y="70"/>
                </a:cubicBezTo>
                <a:lnTo>
                  <a:pt x="156" y="148"/>
                </a:lnTo>
                <a:cubicBezTo>
                  <a:pt x="156" y="153"/>
                  <a:pt x="153" y="156"/>
                  <a:pt x="148" y="156"/>
                </a:cubicBezTo>
                <a:lnTo>
                  <a:pt x="70" y="156"/>
                </a:lnTo>
                <a:cubicBezTo>
                  <a:pt x="66" y="156"/>
                  <a:pt x="63" y="153"/>
                  <a:pt x="63" y="148"/>
                </a:cubicBezTo>
                <a:lnTo>
                  <a:pt x="63" y="70"/>
                </a:lnTo>
                <a:close/>
                <a:moveTo>
                  <a:pt x="187" y="273"/>
                </a:moveTo>
                <a:cubicBezTo>
                  <a:pt x="187" y="277"/>
                  <a:pt x="184" y="280"/>
                  <a:pt x="179" y="280"/>
                </a:cubicBezTo>
                <a:lnTo>
                  <a:pt x="70" y="280"/>
                </a:lnTo>
                <a:cubicBezTo>
                  <a:pt x="66" y="280"/>
                  <a:pt x="63" y="277"/>
                  <a:pt x="63" y="273"/>
                </a:cubicBezTo>
                <a:lnTo>
                  <a:pt x="63" y="257"/>
                </a:lnTo>
                <a:cubicBezTo>
                  <a:pt x="63" y="252"/>
                  <a:pt x="66" y="249"/>
                  <a:pt x="70" y="249"/>
                </a:cubicBezTo>
                <a:lnTo>
                  <a:pt x="179" y="249"/>
                </a:lnTo>
                <a:cubicBezTo>
                  <a:pt x="184" y="249"/>
                  <a:pt x="187" y="252"/>
                  <a:pt x="187" y="257"/>
                </a:cubicBezTo>
                <a:lnTo>
                  <a:pt x="187" y="273"/>
                </a:lnTo>
                <a:close/>
                <a:moveTo>
                  <a:pt x="70" y="218"/>
                </a:moveTo>
                <a:cubicBezTo>
                  <a:pt x="66" y="218"/>
                  <a:pt x="63" y="215"/>
                  <a:pt x="63" y="210"/>
                </a:cubicBezTo>
                <a:lnTo>
                  <a:pt x="63" y="195"/>
                </a:lnTo>
                <a:cubicBezTo>
                  <a:pt x="63" y="190"/>
                  <a:pt x="66" y="187"/>
                  <a:pt x="70" y="187"/>
                </a:cubicBezTo>
                <a:lnTo>
                  <a:pt x="226" y="187"/>
                </a:lnTo>
                <a:cubicBezTo>
                  <a:pt x="231" y="187"/>
                  <a:pt x="234" y="190"/>
                  <a:pt x="234" y="195"/>
                </a:cubicBezTo>
                <a:lnTo>
                  <a:pt x="234" y="210"/>
                </a:lnTo>
                <a:cubicBezTo>
                  <a:pt x="234" y="215"/>
                  <a:pt x="231" y="218"/>
                  <a:pt x="226" y="218"/>
                </a:cubicBezTo>
                <a:lnTo>
                  <a:pt x="70" y="218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1068;p98">
            <a:extLst>
              <a:ext uri="{FF2B5EF4-FFF2-40B4-BE49-F238E27FC236}">
                <a16:creationId xmlns:a16="http://schemas.microsoft.com/office/drawing/2014/main" id="{88FB3BBA-B2FC-5C4F-97D4-1E35F27F4EF0}"/>
              </a:ext>
            </a:extLst>
          </p:cNvPr>
          <p:cNvSpPr/>
          <p:nvPr/>
        </p:nvSpPr>
        <p:spPr>
          <a:xfrm>
            <a:off x="4538425" y="2487000"/>
            <a:ext cx="140323" cy="140359"/>
          </a:xfrm>
          <a:custGeom>
            <a:avLst/>
            <a:gdLst/>
            <a:ahLst/>
            <a:cxnLst/>
            <a:rect l="l" t="t" r="r" b="b"/>
            <a:pathLst>
              <a:path w="375" h="376" extrusionOk="0">
                <a:moveTo>
                  <a:pt x="369" y="246"/>
                </a:moveTo>
                <a:lnTo>
                  <a:pt x="352" y="229"/>
                </a:lnTo>
                <a:cubicBezTo>
                  <a:pt x="348" y="224"/>
                  <a:pt x="340" y="224"/>
                  <a:pt x="335" y="229"/>
                </a:cubicBezTo>
                <a:lnTo>
                  <a:pt x="262" y="304"/>
                </a:lnTo>
                <a:cubicBezTo>
                  <a:pt x="259" y="307"/>
                  <a:pt x="253" y="307"/>
                  <a:pt x="250" y="304"/>
                </a:cubicBezTo>
                <a:lnTo>
                  <a:pt x="216" y="269"/>
                </a:lnTo>
                <a:cubicBezTo>
                  <a:pt x="211" y="264"/>
                  <a:pt x="204" y="264"/>
                  <a:pt x="199" y="269"/>
                </a:cubicBezTo>
                <a:lnTo>
                  <a:pt x="182" y="286"/>
                </a:lnTo>
                <a:cubicBezTo>
                  <a:pt x="177" y="290"/>
                  <a:pt x="177" y="298"/>
                  <a:pt x="182" y="303"/>
                </a:cubicBezTo>
                <a:lnTo>
                  <a:pt x="247" y="370"/>
                </a:lnTo>
                <a:cubicBezTo>
                  <a:pt x="252" y="375"/>
                  <a:pt x="260" y="375"/>
                  <a:pt x="264" y="370"/>
                </a:cubicBezTo>
                <a:lnTo>
                  <a:pt x="369" y="263"/>
                </a:lnTo>
                <a:cubicBezTo>
                  <a:pt x="374" y="259"/>
                  <a:pt x="374" y="252"/>
                  <a:pt x="369" y="246"/>
                </a:cubicBezTo>
                <a:close/>
                <a:moveTo>
                  <a:pt x="176" y="248"/>
                </a:moveTo>
                <a:cubicBezTo>
                  <a:pt x="184" y="240"/>
                  <a:pt x="194" y="235"/>
                  <a:pt x="204" y="234"/>
                </a:cubicBezTo>
                <a:cubicBezTo>
                  <a:pt x="218" y="233"/>
                  <a:pt x="230" y="237"/>
                  <a:pt x="239" y="246"/>
                </a:cubicBezTo>
                <a:lnTo>
                  <a:pt x="257" y="265"/>
                </a:lnTo>
                <a:lnTo>
                  <a:pt x="313" y="207"/>
                </a:lnTo>
                <a:cubicBezTo>
                  <a:pt x="319" y="201"/>
                  <a:pt x="327" y="196"/>
                  <a:pt x="335" y="195"/>
                </a:cubicBezTo>
                <a:cubicBezTo>
                  <a:pt x="339" y="194"/>
                  <a:pt x="341" y="191"/>
                  <a:pt x="341" y="187"/>
                </a:cubicBezTo>
                <a:lnTo>
                  <a:pt x="341" y="31"/>
                </a:lnTo>
                <a:cubicBezTo>
                  <a:pt x="341" y="14"/>
                  <a:pt x="327" y="0"/>
                  <a:pt x="310" y="0"/>
                </a:cubicBezTo>
                <a:lnTo>
                  <a:pt x="31" y="0"/>
                </a:lnTo>
                <a:cubicBezTo>
                  <a:pt x="14" y="0"/>
                  <a:pt x="0" y="14"/>
                  <a:pt x="0" y="31"/>
                </a:cubicBezTo>
                <a:lnTo>
                  <a:pt x="0" y="312"/>
                </a:lnTo>
                <a:cubicBezTo>
                  <a:pt x="0" y="329"/>
                  <a:pt x="14" y="343"/>
                  <a:pt x="31" y="343"/>
                </a:cubicBezTo>
                <a:lnTo>
                  <a:pt x="158" y="343"/>
                </a:lnTo>
                <a:cubicBezTo>
                  <a:pt x="165" y="343"/>
                  <a:pt x="169" y="334"/>
                  <a:pt x="164" y="329"/>
                </a:cubicBezTo>
                <a:lnTo>
                  <a:pt x="160" y="326"/>
                </a:lnTo>
                <a:cubicBezTo>
                  <a:pt x="144" y="308"/>
                  <a:pt x="144" y="281"/>
                  <a:pt x="160" y="264"/>
                </a:cubicBezTo>
                <a:lnTo>
                  <a:pt x="176" y="248"/>
                </a:lnTo>
                <a:close/>
                <a:moveTo>
                  <a:pt x="186" y="70"/>
                </a:moveTo>
                <a:cubicBezTo>
                  <a:pt x="186" y="65"/>
                  <a:pt x="190" y="62"/>
                  <a:pt x="194" y="62"/>
                </a:cubicBezTo>
                <a:lnTo>
                  <a:pt x="272" y="62"/>
                </a:lnTo>
                <a:cubicBezTo>
                  <a:pt x="277" y="62"/>
                  <a:pt x="280" y="65"/>
                  <a:pt x="280" y="70"/>
                </a:cubicBezTo>
                <a:lnTo>
                  <a:pt x="280" y="86"/>
                </a:lnTo>
                <a:cubicBezTo>
                  <a:pt x="280" y="90"/>
                  <a:pt x="277" y="94"/>
                  <a:pt x="272" y="94"/>
                </a:cubicBezTo>
                <a:lnTo>
                  <a:pt x="194" y="94"/>
                </a:lnTo>
                <a:cubicBezTo>
                  <a:pt x="190" y="94"/>
                  <a:pt x="186" y="90"/>
                  <a:pt x="186" y="86"/>
                </a:cubicBezTo>
                <a:lnTo>
                  <a:pt x="186" y="70"/>
                </a:lnTo>
                <a:close/>
                <a:moveTo>
                  <a:pt x="186" y="132"/>
                </a:moveTo>
                <a:cubicBezTo>
                  <a:pt x="186" y="128"/>
                  <a:pt x="190" y="125"/>
                  <a:pt x="194" y="125"/>
                </a:cubicBezTo>
                <a:lnTo>
                  <a:pt x="272" y="125"/>
                </a:lnTo>
                <a:cubicBezTo>
                  <a:pt x="277" y="125"/>
                  <a:pt x="280" y="128"/>
                  <a:pt x="280" y="132"/>
                </a:cubicBezTo>
                <a:lnTo>
                  <a:pt x="280" y="148"/>
                </a:lnTo>
                <a:cubicBezTo>
                  <a:pt x="280" y="153"/>
                  <a:pt x="277" y="156"/>
                  <a:pt x="272" y="156"/>
                </a:cubicBezTo>
                <a:lnTo>
                  <a:pt x="194" y="156"/>
                </a:lnTo>
                <a:cubicBezTo>
                  <a:pt x="190" y="156"/>
                  <a:pt x="186" y="153"/>
                  <a:pt x="186" y="148"/>
                </a:cubicBezTo>
                <a:lnTo>
                  <a:pt x="186" y="132"/>
                </a:lnTo>
                <a:close/>
                <a:moveTo>
                  <a:pt x="62" y="70"/>
                </a:moveTo>
                <a:cubicBezTo>
                  <a:pt x="62" y="65"/>
                  <a:pt x="65" y="62"/>
                  <a:pt x="70" y="62"/>
                </a:cubicBezTo>
                <a:lnTo>
                  <a:pt x="148" y="62"/>
                </a:lnTo>
                <a:cubicBezTo>
                  <a:pt x="152" y="62"/>
                  <a:pt x="155" y="65"/>
                  <a:pt x="155" y="70"/>
                </a:cubicBezTo>
                <a:lnTo>
                  <a:pt x="155" y="148"/>
                </a:lnTo>
                <a:cubicBezTo>
                  <a:pt x="155" y="153"/>
                  <a:pt x="152" y="156"/>
                  <a:pt x="148" y="156"/>
                </a:cubicBezTo>
                <a:lnTo>
                  <a:pt x="70" y="156"/>
                </a:lnTo>
                <a:cubicBezTo>
                  <a:pt x="65" y="156"/>
                  <a:pt x="62" y="153"/>
                  <a:pt x="62" y="148"/>
                </a:cubicBezTo>
                <a:lnTo>
                  <a:pt x="62" y="70"/>
                </a:lnTo>
                <a:close/>
                <a:moveTo>
                  <a:pt x="124" y="273"/>
                </a:moveTo>
                <a:cubicBezTo>
                  <a:pt x="124" y="277"/>
                  <a:pt x="121" y="280"/>
                  <a:pt x="117" y="280"/>
                </a:cubicBezTo>
                <a:lnTo>
                  <a:pt x="70" y="280"/>
                </a:lnTo>
                <a:cubicBezTo>
                  <a:pt x="66" y="280"/>
                  <a:pt x="63" y="277"/>
                  <a:pt x="63" y="273"/>
                </a:cubicBezTo>
                <a:lnTo>
                  <a:pt x="63" y="257"/>
                </a:lnTo>
                <a:cubicBezTo>
                  <a:pt x="63" y="252"/>
                  <a:pt x="66" y="249"/>
                  <a:pt x="70" y="249"/>
                </a:cubicBezTo>
                <a:lnTo>
                  <a:pt x="117" y="249"/>
                </a:lnTo>
                <a:cubicBezTo>
                  <a:pt x="121" y="249"/>
                  <a:pt x="124" y="252"/>
                  <a:pt x="124" y="257"/>
                </a:cubicBezTo>
                <a:lnTo>
                  <a:pt x="124" y="273"/>
                </a:lnTo>
                <a:close/>
                <a:moveTo>
                  <a:pt x="70" y="218"/>
                </a:moveTo>
                <a:cubicBezTo>
                  <a:pt x="65" y="218"/>
                  <a:pt x="62" y="215"/>
                  <a:pt x="62" y="210"/>
                </a:cubicBezTo>
                <a:lnTo>
                  <a:pt x="62" y="195"/>
                </a:lnTo>
                <a:cubicBezTo>
                  <a:pt x="62" y="190"/>
                  <a:pt x="65" y="187"/>
                  <a:pt x="70" y="187"/>
                </a:cubicBezTo>
                <a:lnTo>
                  <a:pt x="225" y="187"/>
                </a:lnTo>
                <a:cubicBezTo>
                  <a:pt x="230" y="187"/>
                  <a:pt x="233" y="190"/>
                  <a:pt x="233" y="195"/>
                </a:cubicBezTo>
                <a:lnTo>
                  <a:pt x="233" y="210"/>
                </a:lnTo>
                <a:cubicBezTo>
                  <a:pt x="233" y="215"/>
                  <a:pt x="230" y="218"/>
                  <a:pt x="225" y="218"/>
                </a:cubicBezTo>
                <a:lnTo>
                  <a:pt x="70" y="218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1069;p98">
            <a:extLst>
              <a:ext uri="{FF2B5EF4-FFF2-40B4-BE49-F238E27FC236}">
                <a16:creationId xmlns:a16="http://schemas.microsoft.com/office/drawing/2014/main" id="{987E6671-1721-7942-A2A5-0046A443971E}"/>
              </a:ext>
            </a:extLst>
          </p:cNvPr>
          <p:cNvSpPr/>
          <p:nvPr/>
        </p:nvSpPr>
        <p:spPr>
          <a:xfrm>
            <a:off x="5015521" y="2487000"/>
            <a:ext cx="49526" cy="140359"/>
          </a:xfrm>
          <a:custGeom>
            <a:avLst/>
            <a:gdLst/>
            <a:ahLst/>
            <a:cxnLst/>
            <a:rect l="l" t="t" r="r" b="b"/>
            <a:pathLst>
              <a:path w="133" h="374" extrusionOk="0">
                <a:moveTo>
                  <a:pt x="74" y="0"/>
                </a:moveTo>
                <a:cubicBezTo>
                  <a:pt x="78" y="0"/>
                  <a:pt x="81" y="3"/>
                  <a:pt x="81" y="8"/>
                </a:cubicBezTo>
                <a:lnTo>
                  <a:pt x="81" y="51"/>
                </a:lnTo>
                <a:lnTo>
                  <a:pt x="107" y="26"/>
                </a:lnTo>
                <a:cubicBezTo>
                  <a:pt x="110" y="23"/>
                  <a:pt x="115" y="23"/>
                  <a:pt x="118" y="26"/>
                </a:cubicBezTo>
                <a:lnTo>
                  <a:pt x="129" y="37"/>
                </a:lnTo>
                <a:cubicBezTo>
                  <a:pt x="132" y="40"/>
                  <a:pt x="132" y="44"/>
                  <a:pt x="129" y="48"/>
                </a:cubicBezTo>
                <a:lnTo>
                  <a:pt x="81" y="95"/>
                </a:lnTo>
                <a:lnTo>
                  <a:pt x="81" y="278"/>
                </a:lnTo>
                <a:lnTo>
                  <a:pt x="129" y="326"/>
                </a:lnTo>
                <a:cubicBezTo>
                  <a:pt x="132" y="329"/>
                  <a:pt x="132" y="333"/>
                  <a:pt x="129" y="336"/>
                </a:cubicBezTo>
                <a:lnTo>
                  <a:pt x="118" y="347"/>
                </a:lnTo>
                <a:cubicBezTo>
                  <a:pt x="115" y="350"/>
                  <a:pt x="110" y="350"/>
                  <a:pt x="107" y="347"/>
                </a:cubicBezTo>
                <a:lnTo>
                  <a:pt x="81" y="322"/>
                </a:lnTo>
                <a:lnTo>
                  <a:pt x="81" y="365"/>
                </a:lnTo>
                <a:cubicBezTo>
                  <a:pt x="81" y="370"/>
                  <a:pt x="78" y="373"/>
                  <a:pt x="74" y="373"/>
                </a:cubicBezTo>
                <a:lnTo>
                  <a:pt x="58" y="373"/>
                </a:lnTo>
                <a:cubicBezTo>
                  <a:pt x="53" y="373"/>
                  <a:pt x="50" y="370"/>
                  <a:pt x="50" y="365"/>
                </a:cubicBezTo>
                <a:lnTo>
                  <a:pt x="50" y="322"/>
                </a:lnTo>
                <a:lnTo>
                  <a:pt x="25" y="347"/>
                </a:lnTo>
                <a:cubicBezTo>
                  <a:pt x="21" y="350"/>
                  <a:pt x="17" y="350"/>
                  <a:pt x="14" y="347"/>
                </a:cubicBezTo>
                <a:lnTo>
                  <a:pt x="3" y="336"/>
                </a:lnTo>
                <a:cubicBezTo>
                  <a:pt x="0" y="333"/>
                  <a:pt x="0" y="329"/>
                  <a:pt x="3" y="326"/>
                </a:cubicBezTo>
                <a:lnTo>
                  <a:pt x="50" y="278"/>
                </a:lnTo>
                <a:lnTo>
                  <a:pt x="50" y="95"/>
                </a:lnTo>
                <a:lnTo>
                  <a:pt x="3" y="48"/>
                </a:lnTo>
                <a:cubicBezTo>
                  <a:pt x="0" y="44"/>
                  <a:pt x="0" y="40"/>
                  <a:pt x="3" y="37"/>
                </a:cubicBezTo>
                <a:lnTo>
                  <a:pt x="14" y="26"/>
                </a:lnTo>
                <a:cubicBezTo>
                  <a:pt x="17" y="23"/>
                  <a:pt x="21" y="23"/>
                  <a:pt x="25" y="26"/>
                </a:cubicBezTo>
                <a:lnTo>
                  <a:pt x="50" y="51"/>
                </a:lnTo>
                <a:lnTo>
                  <a:pt x="50" y="8"/>
                </a:lnTo>
                <a:cubicBezTo>
                  <a:pt x="50" y="3"/>
                  <a:pt x="53" y="0"/>
                  <a:pt x="58" y="0"/>
                </a:cubicBezTo>
                <a:lnTo>
                  <a:pt x="74" y="0"/>
                </a:ln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1070;p98">
            <a:extLst>
              <a:ext uri="{FF2B5EF4-FFF2-40B4-BE49-F238E27FC236}">
                <a16:creationId xmlns:a16="http://schemas.microsoft.com/office/drawing/2014/main" id="{5EF8155E-D2D3-5140-9E4E-F9D695438474}"/>
              </a:ext>
            </a:extLst>
          </p:cNvPr>
          <p:cNvSpPr/>
          <p:nvPr/>
        </p:nvSpPr>
        <p:spPr>
          <a:xfrm>
            <a:off x="4977552" y="2506815"/>
            <a:ext cx="125464" cy="99077"/>
          </a:xfrm>
          <a:custGeom>
            <a:avLst/>
            <a:gdLst/>
            <a:ahLst/>
            <a:cxnLst/>
            <a:rect l="l" t="t" r="r" b="b"/>
            <a:pathLst>
              <a:path w="335" h="265" extrusionOk="0">
                <a:moveTo>
                  <a:pt x="332" y="43"/>
                </a:moveTo>
                <a:cubicBezTo>
                  <a:pt x="334" y="47"/>
                  <a:pt x="334" y="52"/>
                  <a:pt x="329" y="54"/>
                </a:cubicBezTo>
                <a:lnTo>
                  <a:pt x="291" y="77"/>
                </a:lnTo>
                <a:lnTo>
                  <a:pt x="327" y="86"/>
                </a:lnTo>
                <a:cubicBezTo>
                  <a:pt x="331" y="87"/>
                  <a:pt x="334" y="91"/>
                  <a:pt x="332" y="95"/>
                </a:cubicBezTo>
                <a:lnTo>
                  <a:pt x="328" y="110"/>
                </a:lnTo>
                <a:cubicBezTo>
                  <a:pt x="327" y="115"/>
                  <a:pt x="323" y="117"/>
                  <a:pt x="319" y="116"/>
                </a:cubicBezTo>
                <a:lnTo>
                  <a:pt x="254" y="98"/>
                </a:lnTo>
                <a:lnTo>
                  <a:pt x="97" y="191"/>
                </a:lnTo>
                <a:lnTo>
                  <a:pt x="81" y="257"/>
                </a:lnTo>
                <a:cubicBezTo>
                  <a:pt x="80" y="261"/>
                  <a:pt x="76" y="264"/>
                  <a:pt x="71" y="262"/>
                </a:cubicBezTo>
                <a:lnTo>
                  <a:pt x="56" y="258"/>
                </a:lnTo>
                <a:cubicBezTo>
                  <a:pt x="52" y="257"/>
                  <a:pt x="49" y="253"/>
                  <a:pt x="51" y="249"/>
                </a:cubicBezTo>
                <a:lnTo>
                  <a:pt x="60" y="212"/>
                </a:lnTo>
                <a:lnTo>
                  <a:pt x="21" y="235"/>
                </a:lnTo>
                <a:cubicBezTo>
                  <a:pt x="18" y="238"/>
                  <a:pt x="13" y="237"/>
                  <a:pt x="11" y="232"/>
                </a:cubicBezTo>
                <a:lnTo>
                  <a:pt x="3" y="219"/>
                </a:lnTo>
                <a:cubicBezTo>
                  <a:pt x="0" y="215"/>
                  <a:pt x="1" y="211"/>
                  <a:pt x="6" y="208"/>
                </a:cubicBezTo>
                <a:lnTo>
                  <a:pt x="43" y="186"/>
                </a:lnTo>
                <a:lnTo>
                  <a:pt x="9" y="177"/>
                </a:lnTo>
                <a:cubicBezTo>
                  <a:pt x="4" y="176"/>
                  <a:pt x="2" y="172"/>
                  <a:pt x="4" y="168"/>
                </a:cubicBezTo>
                <a:lnTo>
                  <a:pt x="7" y="153"/>
                </a:lnTo>
                <a:cubicBezTo>
                  <a:pt x="8" y="148"/>
                  <a:pt x="12" y="146"/>
                  <a:pt x="17" y="148"/>
                </a:cubicBezTo>
                <a:lnTo>
                  <a:pt x="80" y="164"/>
                </a:lnTo>
                <a:lnTo>
                  <a:pt x="239" y="70"/>
                </a:lnTo>
                <a:lnTo>
                  <a:pt x="255" y="7"/>
                </a:lnTo>
                <a:cubicBezTo>
                  <a:pt x="256" y="2"/>
                  <a:pt x="260" y="0"/>
                  <a:pt x="264" y="1"/>
                </a:cubicBezTo>
                <a:lnTo>
                  <a:pt x="279" y="5"/>
                </a:lnTo>
                <a:cubicBezTo>
                  <a:pt x="284" y="6"/>
                  <a:pt x="286" y="10"/>
                  <a:pt x="285" y="14"/>
                </a:cubicBezTo>
                <a:lnTo>
                  <a:pt x="276" y="48"/>
                </a:lnTo>
                <a:lnTo>
                  <a:pt x="313" y="26"/>
                </a:lnTo>
                <a:cubicBezTo>
                  <a:pt x="317" y="24"/>
                  <a:pt x="322" y="24"/>
                  <a:pt x="324" y="29"/>
                </a:cubicBezTo>
                <a:lnTo>
                  <a:pt x="332" y="43"/>
                </a:ln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1071;p98">
            <a:extLst>
              <a:ext uri="{FF2B5EF4-FFF2-40B4-BE49-F238E27FC236}">
                <a16:creationId xmlns:a16="http://schemas.microsoft.com/office/drawing/2014/main" id="{53497A3C-8F7A-9941-A614-2845C534750D}"/>
              </a:ext>
            </a:extLst>
          </p:cNvPr>
          <p:cNvSpPr/>
          <p:nvPr/>
        </p:nvSpPr>
        <p:spPr>
          <a:xfrm>
            <a:off x="4977552" y="2506815"/>
            <a:ext cx="125465" cy="99077"/>
          </a:xfrm>
          <a:custGeom>
            <a:avLst/>
            <a:gdLst/>
            <a:ahLst/>
            <a:cxnLst/>
            <a:rect l="l" t="t" r="r" b="b"/>
            <a:pathLst>
              <a:path w="336" h="264" extrusionOk="0">
                <a:moveTo>
                  <a:pt x="11" y="30"/>
                </a:moveTo>
                <a:cubicBezTo>
                  <a:pt x="14" y="26"/>
                  <a:pt x="18" y="24"/>
                  <a:pt x="22" y="27"/>
                </a:cubicBezTo>
                <a:lnTo>
                  <a:pt x="59" y="49"/>
                </a:lnTo>
                <a:lnTo>
                  <a:pt x="50" y="14"/>
                </a:lnTo>
                <a:cubicBezTo>
                  <a:pt x="49" y="10"/>
                  <a:pt x="51" y="6"/>
                  <a:pt x="56" y="5"/>
                </a:cubicBezTo>
                <a:lnTo>
                  <a:pt x="70" y="1"/>
                </a:lnTo>
                <a:cubicBezTo>
                  <a:pt x="75" y="0"/>
                  <a:pt x="79" y="2"/>
                  <a:pt x="80" y="7"/>
                </a:cubicBezTo>
                <a:lnTo>
                  <a:pt x="97" y="71"/>
                </a:lnTo>
                <a:lnTo>
                  <a:pt x="254" y="164"/>
                </a:lnTo>
                <a:lnTo>
                  <a:pt x="319" y="148"/>
                </a:lnTo>
                <a:cubicBezTo>
                  <a:pt x="323" y="147"/>
                  <a:pt x="327" y="148"/>
                  <a:pt x="328" y="153"/>
                </a:cubicBezTo>
                <a:lnTo>
                  <a:pt x="332" y="168"/>
                </a:lnTo>
                <a:cubicBezTo>
                  <a:pt x="333" y="172"/>
                  <a:pt x="331" y="176"/>
                  <a:pt x="327" y="177"/>
                </a:cubicBezTo>
                <a:lnTo>
                  <a:pt x="291" y="186"/>
                </a:lnTo>
                <a:lnTo>
                  <a:pt x="330" y="209"/>
                </a:lnTo>
                <a:cubicBezTo>
                  <a:pt x="334" y="211"/>
                  <a:pt x="335" y="216"/>
                  <a:pt x="333" y="220"/>
                </a:cubicBezTo>
                <a:lnTo>
                  <a:pt x="325" y="233"/>
                </a:lnTo>
                <a:cubicBezTo>
                  <a:pt x="323" y="237"/>
                  <a:pt x="318" y="239"/>
                  <a:pt x="314" y="236"/>
                </a:cubicBezTo>
                <a:lnTo>
                  <a:pt x="275" y="213"/>
                </a:lnTo>
                <a:lnTo>
                  <a:pt x="285" y="249"/>
                </a:lnTo>
                <a:cubicBezTo>
                  <a:pt x="285" y="253"/>
                  <a:pt x="284" y="257"/>
                  <a:pt x="279" y="258"/>
                </a:cubicBezTo>
                <a:lnTo>
                  <a:pt x="264" y="262"/>
                </a:lnTo>
                <a:cubicBezTo>
                  <a:pt x="260" y="263"/>
                  <a:pt x="256" y="261"/>
                  <a:pt x="255" y="257"/>
                </a:cubicBezTo>
                <a:lnTo>
                  <a:pt x="238" y="191"/>
                </a:lnTo>
                <a:lnTo>
                  <a:pt x="81" y="99"/>
                </a:lnTo>
                <a:lnTo>
                  <a:pt x="16" y="116"/>
                </a:lnTo>
                <a:cubicBezTo>
                  <a:pt x="11" y="116"/>
                  <a:pt x="7" y="115"/>
                  <a:pt x="7" y="110"/>
                </a:cubicBezTo>
                <a:lnTo>
                  <a:pt x="3" y="95"/>
                </a:lnTo>
                <a:cubicBezTo>
                  <a:pt x="2" y="91"/>
                  <a:pt x="4" y="87"/>
                  <a:pt x="8" y="86"/>
                </a:cubicBezTo>
                <a:lnTo>
                  <a:pt x="44" y="77"/>
                </a:lnTo>
                <a:lnTo>
                  <a:pt x="6" y="54"/>
                </a:lnTo>
                <a:cubicBezTo>
                  <a:pt x="2" y="52"/>
                  <a:pt x="0" y="47"/>
                  <a:pt x="3" y="43"/>
                </a:cubicBezTo>
                <a:lnTo>
                  <a:pt x="11" y="30"/>
                </a:ln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1072;p98">
            <a:extLst>
              <a:ext uri="{FF2B5EF4-FFF2-40B4-BE49-F238E27FC236}">
                <a16:creationId xmlns:a16="http://schemas.microsoft.com/office/drawing/2014/main" id="{28FD3735-2D43-474B-96A3-02838403F853}"/>
              </a:ext>
            </a:extLst>
          </p:cNvPr>
          <p:cNvSpPr/>
          <p:nvPr/>
        </p:nvSpPr>
        <p:spPr>
          <a:xfrm>
            <a:off x="5386963" y="2485348"/>
            <a:ext cx="140323" cy="142010"/>
          </a:xfrm>
          <a:custGeom>
            <a:avLst/>
            <a:gdLst/>
            <a:ahLst/>
            <a:cxnLst/>
            <a:rect l="l" t="t" r="r" b="b"/>
            <a:pathLst>
              <a:path w="374" h="378" extrusionOk="0">
                <a:moveTo>
                  <a:pt x="23" y="3"/>
                </a:moveTo>
                <a:cubicBezTo>
                  <a:pt x="10" y="3"/>
                  <a:pt x="0" y="13"/>
                  <a:pt x="0" y="26"/>
                </a:cubicBezTo>
                <a:lnTo>
                  <a:pt x="0" y="353"/>
                </a:lnTo>
                <a:cubicBezTo>
                  <a:pt x="0" y="366"/>
                  <a:pt x="10" y="377"/>
                  <a:pt x="23" y="377"/>
                </a:cubicBezTo>
                <a:cubicBezTo>
                  <a:pt x="35" y="377"/>
                  <a:pt x="46" y="367"/>
                  <a:pt x="46" y="353"/>
                </a:cubicBezTo>
                <a:lnTo>
                  <a:pt x="46" y="26"/>
                </a:lnTo>
                <a:cubicBezTo>
                  <a:pt x="46" y="13"/>
                  <a:pt x="36" y="3"/>
                  <a:pt x="23" y="3"/>
                </a:cubicBezTo>
                <a:close/>
                <a:moveTo>
                  <a:pt x="364" y="38"/>
                </a:moveTo>
                <a:cubicBezTo>
                  <a:pt x="263" y="91"/>
                  <a:pt x="182" y="0"/>
                  <a:pt x="87" y="35"/>
                </a:cubicBezTo>
                <a:cubicBezTo>
                  <a:pt x="82" y="37"/>
                  <a:pt x="77" y="41"/>
                  <a:pt x="77" y="47"/>
                </a:cubicBezTo>
                <a:lnTo>
                  <a:pt x="77" y="221"/>
                </a:lnTo>
                <a:cubicBezTo>
                  <a:pt x="77" y="230"/>
                  <a:pt x="87" y="236"/>
                  <a:pt x="95" y="234"/>
                </a:cubicBezTo>
                <a:cubicBezTo>
                  <a:pt x="187" y="206"/>
                  <a:pt x="267" y="293"/>
                  <a:pt x="366" y="238"/>
                </a:cubicBezTo>
                <a:cubicBezTo>
                  <a:pt x="370" y="236"/>
                  <a:pt x="373" y="232"/>
                  <a:pt x="373" y="227"/>
                </a:cubicBezTo>
                <a:lnTo>
                  <a:pt x="373" y="44"/>
                </a:lnTo>
                <a:cubicBezTo>
                  <a:pt x="373" y="39"/>
                  <a:pt x="368" y="36"/>
                  <a:pt x="364" y="38"/>
                </a:cubicBezTo>
                <a:close/>
                <a:moveTo>
                  <a:pt x="342" y="215"/>
                </a:moveTo>
                <a:lnTo>
                  <a:pt x="338" y="216"/>
                </a:lnTo>
                <a:cubicBezTo>
                  <a:pt x="330" y="220"/>
                  <a:pt x="318" y="221"/>
                  <a:pt x="297" y="221"/>
                </a:cubicBezTo>
                <a:lnTo>
                  <a:pt x="295" y="221"/>
                </a:lnTo>
                <a:lnTo>
                  <a:pt x="295" y="182"/>
                </a:lnTo>
                <a:cubicBezTo>
                  <a:pt x="284" y="182"/>
                  <a:pt x="263" y="180"/>
                  <a:pt x="249" y="177"/>
                </a:cubicBezTo>
                <a:lnTo>
                  <a:pt x="249" y="218"/>
                </a:lnTo>
                <a:cubicBezTo>
                  <a:pt x="235" y="216"/>
                  <a:pt x="223" y="213"/>
                  <a:pt x="213" y="211"/>
                </a:cubicBezTo>
                <a:cubicBezTo>
                  <a:pt x="209" y="210"/>
                  <a:pt x="205" y="209"/>
                  <a:pt x="202" y="208"/>
                </a:cubicBezTo>
                <a:lnTo>
                  <a:pt x="202" y="165"/>
                </a:lnTo>
                <a:cubicBezTo>
                  <a:pt x="189" y="161"/>
                  <a:pt x="168" y="157"/>
                  <a:pt x="155" y="154"/>
                </a:cubicBezTo>
                <a:lnTo>
                  <a:pt x="155" y="198"/>
                </a:lnTo>
                <a:cubicBezTo>
                  <a:pt x="146" y="197"/>
                  <a:pt x="144" y="196"/>
                  <a:pt x="133" y="196"/>
                </a:cubicBezTo>
                <a:cubicBezTo>
                  <a:pt x="130" y="196"/>
                  <a:pt x="126" y="196"/>
                  <a:pt x="121" y="197"/>
                </a:cubicBezTo>
                <a:lnTo>
                  <a:pt x="109" y="198"/>
                </a:lnTo>
                <a:lnTo>
                  <a:pt x="109" y="153"/>
                </a:lnTo>
                <a:cubicBezTo>
                  <a:pt x="116" y="151"/>
                  <a:pt x="126" y="151"/>
                  <a:pt x="136" y="151"/>
                </a:cubicBezTo>
                <a:cubicBezTo>
                  <a:pt x="146" y="151"/>
                  <a:pt x="147" y="152"/>
                  <a:pt x="155" y="153"/>
                </a:cubicBezTo>
                <a:lnTo>
                  <a:pt x="155" y="107"/>
                </a:lnTo>
                <a:cubicBezTo>
                  <a:pt x="147" y="105"/>
                  <a:pt x="116" y="105"/>
                  <a:pt x="109" y="107"/>
                </a:cubicBezTo>
                <a:lnTo>
                  <a:pt x="109" y="59"/>
                </a:lnTo>
                <a:lnTo>
                  <a:pt x="116" y="58"/>
                </a:lnTo>
                <a:cubicBezTo>
                  <a:pt x="123" y="58"/>
                  <a:pt x="147" y="59"/>
                  <a:pt x="155" y="61"/>
                </a:cubicBezTo>
                <a:lnTo>
                  <a:pt x="155" y="107"/>
                </a:lnTo>
                <a:cubicBezTo>
                  <a:pt x="166" y="109"/>
                  <a:pt x="185" y="113"/>
                  <a:pt x="199" y="117"/>
                </a:cubicBezTo>
                <a:cubicBezTo>
                  <a:pt x="200" y="117"/>
                  <a:pt x="201" y="118"/>
                  <a:pt x="202" y="118"/>
                </a:cubicBezTo>
                <a:lnTo>
                  <a:pt x="202" y="72"/>
                </a:lnTo>
                <a:cubicBezTo>
                  <a:pt x="216" y="76"/>
                  <a:pt x="232" y="81"/>
                  <a:pt x="249" y="83"/>
                </a:cubicBezTo>
                <a:lnTo>
                  <a:pt x="249" y="128"/>
                </a:lnTo>
                <a:cubicBezTo>
                  <a:pt x="262" y="130"/>
                  <a:pt x="283" y="132"/>
                  <a:pt x="295" y="132"/>
                </a:cubicBezTo>
                <a:lnTo>
                  <a:pt x="295" y="89"/>
                </a:lnTo>
                <a:lnTo>
                  <a:pt x="297" y="89"/>
                </a:lnTo>
                <a:cubicBezTo>
                  <a:pt x="309" y="89"/>
                  <a:pt x="318" y="86"/>
                  <a:pt x="334" y="83"/>
                </a:cubicBezTo>
                <a:lnTo>
                  <a:pt x="343" y="80"/>
                </a:lnTo>
                <a:lnTo>
                  <a:pt x="343" y="127"/>
                </a:lnTo>
                <a:cubicBezTo>
                  <a:pt x="329" y="131"/>
                  <a:pt x="314" y="132"/>
                  <a:pt x="299" y="132"/>
                </a:cubicBezTo>
                <a:lnTo>
                  <a:pt x="296" y="132"/>
                </a:lnTo>
                <a:lnTo>
                  <a:pt x="296" y="182"/>
                </a:lnTo>
                <a:lnTo>
                  <a:pt x="298" y="182"/>
                </a:lnTo>
                <a:cubicBezTo>
                  <a:pt x="312" y="182"/>
                  <a:pt x="329" y="177"/>
                  <a:pt x="343" y="170"/>
                </a:cubicBezTo>
                <a:lnTo>
                  <a:pt x="342" y="215"/>
                </a:lnTo>
                <a:close/>
                <a:moveTo>
                  <a:pt x="202" y="118"/>
                </a:moveTo>
                <a:lnTo>
                  <a:pt x="202" y="164"/>
                </a:lnTo>
                <a:cubicBezTo>
                  <a:pt x="205" y="165"/>
                  <a:pt x="208" y="166"/>
                  <a:pt x="211" y="167"/>
                </a:cubicBezTo>
                <a:cubicBezTo>
                  <a:pt x="223" y="170"/>
                  <a:pt x="235" y="174"/>
                  <a:pt x="249" y="177"/>
                </a:cubicBezTo>
                <a:lnTo>
                  <a:pt x="249" y="128"/>
                </a:lnTo>
                <a:cubicBezTo>
                  <a:pt x="232" y="125"/>
                  <a:pt x="216" y="121"/>
                  <a:pt x="202" y="118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1073;p98">
            <a:extLst>
              <a:ext uri="{FF2B5EF4-FFF2-40B4-BE49-F238E27FC236}">
                <a16:creationId xmlns:a16="http://schemas.microsoft.com/office/drawing/2014/main" id="{201AE090-4C06-6B42-8D47-29D75C4F85A7}"/>
              </a:ext>
            </a:extLst>
          </p:cNvPr>
          <p:cNvSpPr/>
          <p:nvPr/>
        </p:nvSpPr>
        <p:spPr>
          <a:xfrm>
            <a:off x="5798026" y="2491953"/>
            <a:ext cx="151879" cy="128800"/>
          </a:xfrm>
          <a:custGeom>
            <a:avLst/>
            <a:gdLst/>
            <a:ahLst/>
            <a:cxnLst/>
            <a:rect l="l" t="t" r="r" b="b"/>
            <a:pathLst>
              <a:path w="405" h="344" extrusionOk="0">
                <a:moveTo>
                  <a:pt x="391" y="11"/>
                </a:moveTo>
                <a:lnTo>
                  <a:pt x="363" y="39"/>
                </a:lnTo>
                <a:cubicBezTo>
                  <a:pt x="360" y="42"/>
                  <a:pt x="355" y="42"/>
                  <a:pt x="352" y="39"/>
                </a:cubicBezTo>
                <a:lnTo>
                  <a:pt x="316" y="3"/>
                </a:lnTo>
                <a:cubicBezTo>
                  <a:pt x="313" y="0"/>
                  <a:pt x="309" y="0"/>
                  <a:pt x="305" y="3"/>
                </a:cubicBezTo>
                <a:lnTo>
                  <a:pt x="277" y="31"/>
                </a:lnTo>
                <a:cubicBezTo>
                  <a:pt x="274" y="34"/>
                  <a:pt x="270" y="34"/>
                  <a:pt x="267" y="31"/>
                </a:cubicBezTo>
                <a:lnTo>
                  <a:pt x="239" y="3"/>
                </a:lnTo>
                <a:cubicBezTo>
                  <a:pt x="235" y="0"/>
                  <a:pt x="231" y="0"/>
                  <a:pt x="228" y="3"/>
                </a:cubicBezTo>
                <a:lnTo>
                  <a:pt x="200" y="31"/>
                </a:lnTo>
                <a:cubicBezTo>
                  <a:pt x="196" y="34"/>
                  <a:pt x="192" y="34"/>
                  <a:pt x="189" y="31"/>
                </a:cubicBezTo>
                <a:lnTo>
                  <a:pt x="161" y="3"/>
                </a:lnTo>
                <a:cubicBezTo>
                  <a:pt x="158" y="0"/>
                  <a:pt x="153" y="0"/>
                  <a:pt x="150" y="3"/>
                </a:cubicBezTo>
                <a:lnTo>
                  <a:pt x="122" y="31"/>
                </a:lnTo>
                <a:cubicBezTo>
                  <a:pt x="119" y="34"/>
                  <a:pt x="114" y="34"/>
                  <a:pt x="111" y="31"/>
                </a:cubicBezTo>
                <a:lnTo>
                  <a:pt x="83" y="3"/>
                </a:lnTo>
                <a:cubicBezTo>
                  <a:pt x="80" y="0"/>
                  <a:pt x="75" y="0"/>
                  <a:pt x="72" y="3"/>
                </a:cubicBezTo>
                <a:lnTo>
                  <a:pt x="44" y="31"/>
                </a:lnTo>
                <a:cubicBezTo>
                  <a:pt x="41" y="34"/>
                  <a:pt x="36" y="34"/>
                  <a:pt x="33" y="31"/>
                </a:cubicBezTo>
                <a:lnTo>
                  <a:pt x="13" y="11"/>
                </a:lnTo>
                <a:cubicBezTo>
                  <a:pt x="8" y="6"/>
                  <a:pt x="0" y="9"/>
                  <a:pt x="0" y="16"/>
                </a:cubicBezTo>
                <a:lnTo>
                  <a:pt x="0" y="312"/>
                </a:lnTo>
                <a:cubicBezTo>
                  <a:pt x="0" y="329"/>
                  <a:pt x="14" y="343"/>
                  <a:pt x="31" y="343"/>
                </a:cubicBezTo>
                <a:lnTo>
                  <a:pt x="373" y="343"/>
                </a:lnTo>
                <a:cubicBezTo>
                  <a:pt x="390" y="343"/>
                  <a:pt x="404" y="329"/>
                  <a:pt x="404" y="312"/>
                </a:cubicBezTo>
                <a:lnTo>
                  <a:pt x="404" y="16"/>
                </a:lnTo>
                <a:cubicBezTo>
                  <a:pt x="404" y="9"/>
                  <a:pt x="396" y="6"/>
                  <a:pt x="391" y="11"/>
                </a:cubicBezTo>
                <a:close/>
                <a:moveTo>
                  <a:pt x="163" y="289"/>
                </a:moveTo>
                <a:cubicBezTo>
                  <a:pt x="163" y="293"/>
                  <a:pt x="160" y="297"/>
                  <a:pt x="155" y="297"/>
                </a:cubicBezTo>
                <a:lnTo>
                  <a:pt x="62" y="297"/>
                </a:lnTo>
                <a:cubicBezTo>
                  <a:pt x="57" y="297"/>
                  <a:pt x="54" y="293"/>
                  <a:pt x="54" y="289"/>
                </a:cubicBezTo>
                <a:lnTo>
                  <a:pt x="54" y="149"/>
                </a:lnTo>
                <a:cubicBezTo>
                  <a:pt x="54" y="144"/>
                  <a:pt x="57" y="141"/>
                  <a:pt x="62" y="141"/>
                </a:cubicBezTo>
                <a:lnTo>
                  <a:pt x="155" y="141"/>
                </a:lnTo>
                <a:cubicBezTo>
                  <a:pt x="160" y="141"/>
                  <a:pt x="163" y="144"/>
                  <a:pt x="163" y="149"/>
                </a:cubicBezTo>
                <a:lnTo>
                  <a:pt x="163" y="289"/>
                </a:lnTo>
                <a:close/>
                <a:moveTo>
                  <a:pt x="350" y="289"/>
                </a:moveTo>
                <a:cubicBezTo>
                  <a:pt x="350" y="293"/>
                  <a:pt x="347" y="297"/>
                  <a:pt x="342" y="297"/>
                </a:cubicBezTo>
                <a:lnTo>
                  <a:pt x="202" y="297"/>
                </a:lnTo>
                <a:cubicBezTo>
                  <a:pt x="197" y="297"/>
                  <a:pt x="194" y="293"/>
                  <a:pt x="194" y="289"/>
                </a:cubicBezTo>
                <a:lnTo>
                  <a:pt x="194" y="273"/>
                </a:lnTo>
                <a:cubicBezTo>
                  <a:pt x="194" y="268"/>
                  <a:pt x="197" y="265"/>
                  <a:pt x="202" y="265"/>
                </a:cubicBezTo>
                <a:lnTo>
                  <a:pt x="342" y="265"/>
                </a:lnTo>
                <a:cubicBezTo>
                  <a:pt x="347" y="265"/>
                  <a:pt x="350" y="268"/>
                  <a:pt x="350" y="273"/>
                </a:cubicBezTo>
                <a:lnTo>
                  <a:pt x="350" y="289"/>
                </a:lnTo>
                <a:close/>
                <a:moveTo>
                  <a:pt x="350" y="234"/>
                </a:moveTo>
                <a:lnTo>
                  <a:pt x="194" y="234"/>
                </a:lnTo>
                <a:lnTo>
                  <a:pt x="194" y="203"/>
                </a:lnTo>
                <a:lnTo>
                  <a:pt x="350" y="203"/>
                </a:lnTo>
                <a:lnTo>
                  <a:pt x="350" y="234"/>
                </a:lnTo>
                <a:close/>
                <a:moveTo>
                  <a:pt x="350" y="164"/>
                </a:moveTo>
                <a:cubicBezTo>
                  <a:pt x="350" y="169"/>
                  <a:pt x="347" y="172"/>
                  <a:pt x="342" y="172"/>
                </a:cubicBezTo>
                <a:lnTo>
                  <a:pt x="202" y="172"/>
                </a:lnTo>
                <a:cubicBezTo>
                  <a:pt x="197" y="172"/>
                  <a:pt x="194" y="169"/>
                  <a:pt x="194" y="164"/>
                </a:cubicBezTo>
                <a:lnTo>
                  <a:pt x="194" y="149"/>
                </a:lnTo>
                <a:cubicBezTo>
                  <a:pt x="194" y="144"/>
                  <a:pt x="197" y="141"/>
                  <a:pt x="202" y="141"/>
                </a:cubicBezTo>
                <a:lnTo>
                  <a:pt x="342" y="141"/>
                </a:lnTo>
                <a:cubicBezTo>
                  <a:pt x="347" y="141"/>
                  <a:pt x="350" y="144"/>
                  <a:pt x="350" y="149"/>
                </a:cubicBezTo>
                <a:lnTo>
                  <a:pt x="350" y="164"/>
                </a:lnTo>
                <a:close/>
                <a:moveTo>
                  <a:pt x="350" y="102"/>
                </a:moveTo>
                <a:cubicBezTo>
                  <a:pt x="350" y="107"/>
                  <a:pt x="347" y="110"/>
                  <a:pt x="342" y="110"/>
                </a:cubicBezTo>
                <a:lnTo>
                  <a:pt x="62" y="110"/>
                </a:lnTo>
                <a:cubicBezTo>
                  <a:pt x="57" y="110"/>
                  <a:pt x="54" y="107"/>
                  <a:pt x="54" y="102"/>
                </a:cubicBezTo>
                <a:lnTo>
                  <a:pt x="54" y="86"/>
                </a:lnTo>
                <a:cubicBezTo>
                  <a:pt x="54" y="82"/>
                  <a:pt x="57" y="79"/>
                  <a:pt x="62" y="79"/>
                </a:cubicBezTo>
                <a:lnTo>
                  <a:pt x="342" y="79"/>
                </a:lnTo>
                <a:cubicBezTo>
                  <a:pt x="347" y="79"/>
                  <a:pt x="350" y="82"/>
                  <a:pt x="350" y="86"/>
                </a:cubicBezTo>
                <a:lnTo>
                  <a:pt x="350" y="102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1074;p98">
            <a:extLst>
              <a:ext uri="{FF2B5EF4-FFF2-40B4-BE49-F238E27FC236}">
                <a16:creationId xmlns:a16="http://schemas.microsoft.com/office/drawing/2014/main" id="{F18A121A-4917-6844-9055-54082D088EA2}"/>
              </a:ext>
            </a:extLst>
          </p:cNvPr>
          <p:cNvSpPr/>
          <p:nvPr/>
        </p:nvSpPr>
        <p:spPr>
          <a:xfrm>
            <a:off x="10073736" y="1644845"/>
            <a:ext cx="140322" cy="140359"/>
          </a:xfrm>
          <a:custGeom>
            <a:avLst/>
            <a:gdLst/>
            <a:ahLst/>
            <a:cxnLst/>
            <a:rect l="l" t="t" r="r" b="b"/>
            <a:pathLst>
              <a:path w="375" h="374" extrusionOk="0">
                <a:moveTo>
                  <a:pt x="187" y="0"/>
                </a:moveTo>
                <a:cubicBezTo>
                  <a:pt x="83" y="0"/>
                  <a:pt x="0" y="82"/>
                  <a:pt x="0" y="186"/>
                </a:cubicBezTo>
                <a:cubicBezTo>
                  <a:pt x="0" y="289"/>
                  <a:pt x="84" y="373"/>
                  <a:pt x="187" y="373"/>
                </a:cubicBezTo>
                <a:cubicBezTo>
                  <a:pt x="291" y="373"/>
                  <a:pt x="374" y="289"/>
                  <a:pt x="374" y="186"/>
                </a:cubicBezTo>
                <a:cubicBezTo>
                  <a:pt x="374" y="82"/>
                  <a:pt x="290" y="0"/>
                  <a:pt x="187" y="0"/>
                </a:cubicBezTo>
                <a:close/>
                <a:moveTo>
                  <a:pt x="187" y="94"/>
                </a:moveTo>
                <a:cubicBezTo>
                  <a:pt x="200" y="94"/>
                  <a:pt x="210" y="104"/>
                  <a:pt x="210" y="117"/>
                </a:cubicBezTo>
                <a:cubicBezTo>
                  <a:pt x="210" y="130"/>
                  <a:pt x="200" y="141"/>
                  <a:pt x="187" y="141"/>
                </a:cubicBezTo>
                <a:cubicBezTo>
                  <a:pt x="174" y="141"/>
                  <a:pt x="164" y="130"/>
                  <a:pt x="164" y="117"/>
                </a:cubicBezTo>
                <a:cubicBezTo>
                  <a:pt x="164" y="104"/>
                  <a:pt x="174" y="94"/>
                  <a:pt x="187" y="94"/>
                </a:cubicBezTo>
                <a:close/>
                <a:moveTo>
                  <a:pt x="226" y="257"/>
                </a:moveTo>
                <a:cubicBezTo>
                  <a:pt x="226" y="261"/>
                  <a:pt x="223" y="264"/>
                  <a:pt x="218" y="264"/>
                </a:cubicBezTo>
                <a:lnTo>
                  <a:pt x="156" y="264"/>
                </a:lnTo>
                <a:cubicBezTo>
                  <a:pt x="152" y="264"/>
                  <a:pt x="148" y="262"/>
                  <a:pt x="148" y="257"/>
                </a:cubicBezTo>
                <a:lnTo>
                  <a:pt x="148" y="242"/>
                </a:lnTo>
                <a:cubicBezTo>
                  <a:pt x="148" y="238"/>
                  <a:pt x="151" y="233"/>
                  <a:pt x="156" y="233"/>
                </a:cubicBezTo>
                <a:cubicBezTo>
                  <a:pt x="160" y="233"/>
                  <a:pt x="164" y="231"/>
                  <a:pt x="164" y="226"/>
                </a:cubicBezTo>
                <a:lnTo>
                  <a:pt x="164" y="195"/>
                </a:lnTo>
                <a:cubicBezTo>
                  <a:pt x="164" y="191"/>
                  <a:pt x="160" y="186"/>
                  <a:pt x="156" y="186"/>
                </a:cubicBezTo>
                <a:cubicBezTo>
                  <a:pt x="152" y="186"/>
                  <a:pt x="148" y="184"/>
                  <a:pt x="148" y="179"/>
                </a:cubicBezTo>
                <a:lnTo>
                  <a:pt x="148" y="164"/>
                </a:lnTo>
                <a:cubicBezTo>
                  <a:pt x="148" y="160"/>
                  <a:pt x="151" y="155"/>
                  <a:pt x="156" y="155"/>
                </a:cubicBezTo>
                <a:lnTo>
                  <a:pt x="202" y="155"/>
                </a:lnTo>
                <a:cubicBezTo>
                  <a:pt x="206" y="155"/>
                  <a:pt x="210" y="159"/>
                  <a:pt x="210" y="164"/>
                </a:cubicBezTo>
                <a:lnTo>
                  <a:pt x="210" y="226"/>
                </a:lnTo>
                <a:cubicBezTo>
                  <a:pt x="210" y="230"/>
                  <a:pt x="213" y="233"/>
                  <a:pt x="218" y="233"/>
                </a:cubicBezTo>
                <a:cubicBezTo>
                  <a:pt x="222" y="233"/>
                  <a:pt x="226" y="237"/>
                  <a:pt x="226" y="242"/>
                </a:cubicBezTo>
                <a:lnTo>
                  <a:pt x="226" y="257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1075;p98">
            <a:extLst>
              <a:ext uri="{FF2B5EF4-FFF2-40B4-BE49-F238E27FC236}">
                <a16:creationId xmlns:a16="http://schemas.microsoft.com/office/drawing/2014/main" id="{58A7D54F-A067-FE41-A631-5DABCB1A9AFB}"/>
              </a:ext>
            </a:extLst>
          </p:cNvPr>
          <p:cNvSpPr/>
          <p:nvPr/>
        </p:nvSpPr>
        <p:spPr>
          <a:xfrm>
            <a:off x="9226847" y="1649799"/>
            <a:ext cx="140323" cy="128800"/>
          </a:xfrm>
          <a:custGeom>
            <a:avLst/>
            <a:gdLst/>
            <a:ahLst/>
            <a:cxnLst/>
            <a:rect l="l" t="t" r="r" b="b"/>
            <a:pathLst>
              <a:path w="376" h="344" extrusionOk="0">
                <a:moveTo>
                  <a:pt x="266" y="171"/>
                </a:moveTo>
                <a:cubicBezTo>
                  <a:pt x="265" y="149"/>
                  <a:pt x="244" y="136"/>
                  <a:pt x="221" y="126"/>
                </a:cubicBezTo>
                <a:cubicBezTo>
                  <a:pt x="206" y="119"/>
                  <a:pt x="203" y="112"/>
                  <a:pt x="203" y="105"/>
                </a:cubicBezTo>
                <a:cubicBezTo>
                  <a:pt x="203" y="98"/>
                  <a:pt x="207" y="92"/>
                  <a:pt x="212" y="87"/>
                </a:cubicBezTo>
                <a:cubicBezTo>
                  <a:pt x="222" y="78"/>
                  <a:pt x="227" y="66"/>
                  <a:pt x="227" y="51"/>
                </a:cubicBezTo>
                <a:cubicBezTo>
                  <a:pt x="227" y="24"/>
                  <a:pt x="211" y="0"/>
                  <a:pt x="182" y="0"/>
                </a:cubicBezTo>
                <a:cubicBezTo>
                  <a:pt x="165" y="0"/>
                  <a:pt x="154" y="9"/>
                  <a:pt x="146" y="21"/>
                </a:cubicBezTo>
                <a:cubicBezTo>
                  <a:pt x="165" y="36"/>
                  <a:pt x="177" y="62"/>
                  <a:pt x="177" y="91"/>
                </a:cubicBezTo>
                <a:cubicBezTo>
                  <a:pt x="177" y="108"/>
                  <a:pt x="172" y="125"/>
                  <a:pt x="164" y="139"/>
                </a:cubicBezTo>
                <a:cubicBezTo>
                  <a:pt x="161" y="143"/>
                  <a:pt x="162" y="150"/>
                  <a:pt x="168" y="154"/>
                </a:cubicBezTo>
                <a:cubicBezTo>
                  <a:pt x="184" y="162"/>
                  <a:pt x="203" y="173"/>
                  <a:pt x="214" y="192"/>
                </a:cubicBezTo>
                <a:cubicBezTo>
                  <a:pt x="215" y="195"/>
                  <a:pt x="218" y="196"/>
                  <a:pt x="222" y="196"/>
                </a:cubicBezTo>
                <a:lnTo>
                  <a:pt x="243" y="196"/>
                </a:lnTo>
                <a:cubicBezTo>
                  <a:pt x="256" y="195"/>
                  <a:pt x="266" y="185"/>
                  <a:pt x="266" y="171"/>
                </a:cubicBezTo>
                <a:close/>
                <a:moveTo>
                  <a:pt x="139" y="172"/>
                </a:moveTo>
                <a:cubicBezTo>
                  <a:pt x="121" y="164"/>
                  <a:pt x="119" y="157"/>
                  <a:pt x="119" y="150"/>
                </a:cubicBezTo>
                <a:cubicBezTo>
                  <a:pt x="119" y="142"/>
                  <a:pt x="123" y="134"/>
                  <a:pt x="129" y="129"/>
                </a:cubicBezTo>
                <a:cubicBezTo>
                  <a:pt x="140" y="119"/>
                  <a:pt x="145" y="105"/>
                  <a:pt x="145" y="88"/>
                </a:cubicBezTo>
                <a:cubicBezTo>
                  <a:pt x="145" y="58"/>
                  <a:pt x="127" y="31"/>
                  <a:pt x="96" y="31"/>
                </a:cubicBezTo>
                <a:lnTo>
                  <a:pt x="94" y="31"/>
                </a:lnTo>
                <a:cubicBezTo>
                  <a:pt x="62" y="31"/>
                  <a:pt x="45" y="58"/>
                  <a:pt x="45" y="88"/>
                </a:cubicBezTo>
                <a:cubicBezTo>
                  <a:pt x="45" y="105"/>
                  <a:pt x="50" y="119"/>
                  <a:pt x="60" y="129"/>
                </a:cubicBezTo>
                <a:cubicBezTo>
                  <a:pt x="66" y="134"/>
                  <a:pt x="71" y="142"/>
                  <a:pt x="71" y="150"/>
                </a:cubicBezTo>
                <a:cubicBezTo>
                  <a:pt x="71" y="157"/>
                  <a:pt x="69" y="164"/>
                  <a:pt x="51" y="172"/>
                </a:cubicBezTo>
                <a:cubicBezTo>
                  <a:pt x="25" y="184"/>
                  <a:pt x="1" y="196"/>
                  <a:pt x="0" y="220"/>
                </a:cubicBezTo>
                <a:cubicBezTo>
                  <a:pt x="1" y="237"/>
                  <a:pt x="13" y="249"/>
                  <a:pt x="27" y="249"/>
                </a:cubicBezTo>
                <a:lnTo>
                  <a:pt x="163" y="249"/>
                </a:lnTo>
                <a:cubicBezTo>
                  <a:pt x="178" y="249"/>
                  <a:pt x="189" y="237"/>
                  <a:pt x="189" y="221"/>
                </a:cubicBezTo>
                <a:cubicBezTo>
                  <a:pt x="189" y="196"/>
                  <a:pt x="164" y="184"/>
                  <a:pt x="139" y="172"/>
                </a:cubicBezTo>
                <a:close/>
                <a:moveTo>
                  <a:pt x="363" y="249"/>
                </a:moveTo>
                <a:lnTo>
                  <a:pt x="328" y="249"/>
                </a:lnTo>
                <a:lnTo>
                  <a:pt x="328" y="214"/>
                </a:lnTo>
                <a:cubicBezTo>
                  <a:pt x="328" y="208"/>
                  <a:pt x="323" y="203"/>
                  <a:pt x="316" y="203"/>
                </a:cubicBezTo>
                <a:lnTo>
                  <a:pt x="293" y="203"/>
                </a:lnTo>
                <a:cubicBezTo>
                  <a:pt x="287" y="203"/>
                  <a:pt x="281" y="208"/>
                  <a:pt x="281" y="214"/>
                </a:cubicBezTo>
                <a:lnTo>
                  <a:pt x="281" y="249"/>
                </a:lnTo>
                <a:lnTo>
                  <a:pt x="246" y="249"/>
                </a:lnTo>
                <a:cubicBezTo>
                  <a:pt x="240" y="249"/>
                  <a:pt x="235" y="255"/>
                  <a:pt x="235" y="261"/>
                </a:cubicBezTo>
                <a:lnTo>
                  <a:pt x="235" y="284"/>
                </a:lnTo>
                <a:cubicBezTo>
                  <a:pt x="235" y="291"/>
                  <a:pt x="240" y="296"/>
                  <a:pt x="246" y="296"/>
                </a:cubicBezTo>
                <a:lnTo>
                  <a:pt x="281" y="296"/>
                </a:lnTo>
                <a:lnTo>
                  <a:pt x="281" y="331"/>
                </a:lnTo>
                <a:cubicBezTo>
                  <a:pt x="281" y="337"/>
                  <a:pt x="287" y="343"/>
                  <a:pt x="293" y="343"/>
                </a:cubicBezTo>
                <a:lnTo>
                  <a:pt x="316" y="343"/>
                </a:lnTo>
                <a:cubicBezTo>
                  <a:pt x="323" y="343"/>
                  <a:pt x="328" y="337"/>
                  <a:pt x="328" y="331"/>
                </a:cubicBezTo>
                <a:lnTo>
                  <a:pt x="328" y="296"/>
                </a:lnTo>
                <a:lnTo>
                  <a:pt x="363" y="296"/>
                </a:lnTo>
                <a:cubicBezTo>
                  <a:pt x="369" y="296"/>
                  <a:pt x="375" y="291"/>
                  <a:pt x="375" y="284"/>
                </a:cubicBezTo>
                <a:lnTo>
                  <a:pt x="375" y="261"/>
                </a:lnTo>
                <a:cubicBezTo>
                  <a:pt x="375" y="255"/>
                  <a:pt x="369" y="249"/>
                  <a:pt x="363" y="249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1076;p98">
            <a:extLst>
              <a:ext uri="{FF2B5EF4-FFF2-40B4-BE49-F238E27FC236}">
                <a16:creationId xmlns:a16="http://schemas.microsoft.com/office/drawing/2014/main" id="{F5BB42E9-ECA7-4A43-981C-105CCFABD4B5}"/>
              </a:ext>
            </a:extLst>
          </p:cNvPr>
          <p:cNvSpPr/>
          <p:nvPr/>
        </p:nvSpPr>
        <p:spPr>
          <a:xfrm>
            <a:off x="6659772" y="2488651"/>
            <a:ext cx="113909" cy="135405"/>
          </a:xfrm>
          <a:custGeom>
            <a:avLst/>
            <a:gdLst/>
            <a:ahLst/>
            <a:cxnLst/>
            <a:rect l="l" t="t" r="r" b="b"/>
            <a:pathLst>
              <a:path w="305" h="361" extrusionOk="0">
                <a:moveTo>
                  <a:pt x="161" y="199"/>
                </a:moveTo>
                <a:cubicBezTo>
                  <a:pt x="157" y="204"/>
                  <a:pt x="157" y="211"/>
                  <a:pt x="161" y="215"/>
                </a:cubicBezTo>
                <a:lnTo>
                  <a:pt x="178" y="232"/>
                </a:lnTo>
                <a:cubicBezTo>
                  <a:pt x="182" y="236"/>
                  <a:pt x="190" y="236"/>
                  <a:pt x="194" y="232"/>
                </a:cubicBezTo>
                <a:lnTo>
                  <a:pt x="299" y="126"/>
                </a:lnTo>
                <a:cubicBezTo>
                  <a:pt x="304" y="122"/>
                  <a:pt x="304" y="115"/>
                  <a:pt x="299" y="110"/>
                </a:cubicBezTo>
                <a:lnTo>
                  <a:pt x="195" y="5"/>
                </a:lnTo>
                <a:cubicBezTo>
                  <a:pt x="190" y="0"/>
                  <a:pt x="183" y="0"/>
                  <a:pt x="179" y="5"/>
                </a:cubicBezTo>
                <a:lnTo>
                  <a:pt x="162" y="21"/>
                </a:lnTo>
                <a:cubicBezTo>
                  <a:pt x="158" y="26"/>
                  <a:pt x="158" y="33"/>
                  <a:pt x="162" y="38"/>
                </a:cubicBezTo>
                <a:lnTo>
                  <a:pt x="207" y="81"/>
                </a:lnTo>
                <a:cubicBezTo>
                  <a:pt x="219" y="95"/>
                  <a:pt x="199" y="95"/>
                  <a:pt x="199" y="95"/>
                </a:cubicBezTo>
                <a:lnTo>
                  <a:pt x="137" y="95"/>
                </a:lnTo>
                <a:cubicBezTo>
                  <a:pt x="63" y="95"/>
                  <a:pt x="0" y="156"/>
                  <a:pt x="1" y="230"/>
                </a:cubicBezTo>
                <a:cubicBezTo>
                  <a:pt x="3" y="302"/>
                  <a:pt x="61" y="360"/>
                  <a:pt x="133" y="360"/>
                </a:cubicBezTo>
                <a:lnTo>
                  <a:pt x="161" y="360"/>
                </a:lnTo>
                <a:cubicBezTo>
                  <a:pt x="167" y="360"/>
                  <a:pt x="172" y="355"/>
                  <a:pt x="172" y="348"/>
                </a:cubicBezTo>
                <a:lnTo>
                  <a:pt x="172" y="325"/>
                </a:lnTo>
                <a:cubicBezTo>
                  <a:pt x="172" y="319"/>
                  <a:pt x="167" y="313"/>
                  <a:pt x="161" y="313"/>
                </a:cubicBezTo>
                <a:lnTo>
                  <a:pt x="136" y="313"/>
                </a:lnTo>
                <a:cubicBezTo>
                  <a:pt x="91" y="313"/>
                  <a:pt x="52" y="281"/>
                  <a:pt x="48" y="236"/>
                </a:cubicBezTo>
                <a:cubicBezTo>
                  <a:pt x="43" y="185"/>
                  <a:pt x="84" y="142"/>
                  <a:pt x="133" y="142"/>
                </a:cubicBezTo>
                <a:lnTo>
                  <a:pt x="200" y="142"/>
                </a:lnTo>
                <a:cubicBezTo>
                  <a:pt x="206" y="144"/>
                  <a:pt x="208" y="151"/>
                  <a:pt x="204" y="155"/>
                </a:cubicBezTo>
                <a:lnTo>
                  <a:pt x="161" y="199"/>
                </a:ln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77;p98">
            <a:extLst>
              <a:ext uri="{FF2B5EF4-FFF2-40B4-BE49-F238E27FC236}">
                <a16:creationId xmlns:a16="http://schemas.microsoft.com/office/drawing/2014/main" id="{98F837DA-5DF2-2941-A1EE-74FC52F2B150}"/>
              </a:ext>
            </a:extLst>
          </p:cNvPr>
          <p:cNvSpPr/>
          <p:nvPr/>
        </p:nvSpPr>
        <p:spPr>
          <a:xfrm>
            <a:off x="7501707" y="2501861"/>
            <a:ext cx="100702" cy="94124"/>
          </a:xfrm>
          <a:custGeom>
            <a:avLst/>
            <a:gdLst/>
            <a:ahLst/>
            <a:cxnLst/>
            <a:rect l="l" t="t" r="r" b="b"/>
            <a:pathLst>
              <a:path w="268" h="250" extrusionOk="0">
                <a:moveTo>
                  <a:pt x="222" y="125"/>
                </a:moveTo>
                <a:cubicBezTo>
                  <a:pt x="207" y="118"/>
                  <a:pt x="204" y="112"/>
                  <a:pt x="204" y="105"/>
                </a:cubicBezTo>
                <a:cubicBezTo>
                  <a:pt x="204" y="98"/>
                  <a:pt x="208" y="92"/>
                  <a:pt x="213" y="86"/>
                </a:cubicBezTo>
                <a:cubicBezTo>
                  <a:pt x="222" y="78"/>
                  <a:pt x="227" y="65"/>
                  <a:pt x="227" y="51"/>
                </a:cubicBezTo>
                <a:cubicBezTo>
                  <a:pt x="228" y="23"/>
                  <a:pt x="212" y="0"/>
                  <a:pt x="183" y="0"/>
                </a:cubicBezTo>
                <a:cubicBezTo>
                  <a:pt x="166" y="0"/>
                  <a:pt x="155" y="9"/>
                  <a:pt x="147" y="21"/>
                </a:cubicBezTo>
                <a:cubicBezTo>
                  <a:pt x="166" y="36"/>
                  <a:pt x="178" y="62"/>
                  <a:pt x="178" y="91"/>
                </a:cubicBezTo>
                <a:cubicBezTo>
                  <a:pt x="178" y="108"/>
                  <a:pt x="173" y="125"/>
                  <a:pt x="165" y="139"/>
                </a:cubicBezTo>
                <a:cubicBezTo>
                  <a:pt x="162" y="143"/>
                  <a:pt x="163" y="150"/>
                  <a:pt x="169" y="153"/>
                </a:cubicBezTo>
                <a:cubicBezTo>
                  <a:pt x="185" y="162"/>
                  <a:pt x="204" y="173"/>
                  <a:pt x="214" y="192"/>
                </a:cubicBezTo>
                <a:cubicBezTo>
                  <a:pt x="216" y="195"/>
                  <a:pt x="219" y="195"/>
                  <a:pt x="223" y="195"/>
                </a:cubicBezTo>
                <a:lnTo>
                  <a:pt x="244" y="195"/>
                </a:lnTo>
                <a:cubicBezTo>
                  <a:pt x="257" y="195"/>
                  <a:pt x="267" y="186"/>
                  <a:pt x="267" y="171"/>
                </a:cubicBezTo>
                <a:cubicBezTo>
                  <a:pt x="266" y="149"/>
                  <a:pt x="245" y="135"/>
                  <a:pt x="222" y="125"/>
                </a:cubicBezTo>
                <a:close/>
                <a:moveTo>
                  <a:pt x="140" y="172"/>
                </a:moveTo>
                <a:cubicBezTo>
                  <a:pt x="122" y="164"/>
                  <a:pt x="120" y="156"/>
                  <a:pt x="120" y="149"/>
                </a:cubicBezTo>
                <a:cubicBezTo>
                  <a:pt x="120" y="141"/>
                  <a:pt x="124" y="134"/>
                  <a:pt x="130" y="128"/>
                </a:cubicBezTo>
                <a:cubicBezTo>
                  <a:pt x="141" y="118"/>
                  <a:pt x="146" y="104"/>
                  <a:pt x="146" y="88"/>
                </a:cubicBezTo>
                <a:cubicBezTo>
                  <a:pt x="146" y="58"/>
                  <a:pt x="128" y="31"/>
                  <a:pt x="97" y="31"/>
                </a:cubicBezTo>
                <a:lnTo>
                  <a:pt x="94" y="31"/>
                </a:lnTo>
                <a:cubicBezTo>
                  <a:pt x="63" y="31"/>
                  <a:pt x="45" y="58"/>
                  <a:pt x="45" y="88"/>
                </a:cubicBezTo>
                <a:cubicBezTo>
                  <a:pt x="45" y="104"/>
                  <a:pt x="50" y="118"/>
                  <a:pt x="60" y="128"/>
                </a:cubicBezTo>
                <a:cubicBezTo>
                  <a:pt x="67" y="134"/>
                  <a:pt x="71" y="141"/>
                  <a:pt x="71" y="149"/>
                </a:cubicBezTo>
                <a:cubicBezTo>
                  <a:pt x="71" y="156"/>
                  <a:pt x="69" y="164"/>
                  <a:pt x="51" y="172"/>
                </a:cubicBezTo>
                <a:cubicBezTo>
                  <a:pt x="25" y="184"/>
                  <a:pt x="1" y="195"/>
                  <a:pt x="0" y="220"/>
                </a:cubicBezTo>
                <a:cubicBezTo>
                  <a:pt x="2" y="237"/>
                  <a:pt x="14" y="249"/>
                  <a:pt x="28" y="249"/>
                </a:cubicBezTo>
                <a:lnTo>
                  <a:pt x="164" y="249"/>
                </a:lnTo>
                <a:cubicBezTo>
                  <a:pt x="179" y="249"/>
                  <a:pt x="190" y="237"/>
                  <a:pt x="190" y="220"/>
                </a:cubicBezTo>
                <a:cubicBezTo>
                  <a:pt x="190" y="195"/>
                  <a:pt x="165" y="184"/>
                  <a:pt x="140" y="172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78;p98">
            <a:extLst>
              <a:ext uri="{FF2B5EF4-FFF2-40B4-BE49-F238E27FC236}">
                <a16:creationId xmlns:a16="http://schemas.microsoft.com/office/drawing/2014/main" id="{CF1E6B2F-4ABE-A744-82B9-7D68730B8368}"/>
              </a:ext>
            </a:extLst>
          </p:cNvPr>
          <p:cNvSpPr/>
          <p:nvPr/>
        </p:nvSpPr>
        <p:spPr>
          <a:xfrm>
            <a:off x="7589201" y="2594333"/>
            <a:ext cx="52828" cy="18165"/>
          </a:xfrm>
          <a:custGeom>
            <a:avLst/>
            <a:gdLst/>
            <a:ahLst/>
            <a:cxnLst/>
            <a:rect l="l" t="t" r="r" b="b"/>
            <a:pathLst>
              <a:path w="141" h="48" extrusionOk="0">
                <a:moveTo>
                  <a:pt x="0" y="35"/>
                </a:moveTo>
                <a:lnTo>
                  <a:pt x="0" y="12"/>
                </a:lnTo>
                <a:cubicBezTo>
                  <a:pt x="0" y="6"/>
                  <a:pt x="5" y="0"/>
                  <a:pt x="11" y="0"/>
                </a:cubicBezTo>
                <a:lnTo>
                  <a:pt x="128" y="0"/>
                </a:lnTo>
                <a:cubicBezTo>
                  <a:pt x="134" y="0"/>
                  <a:pt x="140" y="6"/>
                  <a:pt x="140" y="12"/>
                </a:cubicBezTo>
                <a:lnTo>
                  <a:pt x="140" y="35"/>
                </a:lnTo>
                <a:cubicBezTo>
                  <a:pt x="140" y="41"/>
                  <a:pt x="134" y="47"/>
                  <a:pt x="128" y="47"/>
                </a:cubicBezTo>
                <a:lnTo>
                  <a:pt x="11" y="47"/>
                </a:lnTo>
                <a:cubicBezTo>
                  <a:pt x="5" y="47"/>
                  <a:pt x="0" y="41"/>
                  <a:pt x="0" y="35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79;p98">
            <a:extLst>
              <a:ext uri="{FF2B5EF4-FFF2-40B4-BE49-F238E27FC236}">
                <a16:creationId xmlns:a16="http://schemas.microsoft.com/office/drawing/2014/main" id="{8DA2F323-2A1F-3242-8207-C4EF2300B5A4}"/>
              </a:ext>
            </a:extLst>
          </p:cNvPr>
          <p:cNvSpPr/>
          <p:nvPr/>
        </p:nvSpPr>
        <p:spPr>
          <a:xfrm>
            <a:off x="1538825" y="2908076"/>
            <a:ext cx="132068" cy="140360"/>
          </a:xfrm>
          <a:custGeom>
            <a:avLst/>
            <a:gdLst/>
            <a:ahLst/>
            <a:cxnLst/>
            <a:rect l="l" t="t" r="r" b="b"/>
            <a:pathLst>
              <a:path w="351" h="374" extrusionOk="0">
                <a:moveTo>
                  <a:pt x="310" y="0"/>
                </a:moveTo>
                <a:lnTo>
                  <a:pt x="75" y="0"/>
                </a:lnTo>
                <a:cubicBezTo>
                  <a:pt x="54" y="0"/>
                  <a:pt x="37" y="18"/>
                  <a:pt x="37" y="37"/>
                </a:cubicBezTo>
                <a:lnTo>
                  <a:pt x="37" y="49"/>
                </a:lnTo>
                <a:lnTo>
                  <a:pt x="24" y="49"/>
                </a:lnTo>
                <a:cubicBezTo>
                  <a:pt x="10" y="49"/>
                  <a:pt x="0" y="60"/>
                  <a:pt x="0" y="74"/>
                </a:cubicBezTo>
                <a:cubicBezTo>
                  <a:pt x="0" y="88"/>
                  <a:pt x="10" y="99"/>
                  <a:pt x="24" y="99"/>
                </a:cubicBezTo>
                <a:lnTo>
                  <a:pt x="37" y="99"/>
                </a:lnTo>
                <a:lnTo>
                  <a:pt x="37" y="161"/>
                </a:lnTo>
                <a:lnTo>
                  <a:pt x="24" y="161"/>
                </a:lnTo>
                <a:cubicBezTo>
                  <a:pt x="10" y="161"/>
                  <a:pt x="0" y="172"/>
                  <a:pt x="0" y="186"/>
                </a:cubicBezTo>
                <a:cubicBezTo>
                  <a:pt x="0" y="200"/>
                  <a:pt x="10" y="211"/>
                  <a:pt x="24" y="211"/>
                </a:cubicBezTo>
                <a:lnTo>
                  <a:pt x="37" y="211"/>
                </a:lnTo>
                <a:lnTo>
                  <a:pt x="37" y="274"/>
                </a:lnTo>
                <a:lnTo>
                  <a:pt x="24" y="274"/>
                </a:lnTo>
                <a:cubicBezTo>
                  <a:pt x="10" y="274"/>
                  <a:pt x="0" y="284"/>
                  <a:pt x="0" y="298"/>
                </a:cubicBezTo>
                <a:cubicBezTo>
                  <a:pt x="0" y="313"/>
                  <a:pt x="10" y="323"/>
                  <a:pt x="24" y="323"/>
                </a:cubicBezTo>
                <a:lnTo>
                  <a:pt x="37" y="323"/>
                </a:lnTo>
                <a:lnTo>
                  <a:pt x="37" y="336"/>
                </a:lnTo>
                <a:cubicBezTo>
                  <a:pt x="37" y="355"/>
                  <a:pt x="54" y="373"/>
                  <a:pt x="75" y="373"/>
                </a:cubicBezTo>
                <a:lnTo>
                  <a:pt x="310" y="373"/>
                </a:lnTo>
                <a:cubicBezTo>
                  <a:pt x="331" y="373"/>
                  <a:pt x="350" y="355"/>
                  <a:pt x="350" y="334"/>
                </a:cubicBezTo>
                <a:lnTo>
                  <a:pt x="350" y="35"/>
                </a:lnTo>
                <a:cubicBezTo>
                  <a:pt x="350" y="14"/>
                  <a:pt x="331" y="0"/>
                  <a:pt x="310" y="0"/>
                </a:cubicBezTo>
                <a:close/>
                <a:moveTo>
                  <a:pt x="288" y="250"/>
                </a:moveTo>
                <a:lnTo>
                  <a:pt x="271" y="267"/>
                </a:lnTo>
                <a:cubicBezTo>
                  <a:pt x="267" y="271"/>
                  <a:pt x="261" y="274"/>
                  <a:pt x="257" y="273"/>
                </a:cubicBezTo>
                <a:cubicBezTo>
                  <a:pt x="215" y="270"/>
                  <a:pt x="176" y="252"/>
                  <a:pt x="149" y="225"/>
                </a:cubicBezTo>
                <a:cubicBezTo>
                  <a:pt x="122" y="197"/>
                  <a:pt x="103" y="158"/>
                  <a:pt x="101" y="117"/>
                </a:cubicBezTo>
                <a:cubicBezTo>
                  <a:pt x="101" y="112"/>
                  <a:pt x="102" y="106"/>
                  <a:pt x="106" y="103"/>
                </a:cubicBezTo>
                <a:lnTo>
                  <a:pt x="123" y="86"/>
                </a:lnTo>
                <a:cubicBezTo>
                  <a:pt x="131" y="78"/>
                  <a:pt x="145" y="78"/>
                  <a:pt x="152" y="88"/>
                </a:cubicBezTo>
                <a:lnTo>
                  <a:pt x="169" y="108"/>
                </a:lnTo>
                <a:cubicBezTo>
                  <a:pt x="174" y="115"/>
                  <a:pt x="174" y="124"/>
                  <a:pt x="169" y="131"/>
                </a:cubicBezTo>
                <a:lnTo>
                  <a:pt x="155" y="151"/>
                </a:lnTo>
                <a:cubicBezTo>
                  <a:pt x="154" y="154"/>
                  <a:pt x="154" y="158"/>
                  <a:pt x="156" y="159"/>
                </a:cubicBezTo>
                <a:lnTo>
                  <a:pt x="185" y="191"/>
                </a:lnTo>
                <a:lnTo>
                  <a:pt x="217" y="220"/>
                </a:lnTo>
                <a:cubicBezTo>
                  <a:pt x="219" y="222"/>
                  <a:pt x="222" y="222"/>
                  <a:pt x="225" y="221"/>
                </a:cubicBezTo>
                <a:lnTo>
                  <a:pt x="244" y="207"/>
                </a:lnTo>
                <a:cubicBezTo>
                  <a:pt x="251" y="202"/>
                  <a:pt x="261" y="202"/>
                  <a:pt x="268" y="207"/>
                </a:cubicBezTo>
                <a:lnTo>
                  <a:pt x="288" y="224"/>
                </a:lnTo>
                <a:cubicBezTo>
                  <a:pt x="295" y="228"/>
                  <a:pt x="296" y="242"/>
                  <a:pt x="288" y="250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80;p98">
            <a:extLst>
              <a:ext uri="{FF2B5EF4-FFF2-40B4-BE49-F238E27FC236}">
                <a16:creationId xmlns:a16="http://schemas.microsoft.com/office/drawing/2014/main" id="{222373EB-7136-4049-B976-486F70D90C44}"/>
              </a:ext>
            </a:extLst>
          </p:cNvPr>
          <p:cNvSpPr/>
          <p:nvPr/>
        </p:nvSpPr>
        <p:spPr>
          <a:xfrm>
            <a:off x="1959791" y="2919636"/>
            <a:ext cx="140323" cy="117241"/>
          </a:xfrm>
          <a:custGeom>
            <a:avLst/>
            <a:gdLst/>
            <a:ahLst/>
            <a:cxnLst/>
            <a:rect l="l" t="t" r="r" b="b"/>
            <a:pathLst>
              <a:path w="376" h="312" extrusionOk="0">
                <a:moveTo>
                  <a:pt x="270" y="266"/>
                </a:moveTo>
                <a:lnTo>
                  <a:pt x="232" y="278"/>
                </a:lnTo>
                <a:cubicBezTo>
                  <a:pt x="229" y="279"/>
                  <a:pt x="225" y="280"/>
                  <a:pt x="222" y="280"/>
                </a:cubicBezTo>
                <a:cubicBezTo>
                  <a:pt x="211" y="280"/>
                  <a:pt x="200" y="274"/>
                  <a:pt x="193" y="266"/>
                </a:cubicBezTo>
                <a:cubicBezTo>
                  <a:pt x="186" y="257"/>
                  <a:pt x="185" y="245"/>
                  <a:pt x="187" y="234"/>
                </a:cubicBezTo>
                <a:lnTo>
                  <a:pt x="200" y="190"/>
                </a:lnTo>
                <a:lnTo>
                  <a:pt x="258" y="131"/>
                </a:lnTo>
                <a:cubicBezTo>
                  <a:pt x="260" y="129"/>
                  <a:pt x="259" y="124"/>
                  <a:pt x="255" y="124"/>
                </a:cubicBezTo>
                <a:lnTo>
                  <a:pt x="11" y="124"/>
                </a:lnTo>
                <a:cubicBezTo>
                  <a:pt x="5" y="124"/>
                  <a:pt x="0" y="130"/>
                  <a:pt x="0" y="136"/>
                </a:cubicBezTo>
                <a:lnTo>
                  <a:pt x="0" y="280"/>
                </a:lnTo>
                <a:cubicBezTo>
                  <a:pt x="0" y="297"/>
                  <a:pt x="14" y="311"/>
                  <a:pt x="31" y="311"/>
                </a:cubicBezTo>
                <a:lnTo>
                  <a:pt x="249" y="311"/>
                </a:lnTo>
                <a:cubicBezTo>
                  <a:pt x="266" y="311"/>
                  <a:pt x="280" y="297"/>
                  <a:pt x="280" y="280"/>
                </a:cubicBezTo>
                <a:lnTo>
                  <a:pt x="280" y="274"/>
                </a:lnTo>
                <a:cubicBezTo>
                  <a:pt x="280" y="268"/>
                  <a:pt x="274" y="264"/>
                  <a:pt x="270" y="266"/>
                </a:cubicBezTo>
                <a:close/>
                <a:moveTo>
                  <a:pt x="11" y="93"/>
                </a:moveTo>
                <a:lnTo>
                  <a:pt x="268" y="93"/>
                </a:lnTo>
                <a:cubicBezTo>
                  <a:pt x="274" y="93"/>
                  <a:pt x="280" y="88"/>
                  <a:pt x="280" y="81"/>
                </a:cubicBezTo>
                <a:lnTo>
                  <a:pt x="280" y="62"/>
                </a:lnTo>
                <a:cubicBezTo>
                  <a:pt x="280" y="45"/>
                  <a:pt x="266" y="31"/>
                  <a:pt x="249" y="31"/>
                </a:cubicBezTo>
                <a:lnTo>
                  <a:pt x="225" y="31"/>
                </a:lnTo>
                <a:lnTo>
                  <a:pt x="225" y="23"/>
                </a:lnTo>
                <a:cubicBezTo>
                  <a:pt x="225" y="11"/>
                  <a:pt x="215" y="0"/>
                  <a:pt x="202" y="0"/>
                </a:cubicBezTo>
                <a:cubicBezTo>
                  <a:pt x="190" y="0"/>
                  <a:pt x="179" y="10"/>
                  <a:pt x="179" y="23"/>
                </a:cubicBezTo>
                <a:lnTo>
                  <a:pt x="179" y="31"/>
                </a:lnTo>
                <a:lnTo>
                  <a:pt x="101" y="31"/>
                </a:lnTo>
                <a:lnTo>
                  <a:pt x="101" y="23"/>
                </a:lnTo>
                <a:cubicBezTo>
                  <a:pt x="101" y="11"/>
                  <a:pt x="91" y="0"/>
                  <a:pt x="77" y="0"/>
                </a:cubicBezTo>
                <a:cubicBezTo>
                  <a:pt x="65" y="0"/>
                  <a:pt x="54" y="10"/>
                  <a:pt x="54" y="23"/>
                </a:cubicBezTo>
                <a:lnTo>
                  <a:pt x="54" y="31"/>
                </a:lnTo>
                <a:lnTo>
                  <a:pt x="31" y="31"/>
                </a:lnTo>
                <a:cubicBezTo>
                  <a:pt x="14" y="31"/>
                  <a:pt x="0" y="45"/>
                  <a:pt x="0" y="62"/>
                </a:cubicBezTo>
                <a:lnTo>
                  <a:pt x="0" y="81"/>
                </a:lnTo>
                <a:cubicBezTo>
                  <a:pt x="0" y="88"/>
                  <a:pt x="5" y="93"/>
                  <a:pt x="11" y="93"/>
                </a:cubicBezTo>
                <a:close/>
                <a:moveTo>
                  <a:pt x="307" y="133"/>
                </a:moveTo>
                <a:cubicBezTo>
                  <a:pt x="306" y="131"/>
                  <a:pt x="303" y="131"/>
                  <a:pt x="302" y="133"/>
                </a:cubicBezTo>
                <a:lnTo>
                  <a:pt x="229" y="206"/>
                </a:lnTo>
                <a:lnTo>
                  <a:pt x="218" y="243"/>
                </a:lnTo>
                <a:cubicBezTo>
                  <a:pt x="217" y="246"/>
                  <a:pt x="220" y="250"/>
                  <a:pt x="224" y="249"/>
                </a:cubicBezTo>
                <a:lnTo>
                  <a:pt x="260" y="238"/>
                </a:lnTo>
                <a:lnTo>
                  <a:pt x="334" y="165"/>
                </a:lnTo>
                <a:cubicBezTo>
                  <a:pt x="335" y="163"/>
                  <a:pt x="335" y="161"/>
                  <a:pt x="334" y="159"/>
                </a:cubicBezTo>
                <a:lnTo>
                  <a:pt x="307" y="133"/>
                </a:lnTo>
                <a:close/>
                <a:moveTo>
                  <a:pt x="369" y="110"/>
                </a:moveTo>
                <a:lnTo>
                  <a:pt x="355" y="96"/>
                </a:lnTo>
                <a:cubicBezTo>
                  <a:pt x="351" y="92"/>
                  <a:pt x="342" y="92"/>
                  <a:pt x="337" y="96"/>
                </a:cubicBezTo>
                <a:cubicBezTo>
                  <a:pt x="337" y="96"/>
                  <a:pt x="328" y="105"/>
                  <a:pt x="324" y="109"/>
                </a:cubicBezTo>
                <a:cubicBezTo>
                  <a:pt x="323" y="111"/>
                  <a:pt x="323" y="113"/>
                  <a:pt x="324" y="115"/>
                </a:cubicBezTo>
                <a:lnTo>
                  <a:pt x="351" y="141"/>
                </a:lnTo>
                <a:cubicBezTo>
                  <a:pt x="352" y="143"/>
                  <a:pt x="355" y="143"/>
                  <a:pt x="356" y="141"/>
                </a:cubicBezTo>
                <a:cubicBezTo>
                  <a:pt x="361" y="137"/>
                  <a:pt x="369" y="129"/>
                  <a:pt x="369" y="129"/>
                </a:cubicBezTo>
                <a:cubicBezTo>
                  <a:pt x="375" y="124"/>
                  <a:pt x="375" y="116"/>
                  <a:pt x="369" y="110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81;p98">
            <a:extLst>
              <a:ext uri="{FF2B5EF4-FFF2-40B4-BE49-F238E27FC236}">
                <a16:creationId xmlns:a16="http://schemas.microsoft.com/office/drawing/2014/main" id="{2B050D5D-2CA0-A648-BD17-6AC984F38273}"/>
              </a:ext>
            </a:extLst>
          </p:cNvPr>
          <p:cNvSpPr/>
          <p:nvPr/>
        </p:nvSpPr>
        <p:spPr>
          <a:xfrm>
            <a:off x="2382411" y="2908076"/>
            <a:ext cx="140323" cy="140360"/>
          </a:xfrm>
          <a:custGeom>
            <a:avLst/>
            <a:gdLst/>
            <a:ahLst/>
            <a:cxnLst/>
            <a:rect l="l" t="t" r="r" b="b"/>
            <a:pathLst>
              <a:path w="374" h="374" extrusionOk="0">
                <a:moveTo>
                  <a:pt x="334" y="0"/>
                </a:moveTo>
                <a:lnTo>
                  <a:pt x="38" y="0"/>
                </a:lnTo>
                <a:cubicBezTo>
                  <a:pt x="17" y="0"/>
                  <a:pt x="0" y="17"/>
                  <a:pt x="0" y="38"/>
                </a:cubicBezTo>
                <a:lnTo>
                  <a:pt x="0" y="334"/>
                </a:lnTo>
                <a:cubicBezTo>
                  <a:pt x="0" y="355"/>
                  <a:pt x="17" y="373"/>
                  <a:pt x="38" y="373"/>
                </a:cubicBezTo>
                <a:lnTo>
                  <a:pt x="334" y="373"/>
                </a:lnTo>
                <a:cubicBezTo>
                  <a:pt x="355" y="373"/>
                  <a:pt x="373" y="356"/>
                  <a:pt x="373" y="334"/>
                </a:cubicBezTo>
                <a:lnTo>
                  <a:pt x="373" y="38"/>
                </a:lnTo>
                <a:cubicBezTo>
                  <a:pt x="373" y="17"/>
                  <a:pt x="356" y="0"/>
                  <a:pt x="334" y="0"/>
                </a:cubicBezTo>
                <a:close/>
                <a:moveTo>
                  <a:pt x="322" y="334"/>
                </a:moveTo>
                <a:lnTo>
                  <a:pt x="51" y="334"/>
                </a:lnTo>
                <a:cubicBezTo>
                  <a:pt x="44" y="334"/>
                  <a:pt x="38" y="329"/>
                  <a:pt x="38" y="322"/>
                </a:cubicBezTo>
                <a:lnTo>
                  <a:pt x="38" y="51"/>
                </a:lnTo>
                <a:cubicBezTo>
                  <a:pt x="38" y="44"/>
                  <a:pt x="44" y="38"/>
                  <a:pt x="51" y="38"/>
                </a:cubicBezTo>
                <a:lnTo>
                  <a:pt x="322" y="38"/>
                </a:lnTo>
                <a:cubicBezTo>
                  <a:pt x="329" y="38"/>
                  <a:pt x="334" y="44"/>
                  <a:pt x="334" y="51"/>
                </a:cubicBezTo>
                <a:lnTo>
                  <a:pt x="334" y="322"/>
                </a:lnTo>
                <a:cubicBezTo>
                  <a:pt x="334" y="329"/>
                  <a:pt x="329" y="334"/>
                  <a:pt x="322" y="334"/>
                </a:cubicBezTo>
                <a:close/>
                <a:moveTo>
                  <a:pt x="154" y="77"/>
                </a:moveTo>
                <a:lnTo>
                  <a:pt x="90" y="77"/>
                </a:lnTo>
                <a:cubicBezTo>
                  <a:pt x="83" y="77"/>
                  <a:pt x="77" y="82"/>
                  <a:pt x="77" y="90"/>
                </a:cubicBezTo>
                <a:lnTo>
                  <a:pt x="77" y="154"/>
                </a:lnTo>
                <a:cubicBezTo>
                  <a:pt x="77" y="161"/>
                  <a:pt x="82" y="168"/>
                  <a:pt x="90" y="168"/>
                </a:cubicBezTo>
                <a:lnTo>
                  <a:pt x="154" y="168"/>
                </a:lnTo>
                <a:cubicBezTo>
                  <a:pt x="161" y="168"/>
                  <a:pt x="168" y="162"/>
                  <a:pt x="168" y="154"/>
                </a:cubicBezTo>
                <a:lnTo>
                  <a:pt x="168" y="90"/>
                </a:lnTo>
                <a:cubicBezTo>
                  <a:pt x="167" y="83"/>
                  <a:pt x="161" y="77"/>
                  <a:pt x="154" y="77"/>
                </a:cubicBezTo>
                <a:close/>
                <a:moveTo>
                  <a:pt x="283" y="77"/>
                </a:moveTo>
                <a:lnTo>
                  <a:pt x="218" y="77"/>
                </a:lnTo>
                <a:cubicBezTo>
                  <a:pt x="211" y="77"/>
                  <a:pt x="205" y="82"/>
                  <a:pt x="205" y="90"/>
                </a:cubicBezTo>
                <a:lnTo>
                  <a:pt x="205" y="154"/>
                </a:lnTo>
                <a:cubicBezTo>
                  <a:pt x="205" y="161"/>
                  <a:pt x="211" y="168"/>
                  <a:pt x="218" y="168"/>
                </a:cubicBezTo>
                <a:lnTo>
                  <a:pt x="283" y="168"/>
                </a:lnTo>
                <a:cubicBezTo>
                  <a:pt x="290" y="168"/>
                  <a:pt x="296" y="162"/>
                  <a:pt x="296" y="154"/>
                </a:cubicBezTo>
                <a:lnTo>
                  <a:pt x="296" y="90"/>
                </a:lnTo>
                <a:cubicBezTo>
                  <a:pt x="296" y="83"/>
                  <a:pt x="290" y="77"/>
                  <a:pt x="283" y="77"/>
                </a:cubicBezTo>
                <a:close/>
                <a:moveTo>
                  <a:pt x="154" y="206"/>
                </a:moveTo>
                <a:lnTo>
                  <a:pt x="90" y="206"/>
                </a:lnTo>
                <a:cubicBezTo>
                  <a:pt x="83" y="206"/>
                  <a:pt x="77" y="211"/>
                  <a:pt x="77" y="219"/>
                </a:cubicBezTo>
                <a:lnTo>
                  <a:pt x="77" y="284"/>
                </a:lnTo>
                <a:cubicBezTo>
                  <a:pt x="77" y="291"/>
                  <a:pt x="82" y="297"/>
                  <a:pt x="90" y="297"/>
                </a:cubicBezTo>
                <a:lnTo>
                  <a:pt x="154" y="297"/>
                </a:lnTo>
                <a:cubicBezTo>
                  <a:pt x="161" y="297"/>
                  <a:pt x="168" y="291"/>
                  <a:pt x="168" y="284"/>
                </a:cubicBezTo>
                <a:lnTo>
                  <a:pt x="168" y="219"/>
                </a:lnTo>
                <a:cubicBezTo>
                  <a:pt x="167" y="211"/>
                  <a:pt x="161" y="206"/>
                  <a:pt x="154" y="206"/>
                </a:cubicBezTo>
                <a:close/>
                <a:moveTo>
                  <a:pt x="283" y="206"/>
                </a:moveTo>
                <a:lnTo>
                  <a:pt x="218" y="206"/>
                </a:lnTo>
                <a:cubicBezTo>
                  <a:pt x="211" y="206"/>
                  <a:pt x="205" y="211"/>
                  <a:pt x="205" y="219"/>
                </a:cubicBezTo>
                <a:lnTo>
                  <a:pt x="205" y="284"/>
                </a:lnTo>
                <a:cubicBezTo>
                  <a:pt x="205" y="291"/>
                  <a:pt x="211" y="297"/>
                  <a:pt x="218" y="297"/>
                </a:cubicBezTo>
                <a:lnTo>
                  <a:pt x="283" y="297"/>
                </a:lnTo>
                <a:cubicBezTo>
                  <a:pt x="290" y="297"/>
                  <a:pt x="296" y="291"/>
                  <a:pt x="296" y="284"/>
                </a:cubicBezTo>
                <a:lnTo>
                  <a:pt x="296" y="219"/>
                </a:lnTo>
                <a:cubicBezTo>
                  <a:pt x="296" y="211"/>
                  <a:pt x="290" y="206"/>
                  <a:pt x="283" y="206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82;p98">
            <a:extLst>
              <a:ext uri="{FF2B5EF4-FFF2-40B4-BE49-F238E27FC236}">
                <a16:creationId xmlns:a16="http://schemas.microsoft.com/office/drawing/2014/main" id="{7E3B16BC-429B-5C49-9601-A1C2FD8C62E3}"/>
              </a:ext>
            </a:extLst>
          </p:cNvPr>
          <p:cNvSpPr/>
          <p:nvPr/>
        </p:nvSpPr>
        <p:spPr>
          <a:xfrm>
            <a:off x="2813284" y="2906426"/>
            <a:ext cx="140322" cy="140359"/>
          </a:xfrm>
          <a:custGeom>
            <a:avLst/>
            <a:gdLst/>
            <a:ahLst/>
            <a:cxnLst/>
            <a:rect l="l" t="t" r="r" b="b"/>
            <a:pathLst>
              <a:path w="375" h="375" extrusionOk="0">
                <a:moveTo>
                  <a:pt x="364" y="59"/>
                </a:moveTo>
                <a:lnTo>
                  <a:pt x="252" y="3"/>
                </a:lnTo>
                <a:cubicBezTo>
                  <a:pt x="247" y="1"/>
                  <a:pt x="240" y="1"/>
                  <a:pt x="236" y="3"/>
                </a:cubicBezTo>
                <a:lnTo>
                  <a:pt x="132" y="55"/>
                </a:lnTo>
                <a:lnTo>
                  <a:pt x="28" y="3"/>
                </a:lnTo>
                <a:cubicBezTo>
                  <a:pt x="22" y="0"/>
                  <a:pt x="14" y="0"/>
                  <a:pt x="8" y="4"/>
                </a:cubicBezTo>
                <a:cubicBezTo>
                  <a:pt x="3" y="7"/>
                  <a:pt x="0" y="13"/>
                  <a:pt x="0" y="19"/>
                </a:cubicBezTo>
                <a:lnTo>
                  <a:pt x="0" y="299"/>
                </a:lnTo>
                <a:cubicBezTo>
                  <a:pt x="0" y="306"/>
                  <a:pt x="4" y="313"/>
                  <a:pt x="10" y="316"/>
                </a:cubicBezTo>
                <a:lnTo>
                  <a:pt x="122" y="372"/>
                </a:lnTo>
                <a:cubicBezTo>
                  <a:pt x="128" y="374"/>
                  <a:pt x="134" y="374"/>
                  <a:pt x="138" y="372"/>
                </a:cubicBezTo>
                <a:lnTo>
                  <a:pt x="243" y="320"/>
                </a:lnTo>
                <a:lnTo>
                  <a:pt x="346" y="372"/>
                </a:lnTo>
                <a:cubicBezTo>
                  <a:pt x="349" y="373"/>
                  <a:pt x="352" y="374"/>
                  <a:pt x="355" y="374"/>
                </a:cubicBezTo>
                <a:cubicBezTo>
                  <a:pt x="358" y="374"/>
                  <a:pt x="362" y="373"/>
                  <a:pt x="365" y="371"/>
                </a:cubicBezTo>
                <a:cubicBezTo>
                  <a:pt x="370" y="368"/>
                  <a:pt x="374" y="362"/>
                  <a:pt x="374" y="356"/>
                </a:cubicBezTo>
                <a:lnTo>
                  <a:pt x="374" y="75"/>
                </a:lnTo>
                <a:cubicBezTo>
                  <a:pt x="374" y="68"/>
                  <a:pt x="370" y="62"/>
                  <a:pt x="364" y="59"/>
                </a:cubicBezTo>
                <a:close/>
                <a:moveTo>
                  <a:pt x="335" y="95"/>
                </a:moveTo>
                <a:lnTo>
                  <a:pt x="335" y="243"/>
                </a:lnTo>
                <a:cubicBezTo>
                  <a:pt x="335" y="251"/>
                  <a:pt x="327" y="257"/>
                  <a:pt x="319" y="254"/>
                </a:cubicBezTo>
                <a:cubicBezTo>
                  <a:pt x="290" y="243"/>
                  <a:pt x="314" y="195"/>
                  <a:pt x="293" y="169"/>
                </a:cubicBezTo>
                <a:cubicBezTo>
                  <a:pt x="273" y="145"/>
                  <a:pt x="248" y="169"/>
                  <a:pt x="224" y="131"/>
                </a:cubicBezTo>
                <a:cubicBezTo>
                  <a:pt x="201" y="95"/>
                  <a:pt x="232" y="68"/>
                  <a:pt x="260" y="54"/>
                </a:cubicBezTo>
                <a:cubicBezTo>
                  <a:pt x="264" y="53"/>
                  <a:pt x="268" y="53"/>
                  <a:pt x="271" y="54"/>
                </a:cubicBezTo>
                <a:lnTo>
                  <a:pt x="328" y="83"/>
                </a:lnTo>
                <a:cubicBezTo>
                  <a:pt x="333" y="85"/>
                  <a:pt x="335" y="90"/>
                  <a:pt x="335" y="95"/>
                </a:cubicBezTo>
                <a:close/>
                <a:moveTo>
                  <a:pt x="178" y="311"/>
                </a:moveTo>
                <a:cubicBezTo>
                  <a:pt x="173" y="314"/>
                  <a:pt x="168" y="313"/>
                  <a:pt x="164" y="310"/>
                </a:cubicBezTo>
                <a:cubicBezTo>
                  <a:pt x="156" y="303"/>
                  <a:pt x="150" y="292"/>
                  <a:pt x="150" y="281"/>
                </a:cubicBezTo>
                <a:cubicBezTo>
                  <a:pt x="150" y="262"/>
                  <a:pt x="119" y="268"/>
                  <a:pt x="119" y="231"/>
                </a:cubicBezTo>
                <a:cubicBezTo>
                  <a:pt x="119" y="201"/>
                  <a:pt x="83" y="193"/>
                  <a:pt x="53" y="196"/>
                </a:cubicBezTo>
                <a:cubicBezTo>
                  <a:pt x="45" y="197"/>
                  <a:pt x="40" y="191"/>
                  <a:pt x="40" y="183"/>
                </a:cubicBezTo>
                <a:lnTo>
                  <a:pt x="40" y="70"/>
                </a:lnTo>
                <a:cubicBezTo>
                  <a:pt x="40" y="60"/>
                  <a:pt x="49" y="54"/>
                  <a:pt x="57" y="59"/>
                </a:cubicBezTo>
                <a:lnTo>
                  <a:pt x="124" y="92"/>
                </a:lnTo>
                <a:lnTo>
                  <a:pt x="125" y="93"/>
                </a:lnTo>
                <a:lnTo>
                  <a:pt x="128" y="95"/>
                </a:lnTo>
                <a:cubicBezTo>
                  <a:pt x="156" y="111"/>
                  <a:pt x="150" y="124"/>
                  <a:pt x="138" y="145"/>
                </a:cubicBezTo>
                <a:cubicBezTo>
                  <a:pt x="125" y="167"/>
                  <a:pt x="120" y="144"/>
                  <a:pt x="101" y="138"/>
                </a:cubicBezTo>
                <a:cubicBezTo>
                  <a:pt x="82" y="131"/>
                  <a:pt x="64" y="145"/>
                  <a:pt x="70" y="157"/>
                </a:cubicBezTo>
                <a:cubicBezTo>
                  <a:pt x="76" y="169"/>
                  <a:pt x="94" y="156"/>
                  <a:pt x="107" y="169"/>
                </a:cubicBezTo>
                <a:cubicBezTo>
                  <a:pt x="119" y="181"/>
                  <a:pt x="120" y="200"/>
                  <a:pt x="157" y="188"/>
                </a:cubicBezTo>
                <a:cubicBezTo>
                  <a:pt x="194" y="175"/>
                  <a:pt x="201" y="182"/>
                  <a:pt x="213" y="194"/>
                </a:cubicBezTo>
                <a:cubicBezTo>
                  <a:pt x="226" y="207"/>
                  <a:pt x="232" y="232"/>
                  <a:pt x="213" y="250"/>
                </a:cubicBezTo>
                <a:cubicBezTo>
                  <a:pt x="202" y="261"/>
                  <a:pt x="198" y="285"/>
                  <a:pt x="193" y="300"/>
                </a:cubicBezTo>
                <a:cubicBezTo>
                  <a:pt x="192" y="303"/>
                  <a:pt x="190" y="306"/>
                  <a:pt x="187" y="308"/>
                </a:cubicBezTo>
                <a:lnTo>
                  <a:pt x="178" y="311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83;p98">
            <a:extLst>
              <a:ext uri="{FF2B5EF4-FFF2-40B4-BE49-F238E27FC236}">
                <a16:creationId xmlns:a16="http://schemas.microsoft.com/office/drawing/2014/main" id="{B3B1D09F-B0D7-EB4C-BAC7-27DE643D8FF4}"/>
              </a:ext>
            </a:extLst>
          </p:cNvPr>
          <p:cNvSpPr/>
          <p:nvPr/>
        </p:nvSpPr>
        <p:spPr>
          <a:xfrm>
            <a:off x="3244156" y="2959267"/>
            <a:ext cx="140323" cy="34676"/>
          </a:xfrm>
          <a:custGeom>
            <a:avLst/>
            <a:gdLst/>
            <a:ahLst/>
            <a:cxnLst/>
            <a:rect l="l" t="t" r="r" b="b"/>
            <a:pathLst>
              <a:path w="375" h="94" extrusionOk="0">
                <a:moveTo>
                  <a:pt x="47" y="0"/>
                </a:moveTo>
                <a:cubicBezTo>
                  <a:pt x="73" y="0"/>
                  <a:pt x="94" y="20"/>
                  <a:pt x="94" y="46"/>
                </a:cubicBezTo>
                <a:cubicBezTo>
                  <a:pt x="94" y="71"/>
                  <a:pt x="73" y="93"/>
                  <a:pt x="47" y="93"/>
                </a:cubicBezTo>
                <a:cubicBezTo>
                  <a:pt x="21" y="93"/>
                  <a:pt x="0" y="71"/>
                  <a:pt x="0" y="46"/>
                </a:cubicBezTo>
                <a:cubicBezTo>
                  <a:pt x="0" y="20"/>
                  <a:pt x="21" y="0"/>
                  <a:pt x="47" y="0"/>
                </a:cubicBezTo>
                <a:close/>
                <a:moveTo>
                  <a:pt x="187" y="0"/>
                </a:moveTo>
                <a:cubicBezTo>
                  <a:pt x="213" y="0"/>
                  <a:pt x="234" y="20"/>
                  <a:pt x="234" y="46"/>
                </a:cubicBezTo>
                <a:cubicBezTo>
                  <a:pt x="234" y="71"/>
                  <a:pt x="212" y="93"/>
                  <a:pt x="187" y="93"/>
                </a:cubicBezTo>
                <a:cubicBezTo>
                  <a:pt x="161" y="93"/>
                  <a:pt x="140" y="71"/>
                  <a:pt x="140" y="46"/>
                </a:cubicBezTo>
                <a:cubicBezTo>
                  <a:pt x="140" y="20"/>
                  <a:pt x="162" y="0"/>
                  <a:pt x="187" y="0"/>
                </a:cubicBezTo>
                <a:close/>
                <a:moveTo>
                  <a:pt x="327" y="0"/>
                </a:moveTo>
                <a:cubicBezTo>
                  <a:pt x="353" y="0"/>
                  <a:pt x="374" y="20"/>
                  <a:pt x="374" y="46"/>
                </a:cubicBezTo>
                <a:cubicBezTo>
                  <a:pt x="374" y="71"/>
                  <a:pt x="352" y="93"/>
                  <a:pt x="327" y="93"/>
                </a:cubicBezTo>
                <a:cubicBezTo>
                  <a:pt x="301" y="93"/>
                  <a:pt x="281" y="71"/>
                  <a:pt x="281" y="46"/>
                </a:cubicBezTo>
                <a:cubicBezTo>
                  <a:pt x="281" y="20"/>
                  <a:pt x="302" y="0"/>
                  <a:pt x="327" y="0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84;p98">
            <a:extLst>
              <a:ext uri="{FF2B5EF4-FFF2-40B4-BE49-F238E27FC236}">
                <a16:creationId xmlns:a16="http://schemas.microsoft.com/office/drawing/2014/main" id="{60440DE5-BEE1-344F-B44C-519009999BE9}"/>
              </a:ext>
            </a:extLst>
          </p:cNvPr>
          <p:cNvSpPr/>
          <p:nvPr/>
        </p:nvSpPr>
        <p:spPr>
          <a:xfrm>
            <a:off x="3676680" y="2919636"/>
            <a:ext cx="140323" cy="117241"/>
          </a:xfrm>
          <a:custGeom>
            <a:avLst/>
            <a:gdLst/>
            <a:ahLst/>
            <a:cxnLst/>
            <a:rect l="l" t="t" r="r" b="b"/>
            <a:pathLst>
              <a:path w="375" h="312" extrusionOk="0">
                <a:moveTo>
                  <a:pt x="374" y="162"/>
                </a:moveTo>
                <a:cubicBezTo>
                  <a:pt x="374" y="149"/>
                  <a:pt x="364" y="145"/>
                  <a:pt x="360" y="145"/>
                </a:cubicBezTo>
                <a:lnTo>
                  <a:pt x="220" y="145"/>
                </a:lnTo>
                <a:cubicBezTo>
                  <a:pt x="208" y="145"/>
                  <a:pt x="206" y="158"/>
                  <a:pt x="206" y="159"/>
                </a:cubicBezTo>
                <a:lnTo>
                  <a:pt x="206" y="311"/>
                </a:lnTo>
                <a:lnTo>
                  <a:pt x="374" y="311"/>
                </a:lnTo>
                <a:lnTo>
                  <a:pt x="374" y="162"/>
                </a:lnTo>
                <a:close/>
                <a:moveTo>
                  <a:pt x="277" y="271"/>
                </a:moveTo>
                <a:cubicBezTo>
                  <a:pt x="277" y="278"/>
                  <a:pt x="272" y="285"/>
                  <a:pt x="264" y="285"/>
                </a:cubicBezTo>
                <a:lnTo>
                  <a:pt x="251" y="285"/>
                </a:lnTo>
                <a:cubicBezTo>
                  <a:pt x="244" y="285"/>
                  <a:pt x="237" y="278"/>
                  <a:pt x="237" y="271"/>
                </a:cubicBezTo>
                <a:lnTo>
                  <a:pt x="237" y="258"/>
                </a:lnTo>
                <a:cubicBezTo>
                  <a:pt x="237" y="251"/>
                  <a:pt x="243" y="245"/>
                  <a:pt x="251" y="245"/>
                </a:cubicBezTo>
                <a:lnTo>
                  <a:pt x="264" y="245"/>
                </a:lnTo>
                <a:cubicBezTo>
                  <a:pt x="271" y="245"/>
                  <a:pt x="277" y="251"/>
                  <a:pt x="277" y="258"/>
                </a:cubicBezTo>
                <a:lnTo>
                  <a:pt x="277" y="271"/>
                </a:lnTo>
                <a:close/>
                <a:moveTo>
                  <a:pt x="277" y="205"/>
                </a:moveTo>
                <a:cubicBezTo>
                  <a:pt x="277" y="212"/>
                  <a:pt x="272" y="218"/>
                  <a:pt x="264" y="218"/>
                </a:cubicBezTo>
                <a:lnTo>
                  <a:pt x="251" y="218"/>
                </a:lnTo>
                <a:cubicBezTo>
                  <a:pt x="244" y="218"/>
                  <a:pt x="237" y="212"/>
                  <a:pt x="237" y="205"/>
                </a:cubicBezTo>
                <a:lnTo>
                  <a:pt x="237" y="192"/>
                </a:lnTo>
                <a:cubicBezTo>
                  <a:pt x="237" y="185"/>
                  <a:pt x="243" y="179"/>
                  <a:pt x="251" y="179"/>
                </a:cubicBezTo>
                <a:lnTo>
                  <a:pt x="264" y="179"/>
                </a:lnTo>
                <a:cubicBezTo>
                  <a:pt x="271" y="179"/>
                  <a:pt x="277" y="185"/>
                  <a:pt x="277" y="192"/>
                </a:cubicBezTo>
                <a:lnTo>
                  <a:pt x="277" y="205"/>
                </a:lnTo>
                <a:close/>
                <a:moveTo>
                  <a:pt x="342" y="271"/>
                </a:moveTo>
                <a:cubicBezTo>
                  <a:pt x="342" y="278"/>
                  <a:pt x="336" y="285"/>
                  <a:pt x="328" y="285"/>
                </a:cubicBezTo>
                <a:lnTo>
                  <a:pt x="315" y="285"/>
                </a:lnTo>
                <a:cubicBezTo>
                  <a:pt x="308" y="285"/>
                  <a:pt x="302" y="278"/>
                  <a:pt x="302" y="271"/>
                </a:cubicBezTo>
                <a:lnTo>
                  <a:pt x="302" y="258"/>
                </a:lnTo>
                <a:cubicBezTo>
                  <a:pt x="302" y="251"/>
                  <a:pt x="307" y="245"/>
                  <a:pt x="315" y="245"/>
                </a:cubicBezTo>
                <a:lnTo>
                  <a:pt x="328" y="245"/>
                </a:lnTo>
                <a:cubicBezTo>
                  <a:pt x="335" y="245"/>
                  <a:pt x="342" y="251"/>
                  <a:pt x="342" y="258"/>
                </a:cubicBezTo>
                <a:lnTo>
                  <a:pt x="342" y="271"/>
                </a:lnTo>
                <a:close/>
                <a:moveTo>
                  <a:pt x="342" y="205"/>
                </a:moveTo>
                <a:cubicBezTo>
                  <a:pt x="342" y="212"/>
                  <a:pt x="336" y="218"/>
                  <a:pt x="328" y="218"/>
                </a:cubicBezTo>
                <a:lnTo>
                  <a:pt x="315" y="218"/>
                </a:lnTo>
                <a:cubicBezTo>
                  <a:pt x="308" y="218"/>
                  <a:pt x="302" y="212"/>
                  <a:pt x="302" y="205"/>
                </a:cubicBezTo>
                <a:lnTo>
                  <a:pt x="302" y="192"/>
                </a:lnTo>
                <a:cubicBezTo>
                  <a:pt x="302" y="185"/>
                  <a:pt x="307" y="179"/>
                  <a:pt x="315" y="179"/>
                </a:cubicBezTo>
                <a:lnTo>
                  <a:pt x="328" y="179"/>
                </a:lnTo>
                <a:cubicBezTo>
                  <a:pt x="335" y="179"/>
                  <a:pt x="342" y="185"/>
                  <a:pt x="342" y="192"/>
                </a:cubicBezTo>
                <a:lnTo>
                  <a:pt x="342" y="205"/>
                </a:lnTo>
                <a:close/>
                <a:moveTo>
                  <a:pt x="244" y="92"/>
                </a:moveTo>
                <a:lnTo>
                  <a:pt x="244" y="17"/>
                </a:lnTo>
                <a:cubicBezTo>
                  <a:pt x="245" y="4"/>
                  <a:pt x="236" y="0"/>
                  <a:pt x="232" y="0"/>
                </a:cubicBezTo>
                <a:lnTo>
                  <a:pt x="14" y="0"/>
                </a:lnTo>
                <a:cubicBezTo>
                  <a:pt x="1" y="0"/>
                  <a:pt x="0" y="13"/>
                  <a:pt x="0" y="14"/>
                </a:cubicBezTo>
                <a:lnTo>
                  <a:pt x="0" y="311"/>
                </a:lnTo>
                <a:lnTo>
                  <a:pt x="167" y="311"/>
                </a:lnTo>
                <a:lnTo>
                  <a:pt x="167" y="121"/>
                </a:lnTo>
                <a:cubicBezTo>
                  <a:pt x="167" y="121"/>
                  <a:pt x="167" y="106"/>
                  <a:pt x="181" y="106"/>
                </a:cubicBezTo>
                <a:lnTo>
                  <a:pt x="232" y="106"/>
                </a:lnTo>
                <a:cubicBezTo>
                  <a:pt x="240" y="106"/>
                  <a:pt x="244" y="98"/>
                  <a:pt x="244" y="92"/>
                </a:cubicBezTo>
                <a:close/>
                <a:moveTo>
                  <a:pt x="71" y="265"/>
                </a:moveTo>
                <a:cubicBezTo>
                  <a:pt x="71" y="272"/>
                  <a:pt x="65" y="278"/>
                  <a:pt x="57" y="278"/>
                </a:cubicBezTo>
                <a:lnTo>
                  <a:pt x="45" y="278"/>
                </a:lnTo>
                <a:cubicBezTo>
                  <a:pt x="38" y="278"/>
                  <a:pt x="32" y="272"/>
                  <a:pt x="32" y="265"/>
                </a:cubicBezTo>
                <a:lnTo>
                  <a:pt x="32" y="252"/>
                </a:lnTo>
                <a:cubicBezTo>
                  <a:pt x="32" y="245"/>
                  <a:pt x="37" y="239"/>
                  <a:pt x="45" y="239"/>
                </a:cubicBezTo>
                <a:lnTo>
                  <a:pt x="58" y="239"/>
                </a:lnTo>
                <a:cubicBezTo>
                  <a:pt x="65" y="239"/>
                  <a:pt x="71" y="245"/>
                  <a:pt x="71" y="252"/>
                </a:cubicBezTo>
                <a:lnTo>
                  <a:pt x="71" y="265"/>
                </a:lnTo>
                <a:close/>
                <a:moveTo>
                  <a:pt x="71" y="198"/>
                </a:moveTo>
                <a:cubicBezTo>
                  <a:pt x="71" y="205"/>
                  <a:pt x="65" y="211"/>
                  <a:pt x="57" y="211"/>
                </a:cubicBezTo>
                <a:lnTo>
                  <a:pt x="45" y="211"/>
                </a:lnTo>
                <a:cubicBezTo>
                  <a:pt x="38" y="211"/>
                  <a:pt x="32" y="205"/>
                  <a:pt x="32" y="198"/>
                </a:cubicBezTo>
                <a:lnTo>
                  <a:pt x="32" y="185"/>
                </a:lnTo>
                <a:cubicBezTo>
                  <a:pt x="32" y="178"/>
                  <a:pt x="37" y="172"/>
                  <a:pt x="45" y="172"/>
                </a:cubicBezTo>
                <a:lnTo>
                  <a:pt x="58" y="172"/>
                </a:lnTo>
                <a:cubicBezTo>
                  <a:pt x="65" y="172"/>
                  <a:pt x="71" y="178"/>
                  <a:pt x="71" y="185"/>
                </a:cubicBezTo>
                <a:lnTo>
                  <a:pt x="71" y="198"/>
                </a:lnTo>
                <a:close/>
                <a:moveTo>
                  <a:pt x="71" y="132"/>
                </a:moveTo>
                <a:cubicBezTo>
                  <a:pt x="71" y="139"/>
                  <a:pt x="65" y="145"/>
                  <a:pt x="57" y="145"/>
                </a:cubicBezTo>
                <a:lnTo>
                  <a:pt x="45" y="145"/>
                </a:lnTo>
                <a:cubicBezTo>
                  <a:pt x="38" y="145"/>
                  <a:pt x="32" y="139"/>
                  <a:pt x="32" y="132"/>
                </a:cubicBezTo>
                <a:lnTo>
                  <a:pt x="32" y="119"/>
                </a:lnTo>
                <a:cubicBezTo>
                  <a:pt x="32" y="112"/>
                  <a:pt x="37" y="106"/>
                  <a:pt x="45" y="106"/>
                </a:cubicBezTo>
                <a:lnTo>
                  <a:pt x="58" y="106"/>
                </a:lnTo>
                <a:cubicBezTo>
                  <a:pt x="65" y="106"/>
                  <a:pt x="71" y="112"/>
                  <a:pt x="71" y="119"/>
                </a:cubicBezTo>
                <a:lnTo>
                  <a:pt x="71" y="132"/>
                </a:lnTo>
                <a:close/>
                <a:moveTo>
                  <a:pt x="71" y="66"/>
                </a:moveTo>
                <a:cubicBezTo>
                  <a:pt x="71" y="73"/>
                  <a:pt x="65" y="79"/>
                  <a:pt x="57" y="79"/>
                </a:cubicBezTo>
                <a:lnTo>
                  <a:pt x="45" y="79"/>
                </a:lnTo>
                <a:cubicBezTo>
                  <a:pt x="38" y="79"/>
                  <a:pt x="32" y="73"/>
                  <a:pt x="32" y="66"/>
                </a:cubicBezTo>
                <a:lnTo>
                  <a:pt x="32" y="53"/>
                </a:lnTo>
                <a:cubicBezTo>
                  <a:pt x="32" y="46"/>
                  <a:pt x="37" y="39"/>
                  <a:pt x="45" y="39"/>
                </a:cubicBezTo>
                <a:lnTo>
                  <a:pt x="58" y="39"/>
                </a:lnTo>
                <a:cubicBezTo>
                  <a:pt x="65" y="39"/>
                  <a:pt x="71" y="46"/>
                  <a:pt x="71" y="53"/>
                </a:cubicBezTo>
                <a:lnTo>
                  <a:pt x="71" y="66"/>
                </a:lnTo>
                <a:close/>
                <a:moveTo>
                  <a:pt x="142" y="265"/>
                </a:moveTo>
                <a:cubicBezTo>
                  <a:pt x="142" y="272"/>
                  <a:pt x="136" y="278"/>
                  <a:pt x="128" y="278"/>
                </a:cubicBezTo>
                <a:lnTo>
                  <a:pt x="115" y="278"/>
                </a:lnTo>
                <a:cubicBezTo>
                  <a:pt x="108" y="278"/>
                  <a:pt x="102" y="272"/>
                  <a:pt x="102" y="265"/>
                </a:cubicBezTo>
                <a:lnTo>
                  <a:pt x="102" y="252"/>
                </a:lnTo>
                <a:cubicBezTo>
                  <a:pt x="102" y="245"/>
                  <a:pt x="107" y="239"/>
                  <a:pt x="115" y="239"/>
                </a:cubicBezTo>
                <a:lnTo>
                  <a:pt x="128" y="239"/>
                </a:lnTo>
                <a:cubicBezTo>
                  <a:pt x="135" y="239"/>
                  <a:pt x="142" y="245"/>
                  <a:pt x="142" y="252"/>
                </a:cubicBezTo>
                <a:lnTo>
                  <a:pt x="142" y="265"/>
                </a:lnTo>
                <a:close/>
                <a:moveTo>
                  <a:pt x="142" y="198"/>
                </a:moveTo>
                <a:cubicBezTo>
                  <a:pt x="142" y="205"/>
                  <a:pt x="136" y="211"/>
                  <a:pt x="128" y="211"/>
                </a:cubicBezTo>
                <a:lnTo>
                  <a:pt x="115" y="211"/>
                </a:lnTo>
                <a:cubicBezTo>
                  <a:pt x="108" y="211"/>
                  <a:pt x="102" y="205"/>
                  <a:pt x="102" y="198"/>
                </a:cubicBezTo>
                <a:lnTo>
                  <a:pt x="102" y="185"/>
                </a:lnTo>
                <a:cubicBezTo>
                  <a:pt x="102" y="178"/>
                  <a:pt x="107" y="172"/>
                  <a:pt x="115" y="172"/>
                </a:cubicBezTo>
                <a:lnTo>
                  <a:pt x="128" y="172"/>
                </a:lnTo>
                <a:cubicBezTo>
                  <a:pt x="135" y="172"/>
                  <a:pt x="142" y="178"/>
                  <a:pt x="142" y="185"/>
                </a:cubicBezTo>
                <a:lnTo>
                  <a:pt x="142" y="198"/>
                </a:lnTo>
                <a:close/>
                <a:moveTo>
                  <a:pt x="142" y="132"/>
                </a:moveTo>
                <a:cubicBezTo>
                  <a:pt x="142" y="139"/>
                  <a:pt x="136" y="145"/>
                  <a:pt x="128" y="145"/>
                </a:cubicBezTo>
                <a:lnTo>
                  <a:pt x="115" y="145"/>
                </a:lnTo>
                <a:cubicBezTo>
                  <a:pt x="108" y="145"/>
                  <a:pt x="102" y="139"/>
                  <a:pt x="102" y="132"/>
                </a:cubicBezTo>
                <a:lnTo>
                  <a:pt x="102" y="119"/>
                </a:lnTo>
                <a:cubicBezTo>
                  <a:pt x="102" y="112"/>
                  <a:pt x="107" y="106"/>
                  <a:pt x="115" y="106"/>
                </a:cubicBezTo>
                <a:lnTo>
                  <a:pt x="128" y="106"/>
                </a:lnTo>
                <a:cubicBezTo>
                  <a:pt x="135" y="106"/>
                  <a:pt x="142" y="112"/>
                  <a:pt x="142" y="119"/>
                </a:cubicBezTo>
                <a:lnTo>
                  <a:pt x="142" y="132"/>
                </a:lnTo>
                <a:close/>
                <a:moveTo>
                  <a:pt x="142" y="66"/>
                </a:moveTo>
                <a:cubicBezTo>
                  <a:pt x="142" y="73"/>
                  <a:pt x="136" y="79"/>
                  <a:pt x="128" y="79"/>
                </a:cubicBezTo>
                <a:lnTo>
                  <a:pt x="115" y="79"/>
                </a:lnTo>
                <a:cubicBezTo>
                  <a:pt x="108" y="79"/>
                  <a:pt x="102" y="73"/>
                  <a:pt x="102" y="66"/>
                </a:cubicBezTo>
                <a:lnTo>
                  <a:pt x="102" y="53"/>
                </a:lnTo>
                <a:cubicBezTo>
                  <a:pt x="102" y="46"/>
                  <a:pt x="107" y="39"/>
                  <a:pt x="115" y="39"/>
                </a:cubicBezTo>
                <a:lnTo>
                  <a:pt x="128" y="39"/>
                </a:lnTo>
                <a:cubicBezTo>
                  <a:pt x="135" y="39"/>
                  <a:pt x="142" y="46"/>
                  <a:pt x="142" y="53"/>
                </a:cubicBezTo>
                <a:lnTo>
                  <a:pt x="142" y="66"/>
                </a:lnTo>
                <a:close/>
                <a:moveTo>
                  <a:pt x="212" y="66"/>
                </a:moveTo>
                <a:cubicBezTo>
                  <a:pt x="212" y="73"/>
                  <a:pt x="207" y="79"/>
                  <a:pt x="199" y="79"/>
                </a:cubicBezTo>
                <a:lnTo>
                  <a:pt x="187" y="79"/>
                </a:lnTo>
                <a:cubicBezTo>
                  <a:pt x="180" y="79"/>
                  <a:pt x="173" y="73"/>
                  <a:pt x="173" y="66"/>
                </a:cubicBezTo>
                <a:lnTo>
                  <a:pt x="173" y="53"/>
                </a:lnTo>
                <a:cubicBezTo>
                  <a:pt x="173" y="46"/>
                  <a:pt x="179" y="39"/>
                  <a:pt x="187" y="39"/>
                </a:cubicBezTo>
                <a:lnTo>
                  <a:pt x="200" y="39"/>
                </a:lnTo>
                <a:cubicBezTo>
                  <a:pt x="207" y="39"/>
                  <a:pt x="213" y="46"/>
                  <a:pt x="213" y="53"/>
                </a:cubicBezTo>
                <a:lnTo>
                  <a:pt x="213" y="66"/>
                </a:lnTo>
                <a:lnTo>
                  <a:pt x="212" y="66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5;p98">
            <a:extLst>
              <a:ext uri="{FF2B5EF4-FFF2-40B4-BE49-F238E27FC236}">
                <a16:creationId xmlns:a16="http://schemas.microsoft.com/office/drawing/2014/main" id="{3B784655-FA81-7C4C-B185-4744CE4A801D}"/>
              </a:ext>
            </a:extLst>
          </p:cNvPr>
          <p:cNvSpPr/>
          <p:nvPr/>
        </p:nvSpPr>
        <p:spPr>
          <a:xfrm>
            <a:off x="4107553" y="2908076"/>
            <a:ext cx="140322" cy="140360"/>
          </a:xfrm>
          <a:custGeom>
            <a:avLst/>
            <a:gdLst/>
            <a:ahLst/>
            <a:cxnLst/>
            <a:rect l="l" t="t" r="r" b="b"/>
            <a:pathLst>
              <a:path w="375" h="374" extrusionOk="0">
                <a:moveTo>
                  <a:pt x="187" y="0"/>
                </a:moveTo>
                <a:cubicBezTo>
                  <a:pt x="84" y="0"/>
                  <a:pt x="0" y="83"/>
                  <a:pt x="0" y="186"/>
                </a:cubicBezTo>
                <a:cubicBezTo>
                  <a:pt x="0" y="288"/>
                  <a:pt x="84" y="373"/>
                  <a:pt x="187" y="373"/>
                </a:cubicBezTo>
                <a:cubicBezTo>
                  <a:pt x="290" y="373"/>
                  <a:pt x="374" y="288"/>
                  <a:pt x="374" y="186"/>
                </a:cubicBezTo>
                <a:cubicBezTo>
                  <a:pt x="374" y="83"/>
                  <a:pt x="290" y="0"/>
                  <a:pt x="187" y="0"/>
                </a:cubicBezTo>
                <a:close/>
                <a:moveTo>
                  <a:pt x="187" y="327"/>
                </a:moveTo>
                <a:cubicBezTo>
                  <a:pt x="110" y="327"/>
                  <a:pt x="47" y="263"/>
                  <a:pt x="47" y="186"/>
                </a:cubicBezTo>
                <a:cubicBezTo>
                  <a:pt x="47" y="109"/>
                  <a:pt x="110" y="46"/>
                  <a:pt x="187" y="46"/>
                </a:cubicBezTo>
                <a:cubicBezTo>
                  <a:pt x="264" y="46"/>
                  <a:pt x="327" y="109"/>
                  <a:pt x="327" y="186"/>
                </a:cubicBezTo>
                <a:cubicBezTo>
                  <a:pt x="327" y="263"/>
                  <a:pt x="264" y="327"/>
                  <a:pt x="187" y="327"/>
                </a:cubicBezTo>
                <a:close/>
                <a:moveTo>
                  <a:pt x="187" y="77"/>
                </a:moveTo>
                <a:cubicBezTo>
                  <a:pt x="127" y="77"/>
                  <a:pt x="78" y="126"/>
                  <a:pt x="78" y="186"/>
                </a:cubicBezTo>
                <a:cubicBezTo>
                  <a:pt x="78" y="246"/>
                  <a:pt x="127" y="295"/>
                  <a:pt x="187" y="295"/>
                </a:cubicBezTo>
                <a:cubicBezTo>
                  <a:pt x="247" y="295"/>
                  <a:pt x="296" y="246"/>
                  <a:pt x="296" y="186"/>
                </a:cubicBezTo>
                <a:cubicBezTo>
                  <a:pt x="296" y="126"/>
                  <a:pt x="247" y="77"/>
                  <a:pt x="187" y="77"/>
                </a:cubicBezTo>
                <a:close/>
                <a:moveTo>
                  <a:pt x="187" y="249"/>
                </a:moveTo>
                <a:cubicBezTo>
                  <a:pt x="153" y="249"/>
                  <a:pt x="125" y="220"/>
                  <a:pt x="125" y="186"/>
                </a:cubicBezTo>
                <a:cubicBezTo>
                  <a:pt x="125" y="151"/>
                  <a:pt x="153" y="124"/>
                  <a:pt x="187" y="124"/>
                </a:cubicBezTo>
                <a:cubicBezTo>
                  <a:pt x="221" y="124"/>
                  <a:pt x="249" y="151"/>
                  <a:pt x="249" y="186"/>
                </a:cubicBezTo>
                <a:cubicBezTo>
                  <a:pt x="249" y="220"/>
                  <a:pt x="221" y="249"/>
                  <a:pt x="187" y="249"/>
                </a:cubicBezTo>
                <a:close/>
                <a:moveTo>
                  <a:pt x="187" y="155"/>
                </a:moveTo>
                <a:cubicBezTo>
                  <a:pt x="170" y="155"/>
                  <a:pt x="156" y="168"/>
                  <a:pt x="156" y="186"/>
                </a:cubicBezTo>
                <a:cubicBezTo>
                  <a:pt x="156" y="203"/>
                  <a:pt x="170" y="218"/>
                  <a:pt x="187" y="218"/>
                </a:cubicBezTo>
                <a:cubicBezTo>
                  <a:pt x="204" y="218"/>
                  <a:pt x="218" y="203"/>
                  <a:pt x="218" y="186"/>
                </a:cubicBezTo>
                <a:cubicBezTo>
                  <a:pt x="218" y="168"/>
                  <a:pt x="204" y="155"/>
                  <a:pt x="187" y="155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86;p98">
            <a:extLst>
              <a:ext uri="{FF2B5EF4-FFF2-40B4-BE49-F238E27FC236}">
                <a16:creationId xmlns:a16="http://schemas.microsoft.com/office/drawing/2014/main" id="{56706DD2-F3BF-AF43-AB92-99FA0EFAB43E}"/>
              </a:ext>
            </a:extLst>
          </p:cNvPr>
          <p:cNvSpPr/>
          <p:nvPr/>
        </p:nvSpPr>
        <p:spPr>
          <a:xfrm>
            <a:off x="4538425" y="2913031"/>
            <a:ext cx="140323" cy="128800"/>
          </a:xfrm>
          <a:custGeom>
            <a:avLst/>
            <a:gdLst/>
            <a:ahLst/>
            <a:cxnLst/>
            <a:rect l="l" t="t" r="r" b="b"/>
            <a:pathLst>
              <a:path w="374" h="344" extrusionOk="0">
                <a:moveTo>
                  <a:pt x="101" y="70"/>
                </a:moveTo>
                <a:lnTo>
                  <a:pt x="132" y="70"/>
                </a:lnTo>
                <a:cubicBezTo>
                  <a:pt x="137" y="70"/>
                  <a:pt x="140" y="67"/>
                  <a:pt x="140" y="62"/>
                </a:cubicBezTo>
                <a:lnTo>
                  <a:pt x="140" y="47"/>
                </a:lnTo>
                <a:lnTo>
                  <a:pt x="233" y="47"/>
                </a:lnTo>
                <a:lnTo>
                  <a:pt x="233" y="62"/>
                </a:lnTo>
                <a:cubicBezTo>
                  <a:pt x="233" y="67"/>
                  <a:pt x="236" y="70"/>
                  <a:pt x="241" y="70"/>
                </a:cubicBezTo>
                <a:lnTo>
                  <a:pt x="272" y="70"/>
                </a:lnTo>
                <a:cubicBezTo>
                  <a:pt x="277" y="70"/>
                  <a:pt x="280" y="67"/>
                  <a:pt x="280" y="62"/>
                </a:cubicBezTo>
                <a:lnTo>
                  <a:pt x="280" y="43"/>
                </a:lnTo>
                <a:cubicBezTo>
                  <a:pt x="280" y="20"/>
                  <a:pt x="260" y="0"/>
                  <a:pt x="237" y="0"/>
                </a:cubicBezTo>
                <a:lnTo>
                  <a:pt x="135" y="0"/>
                </a:lnTo>
                <a:cubicBezTo>
                  <a:pt x="112" y="0"/>
                  <a:pt x="93" y="19"/>
                  <a:pt x="93" y="42"/>
                </a:cubicBezTo>
                <a:lnTo>
                  <a:pt x="93" y="62"/>
                </a:lnTo>
                <a:cubicBezTo>
                  <a:pt x="93" y="67"/>
                  <a:pt x="96" y="70"/>
                  <a:pt x="101" y="70"/>
                </a:cubicBezTo>
                <a:close/>
                <a:moveTo>
                  <a:pt x="342" y="101"/>
                </a:moveTo>
                <a:lnTo>
                  <a:pt x="31" y="101"/>
                </a:lnTo>
                <a:cubicBezTo>
                  <a:pt x="14" y="101"/>
                  <a:pt x="0" y="115"/>
                  <a:pt x="0" y="132"/>
                </a:cubicBezTo>
                <a:lnTo>
                  <a:pt x="0" y="312"/>
                </a:lnTo>
                <a:cubicBezTo>
                  <a:pt x="0" y="329"/>
                  <a:pt x="14" y="343"/>
                  <a:pt x="31" y="343"/>
                </a:cubicBezTo>
                <a:lnTo>
                  <a:pt x="342" y="343"/>
                </a:lnTo>
                <a:cubicBezTo>
                  <a:pt x="359" y="343"/>
                  <a:pt x="373" y="329"/>
                  <a:pt x="373" y="312"/>
                </a:cubicBezTo>
                <a:lnTo>
                  <a:pt x="373" y="132"/>
                </a:lnTo>
                <a:cubicBezTo>
                  <a:pt x="373" y="115"/>
                  <a:pt x="359" y="101"/>
                  <a:pt x="342" y="101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087;p98">
            <a:extLst>
              <a:ext uri="{FF2B5EF4-FFF2-40B4-BE49-F238E27FC236}">
                <a16:creationId xmlns:a16="http://schemas.microsoft.com/office/drawing/2014/main" id="{34FFA95F-DAC9-3C4E-9939-0747D3FCC95E}"/>
              </a:ext>
            </a:extLst>
          </p:cNvPr>
          <p:cNvSpPr/>
          <p:nvPr/>
        </p:nvSpPr>
        <p:spPr>
          <a:xfrm>
            <a:off x="4969298" y="2908076"/>
            <a:ext cx="140322" cy="140360"/>
          </a:xfrm>
          <a:custGeom>
            <a:avLst/>
            <a:gdLst/>
            <a:ahLst/>
            <a:cxnLst/>
            <a:rect l="l" t="t" r="r" b="b"/>
            <a:pathLst>
              <a:path w="375" h="374" extrusionOk="0">
                <a:moveTo>
                  <a:pt x="101" y="70"/>
                </a:moveTo>
                <a:lnTo>
                  <a:pt x="132" y="70"/>
                </a:lnTo>
                <a:cubicBezTo>
                  <a:pt x="137" y="70"/>
                  <a:pt x="140" y="66"/>
                  <a:pt x="140" y="62"/>
                </a:cubicBezTo>
                <a:lnTo>
                  <a:pt x="140" y="46"/>
                </a:lnTo>
                <a:lnTo>
                  <a:pt x="218" y="46"/>
                </a:lnTo>
                <a:lnTo>
                  <a:pt x="218" y="62"/>
                </a:lnTo>
                <a:cubicBezTo>
                  <a:pt x="218" y="66"/>
                  <a:pt x="221" y="70"/>
                  <a:pt x="226" y="70"/>
                </a:cubicBezTo>
                <a:lnTo>
                  <a:pt x="257" y="70"/>
                </a:lnTo>
                <a:cubicBezTo>
                  <a:pt x="262" y="70"/>
                  <a:pt x="265" y="66"/>
                  <a:pt x="265" y="62"/>
                </a:cubicBezTo>
                <a:lnTo>
                  <a:pt x="265" y="42"/>
                </a:lnTo>
                <a:cubicBezTo>
                  <a:pt x="265" y="19"/>
                  <a:pt x="245" y="0"/>
                  <a:pt x="222" y="0"/>
                </a:cubicBezTo>
                <a:lnTo>
                  <a:pt x="135" y="0"/>
                </a:lnTo>
                <a:cubicBezTo>
                  <a:pt x="112" y="0"/>
                  <a:pt x="93" y="18"/>
                  <a:pt x="93" y="42"/>
                </a:cubicBezTo>
                <a:lnTo>
                  <a:pt x="93" y="62"/>
                </a:lnTo>
                <a:cubicBezTo>
                  <a:pt x="93" y="66"/>
                  <a:pt x="96" y="70"/>
                  <a:pt x="101" y="70"/>
                </a:cubicBezTo>
                <a:close/>
                <a:moveTo>
                  <a:pt x="233" y="249"/>
                </a:moveTo>
                <a:lnTo>
                  <a:pt x="249" y="249"/>
                </a:lnTo>
                <a:lnTo>
                  <a:pt x="249" y="233"/>
                </a:lnTo>
                <a:cubicBezTo>
                  <a:pt x="249" y="216"/>
                  <a:pt x="263" y="202"/>
                  <a:pt x="280" y="202"/>
                </a:cubicBezTo>
                <a:lnTo>
                  <a:pt x="327" y="202"/>
                </a:lnTo>
                <a:cubicBezTo>
                  <a:pt x="337" y="202"/>
                  <a:pt x="346" y="207"/>
                  <a:pt x="351" y="214"/>
                </a:cubicBezTo>
                <a:cubicBezTo>
                  <a:pt x="353" y="217"/>
                  <a:pt x="358" y="214"/>
                  <a:pt x="358" y="211"/>
                </a:cubicBezTo>
                <a:lnTo>
                  <a:pt x="358" y="132"/>
                </a:lnTo>
                <a:cubicBezTo>
                  <a:pt x="358" y="115"/>
                  <a:pt x="344" y="101"/>
                  <a:pt x="327" y="101"/>
                </a:cubicBezTo>
                <a:lnTo>
                  <a:pt x="31" y="101"/>
                </a:lnTo>
                <a:cubicBezTo>
                  <a:pt x="14" y="101"/>
                  <a:pt x="0" y="115"/>
                  <a:pt x="0" y="132"/>
                </a:cubicBezTo>
                <a:lnTo>
                  <a:pt x="0" y="311"/>
                </a:lnTo>
                <a:cubicBezTo>
                  <a:pt x="0" y="328"/>
                  <a:pt x="14" y="342"/>
                  <a:pt x="31" y="342"/>
                </a:cubicBezTo>
                <a:lnTo>
                  <a:pt x="201" y="342"/>
                </a:lnTo>
                <a:cubicBezTo>
                  <a:pt x="204" y="342"/>
                  <a:pt x="205" y="340"/>
                  <a:pt x="205" y="337"/>
                </a:cubicBezTo>
                <a:cubicBezTo>
                  <a:pt x="203" y="334"/>
                  <a:pt x="202" y="330"/>
                  <a:pt x="202" y="327"/>
                </a:cubicBezTo>
                <a:lnTo>
                  <a:pt x="202" y="280"/>
                </a:lnTo>
                <a:cubicBezTo>
                  <a:pt x="202" y="263"/>
                  <a:pt x="216" y="249"/>
                  <a:pt x="233" y="249"/>
                </a:cubicBezTo>
                <a:close/>
                <a:moveTo>
                  <a:pt x="362" y="280"/>
                </a:moveTo>
                <a:lnTo>
                  <a:pt x="327" y="280"/>
                </a:lnTo>
                <a:lnTo>
                  <a:pt x="327" y="245"/>
                </a:lnTo>
                <a:cubicBezTo>
                  <a:pt x="327" y="239"/>
                  <a:pt x="321" y="233"/>
                  <a:pt x="315" y="233"/>
                </a:cubicBezTo>
                <a:lnTo>
                  <a:pt x="292" y="233"/>
                </a:lnTo>
                <a:cubicBezTo>
                  <a:pt x="286" y="233"/>
                  <a:pt x="280" y="239"/>
                  <a:pt x="280" y="245"/>
                </a:cubicBezTo>
                <a:lnTo>
                  <a:pt x="280" y="280"/>
                </a:lnTo>
                <a:lnTo>
                  <a:pt x="245" y="280"/>
                </a:lnTo>
                <a:cubicBezTo>
                  <a:pt x="239" y="280"/>
                  <a:pt x="233" y="285"/>
                  <a:pt x="233" y="291"/>
                </a:cubicBezTo>
                <a:lnTo>
                  <a:pt x="233" y="315"/>
                </a:lnTo>
                <a:cubicBezTo>
                  <a:pt x="233" y="321"/>
                  <a:pt x="239" y="327"/>
                  <a:pt x="245" y="327"/>
                </a:cubicBezTo>
                <a:lnTo>
                  <a:pt x="280" y="327"/>
                </a:lnTo>
                <a:lnTo>
                  <a:pt x="280" y="362"/>
                </a:lnTo>
                <a:cubicBezTo>
                  <a:pt x="280" y="368"/>
                  <a:pt x="286" y="373"/>
                  <a:pt x="292" y="373"/>
                </a:cubicBezTo>
                <a:lnTo>
                  <a:pt x="315" y="373"/>
                </a:lnTo>
                <a:cubicBezTo>
                  <a:pt x="321" y="373"/>
                  <a:pt x="327" y="368"/>
                  <a:pt x="327" y="362"/>
                </a:cubicBezTo>
                <a:lnTo>
                  <a:pt x="327" y="327"/>
                </a:lnTo>
                <a:lnTo>
                  <a:pt x="362" y="327"/>
                </a:lnTo>
                <a:cubicBezTo>
                  <a:pt x="368" y="327"/>
                  <a:pt x="374" y="321"/>
                  <a:pt x="374" y="315"/>
                </a:cubicBezTo>
                <a:lnTo>
                  <a:pt x="374" y="291"/>
                </a:lnTo>
                <a:cubicBezTo>
                  <a:pt x="374" y="285"/>
                  <a:pt x="368" y="280"/>
                  <a:pt x="362" y="280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088;p98">
            <a:extLst>
              <a:ext uri="{FF2B5EF4-FFF2-40B4-BE49-F238E27FC236}">
                <a16:creationId xmlns:a16="http://schemas.microsoft.com/office/drawing/2014/main" id="{050001F2-885F-D945-9B8A-663B5D6EF3DC}"/>
              </a:ext>
            </a:extLst>
          </p:cNvPr>
          <p:cNvSpPr/>
          <p:nvPr/>
        </p:nvSpPr>
        <p:spPr>
          <a:xfrm>
            <a:off x="5383661" y="2927892"/>
            <a:ext cx="145275" cy="99077"/>
          </a:xfrm>
          <a:custGeom>
            <a:avLst/>
            <a:gdLst/>
            <a:ahLst/>
            <a:cxnLst/>
            <a:rect l="l" t="t" r="r" b="b"/>
            <a:pathLst>
              <a:path w="390" h="266" extrusionOk="0">
                <a:moveTo>
                  <a:pt x="350" y="0"/>
                </a:moveTo>
                <a:lnTo>
                  <a:pt x="39" y="0"/>
                </a:lnTo>
                <a:cubicBezTo>
                  <a:pt x="18" y="0"/>
                  <a:pt x="0" y="17"/>
                  <a:pt x="0" y="39"/>
                </a:cubicBezTo>
                <a:lnTo>
                  <a:pt x="0" y="226"/>
                </a:lnTo>
                <a:cubicBezTo>
                  <a:pt x="0" y="247"/>
                  <a:pt x="18" y="265"/>
                  <a:pt x="39" y="265"/>
                </a:cubicBezTo>
                <a:lnTo>
                  <a:pt x="350" y="265"/>
                </a:lnTo>
                <a:cubicBezTo>
                  <a:pt x="372" y="265"/>
                  <a:pt x="389" y="248"/>
                  <a:pt x="389" y="226"/>
                </a:cubicBezTo>
                <a:lnTo>
                  <a:pt x="389" y="39"/>
                </a:lnTo>
                <a:cubicBezTo>
                  <a:pt x="389" y="17"/>
                  <a:pt x="372" y="0"/>
                  <a:pt x="350" y="0"/>
                </a:cubicBezTo>
                <a:close/>
                <a:moveTo>
                  <a:pt x="185" y="220"/>
                </a:moveTo>
                <a:lnTo>
                  <a:pt x="73" y="220"/>
                </a:lnTo>
                <a:cubicBezTo>
                  <a:pt x="60" y="220"/>
                  <a:pt x="51" y="206"/>
                  <a:pt x="51" y="193"/>
                </a:cubicBezTo>
                <a:cubicBezTo>
                  <a:pt x="52" y="174"/>
                  <a:pt x="72" y="162"/>
                  <a:pt x="93" y="153"/>
                </a:cubicBezTo>
                <a:cubicBezTo>
                  <a:pt x="108" y="146"/>
                  <a:pt x="110" y="140"/>
                  <a:pt x="110" y="134"/>
                </a:cubicBezTo>
                <a:cubicBezTo>
                  <a:pt x="110" y="128"/>
                  <a:pt x="106" y="121"/>
                  <a:pt x="101" y="117"/>
                </a:cubicBezTo>
                <a:cubicBezTo>
                  <a:pt x="92" y="109"/>
                  <a:pt x="88" y="97"/>
                  <a:pt x="88" y="85"/>
                </a:cubicBezTo>
                <a:cubicBezTo>
                  <a:pt x="88" y="60"/>
                  <a:pt x="102" y="40"/>
                  <a:pt x="128" y="40"/>
                </a:cubicBezTo>
                <a:cubicBezTo>
                  <a:pt x="154" y="40"/>
                  <a:pt x="169" y="61"/>
                  <a:pt x="169" y="85"/>
                </a:cubicBezTo>
                <a:cubicBezTo>
                  <a:pt x="169" y="98"/>
                  <a:pt x="164" y="110"/>
                  <a:pt x="155" y="117"/>
                </a:cubicBezTo>
                <a:cubicBezTo>
                  <a:pt x="150" y="121"/>
                  <a:pt x="146" y="127"/>
                  <a:pt x="146" y="134"/>
                </a:cubicBezTo>
                <a:cubicBezTo>
                  <a:pt x="146" y="140"/>
                  <a:pt x="148" y="146"/>
                  <a:pt x="163" y="152"/>
                </a:cubicBezTo>
                <a:cubicBezTo>
                  <a:pt x="184" y="161"/>
                  <a:pt x="204" y="174"/>
                  <a:pt x="205" y="193"/>
                </a:cubicBezTo>
                <a:cubicBezTo>
                  <a:pt x="208" y="206"/>
                  <a:pt x="197" y="220"/>
                  <a:pt x="185" y="220"/>
                </a:cubicBezTo>
                <a:close/>
                <a:moveTo>
                  <a:pt x="337" y="174"/>
                </a:moveTo>
                <a:cubicBezTo>
                  <a:pt x="337" y="181"/>
                  <a:pt x="331" y="188"/>
                  <a:pt x="324" y="188"/>
                </a:cubicBezTo>
                <a:lnTo>
                  <a:pt x="265" y="188"/>
                </a:lnTo>
                <a:cubicBezTo>
                  <a:pt x="258" y="188"/>
                  <a:pt x="252" y="182"/>
                  <a:pt x="252" y="174"/>
                </a:cubicBezTo>
                <a:lnTo>
                  <a:pt x="252" y="155"/>
                </a:lnTo>
                <a:cubicBezTo>
                  <a:pt x="252" y="148"/>
                  <a:pt x="258" y="142"/>
                  <a:pt x="265" y="142"/>
                </a:cubicBezTo>
                <a:lnTo>
                  <a:pt x="324" y="142"/>
                </a:lnTo>
                <a:cubicBezTo>
                  <a:pt x="331" y="142"/>
                  <a:pt x="337" y="147"/>
                  <a:pt x="337" y="155"/>
                </a:cubicBezTo>
                <a:lnTo>
                  <a:pt x="337" y="174"/>
                </a:lnTo>
                <a:close/>
                <a:moveTo>
                  <a:pt x="337" y="104"/>
                </a:moveTo>
                <a:cubicBezTo>
                  <a:pt x="337" y="111"/>
                  <a:pt x="331" y="117"/>
                  <a:pt x="324" y="117"/>
                </a:cubicBezTo>
                <a:lnTo>
                  <a:pt x="227" y="117"/>
                </a:lnTo>
                <a:cubicBezTo>
                  <a:pt x="220" y="117"/>
                  <a:pt x="214" y="111"/>
                  <a:pt x="214" y="104"/>
                </a:cubicBezTo>
                <a:lnTo>
                  <a:pt x="214" y="84"/>
                </a:lnTo>
                <a:cubicBezTo>
                  <a:pt x="214" y="77"/>
                  <a:pt x="220" y="71"/>
                  <a:pt x="227" y="71"/>
                </a:cubicBezTo>
                <a:lnTo>
                  <a:pt x="324" y="71"/>
                </a:lnTo>
                <a:cubicBezTo>
                  <a:pt x="331" y="71"/>
                  <a:pt x="338" y="76"/>
                  <a:pt x="338" y="84"/>
                </a:cubicBezTo>
                <a:lnTo>
                  <a:pt x="337" y="104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089;p98">
            <a:extLst>
              <a:ext uri="{FF2B5EF4-FFF2-40B4-BE49-F238E27FC236}">
                <a16:creationId xmlns:a16="http://schemas.microsoft.com/office/drawing/2014/main" id="{363A2729-E59C-A040-9853-F34AFBB77921}"/>
              </a:ext>
            </a:extLst>
          </p:cNvPr>
          <p:cNvSpPr/>
          <p:nvPr/>
        </p:nvSpPr>
        <p:spPr>
          <a:xfrm>
            <a:off x="5799676" y="2916333"/>
            <a:ext cx="146926" cy="123846"/>
          </a:xfrm>
          <a:custGeom>
            <a:avLst/>
            <a:gdLst/>
            <a:ahLst/>
            <a:cxnLst/>
            <a:rect l="l" t="t" r="r" b="b"/>
            <a:pathLst>
              <a:path w="394" h="332" extrusionOk="0">
                <a:moveTo>
                  <a:pt x="223" y="315"/>
                </a:moveTo>
                <a:cubicBezTo>
                  <a:pt x="208" y="331"/>
                  <a:pt x="184" y="331"/>
                  <a:pt x="169" y="315"/>
                </a:cubicBezTo>
                <a:cubicBezTo>
                  <a:pt x="124" y="268"/>
                  <a:pt x="39" y="177"/>
                  <a:pt x="39" y="177"/>
                </a:cubicBezTo>
                <a:cubicBezTo>
                  <a:pt x="0" y="137"/>
                  <a:pt x="0" y="71"/>
                  <a:pt x="39" y="30"/>
                </a:cubicBezTo>
                <a:cubicBezTo>
                  <a:pt x="57" y="11"/>
                  <a:pt x="82" y="0"/>
                  <a:pt x="109" y="0"/>
                </a:cubicBezTo>
                <a:cubicBezTo>
                  <a:pt x="135" y="0"/>
                  <a:pt x="160" y="10"/>
                  <a:pt x="179" y="30"/>
                </a:cubicBezTo>
                <a:lnTo>
                  <a:pt x="187" y="40"/>
                </a:lnTo>
                <a:cubicBezTo>
                  <a:pt x="191" y="46"/>
                  <a:pt x="201" y="46"/>
                  <a:pt x="207" y="40"/>
                </a:cubicBezTo>
                <a:lnTo>
                  <a:pt x="213" y="32"/>
                </a:lnTo>
                <a:lnTo>
                  <a:pt x="214" y="31"/>
                </a:lnTo>
                <a:cubicBezTo>
                  <a:pt x="233" y="11"/>
                  <a:pt x="258" y="0"/>
                  <a:pt x="284" y="0"/>
                </a:cubicBezTo>
                <a:cubicBezTo>
                  <a:pt x="310" y="0"/>
                  <a:pt x="335" y="10"/>
                  <a:pt x="354" y="30"/>
                </a:cubicBezTo>
                <a:cubicBezTo>
                  <a:pt x="393" y="70"/>
                  <a:pt x="393" y="136"/>
                  <a:pt x="354" y="177"/>
                </a:cubicBezTo>
                <a:cubicBezTo>
                  <a:pt x="354" y="177"/>
                  <a:pt x="269" y="268"/>
                  <a:pt x="223" y="315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090;p98">
            <a:extLst>
              <a:ext uri="{FF2B5EF4-FFF2-40B4-BE49-F238E27FC236}">
                <a16:creationId xmlns:a16="http://schemas.microsoft.com/office/drawing/2014/main" id="{07AD5E05-EEA9-5844-ACA0-7DCD56B40650}"/>
              </a:ext>
            </a:extLst>
          </p:cNvPr>
          <p:cNvSpPr/>
          <p:nvPr/>
        </p:nvSpPr>
        <p:spPr>
          <a:xfrm>
            <a:off x="10486449" y="1639891"/>
            <a:ext cx="150227" cy="150267"/>
          </a:xfrm>
          <a:custGeom>
            <a:avLst/>
            <a:gdLst/>
            <a:ahLst/>
            <a:cxnLst/>
            <a:rect l="l" t="t" r="r" b="b"/>
            <a:pathLst>
              <a:path w="400" h="400" extrusionOk="0">
                <a:moveTo>
                  <a:pt x="256" y="24"/>
                </a:moveTo>
                <a:cubicBezTo>
                  <a:pt x="237" y="12"/>
                  <a:pt x="170" y="0"/>
                  <a:pt x="144" y="43"/>
                </a:cubicBezTo>
                <a:cubicBezTo>
                  <a:pt x="132" y="63"/>
                  <a:pt x="146" y="100"/>
                  <a:pt x="158" y="123"/>
                </a:cubicBezTo>
                <a:cubicBezTo>
                  <a:pt x="161" y="129"/>
                  <a:pt x="167" y="132"/>
                  <a:pt x="174" y="129"/>
                </a:cubicBezTo>
                <a:cubicBezTo>
                  <a:pt x="181" y="126"/>
                  <a:pt x="191" y="125"/>
                  <a:pt x="201" y="125"/>
                </a:cubicBezTo>
                <a:cubicBezTo>
                  <a:pt x="207" y="125"/>
                  <a:pt x="213" y="126"/>
                  <a:pt x="220" y="127"/>
                </a:cubicBezTo>
                <a:cubicBezTo>
                  <a:pt x="225" y="129"/>
                  <a:pt x="230" y="126"/>
                  <a:pt x="234" y="121"/>
                </a:cubicBezTo>
                <a:cubicBezTo>
                  <a:pt x="238" y="113"/>
                  <a:pt x="245" y="104"/>
                  <a:pt x="258" y="94"/>
                </a:cubicBezTo>
                <a:cubicBezTo>
                  <a:pt x="287" y="68"/>
                  <a:pt x="275" y="37"/>
                  <a:pt x="256" y="24"/>
                </a:cubicBezTo>
                <a:close/>
                <a:moveTo>
                  <a:pt x="223" y="270"/>
                </a:moveTo>
                <a:cubicBezTo>
                  <a:pt x="216" y="273"/>
                  <a:pt x="208" y="274"/>
                  <a:pt x="199" y="274"/>
                </a:cubicBezTo>
                <a:cubicBezTo>
                  <a:pt x="191" y="274"/>
                  <a:pt x="184" y="273"/>
                  <a:pt x="177" y="271"/>
                </a:cubicBezTo>
                <a:cubicBezTo>
                  <a:pt x="172" y="270"/>
                  <a:pt x="166" y="273"/>
                  <a:pt x="163" y="277"/>
                </a:cubicBezTo>
                <a:cubicBezTo>
                  <a:pt x="159" y="285"/>
                  <a:pt x="152" y="295"/>
                  <a:pt x="139" y="305"/>
                </a:cubicBezTo>
                <a:cubicBezTo>
                  <a:pt x="108" y="330"/>
                  <a:pt x="121" y="362"/>
                  <a:pt x="139" y="375"/>
                </a:cubicBezTo>
                <a:cubicBezTo>
                  <a:pt x="158" y="387"/>
                  <a:pt x="227" y="399"/>
                  <a:pt x="251" y="356"/>
                </a:cubicBezTo>
                <a:cubicBezTo>
                  <a:pt x="263" y="336"/>
                  <a:pt x="250" y="300"/>
                  <a:pt x="238" y="277"/>
                </a:cubicBezTo>
                <a:cubicBezTo>
                  <a:pt x="235" y="271"/>
                  <a:pt x="229" y="269"/>
                  <a:pt x="223" y="270"/>
                </a:cubicBezTo>
                <a:close/>
                <a:moveTo>
                  <a:pt x="356" y="143"/>
                </a:moveTo>
                <a:cubicBezTo>
                  <a:pt x="336" y="130"/>
                  <a:pt x="299" y="145"/>
                  <a:pt x="276" y="157"/>
                </a:cubicBezTo>
                <a:cubicBezTo>
                  <a:pt x="270" y="160"/>
                  <a:pt x="267" y="166"/>
                  <a:pt x="269" y="172"/>
                </a:cubicBezTo>
                <a:cubicBezTo>
                  <a:pt x="272" y="180"/>
                  <a:pt x="274" y="189"/>
                  <a:pt x="274" y="199"/>
                </a:cubicBezTo>
                <a:cubicBezTo>
                  <a:pt x="274" y="206"/>
                  <a:pt x="273" y="212"/>
                  <a:pt x="272" y="218"/>
                </a:cubicBezTo>
                <a:cubicBezTo>
                  <a:pt x="270" y="224"/>
                  <a:pt x="273" y="229"/>
                  <a:pt x="278" y="232"/>
                </a:cubicBezTo>
                <a:cubicBezTo>
                  <a:pt x="286" y="237"/>
                  <a:pt x="295" y="244"/>
                  <a:pt x="305" y="256"/>
                </a:cubicBezTo>
                <a:cubicBezTo>
                  <a:pt x="330" y="287"/>
                  <a:pt x="361" y="275"/>
                  <a:pt x="374" y="256"/>
                </a:cubicBezTo>
                <a:cubicBezTo>
                  <a:pt x="386" y="238"/>
                  <a:pt x="399" y="168"/>
                  <a:pt x="356" y="143"/>
                </a:cubicBezTo>
                <a:close/>
                <a:moveTo>
                  <a:pt x="128" y="223"/>
                </a:moveTo>
                <a:cubicBezTo>
                  <a:pt x="126" y="215"/>
                  <a:pt x="125" y="207"/>
                  <a:pt x="125" y="199"/>
                </a:cubicBezTo>
                <a:cubicBezTo>
                  <a:pt x="125" y="191"/>
                  <a:pt x="126" y="184"/>
                  <a:pt x="128" y="177"/>
                </a:cubicBezTo>
                <a:cubicBezTo>
                  <a:pt x="129" y="171"/>
                  <a:pt x="126" y="165"/>
                  <a:pt x="121" y="163"/>
                </a:cubicBezTo>
                <a:cubicBezTo>
                  <a:pt x="114" y="158"/>
                  <a:pt x="104" y="151"/>
                  <a:pt x="93" y="139"/>
                </a:cubicBezTo>
                <a:cubicBezTo>
                  <a:pt x="68" y="108"/>
                  <a:pt x="37" y="120"/>
                  <a:pt x="24" y="139"/>
                </a:cubicBezTo>
                <a:cubicBezTo>
                  <a:pt x="12" y="157"/>
                  <a:pt x="0" y="225"/>
                  <a:pt x="43" y="251"/>
                </a:cubicBezTo>
                <a:cubicBezTo>
                  <a:pt x="63" y="263"/>
                  <a:pt x="99" y="249"/>
                  <a:pt x="122" y="238"/>
                </a:cubicBezTo>
                <a:cubicBezTo>
                  <a:pt x="128" y="235"/>
                  <a:pt x="130" y="228"/>
                  <a:pt x="128" y="223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091;p98">
            <a:extLst>
              <a:ext uri="{FF2B5EF4-FFF2-40B4-BE49-F238E27FC236}">
                <a16:creationId xmlns:a16="http://schemas.microsoft.com/office/drawing/2014/main" id="{BF8515CE-D7BE-6341-AC83-2525E7A6B57D}"/>
              </a:ext>
            </a:extLst>
          </p:cNvPr>
          <p:cNvSpPr/>
          <p:nvPr/>
        </p:nvSpPr>
        <p:spPr>
          <a:xfrm>
            <a:off x="10547530" y="1700989"/>
            <a:ext cx="28065" cy="28071"/>
          </a:xfrm>
          <a:custGeom>
            <a:avLst/>
            <a:gdLst/>
            <a:ahLst/>
            <a:cxnLst/>
            <a:rect l="l" t="t" r="r" b="b"/>
            <a:pathLst>
              <a:path w="76" h="76" extrusionOk="0">
                <a:moveTo>
                  <a:pt x="75" y="37"/>
                </a:moveTo>
                <a:cubicBezTo>
                  <a:pt x="75" y="44"/>
                  <a:pt x="74" y="50"/>
                  <a:pt x="70" y="56"/>
                </a:cubicBezTo>
                <a:cubicBezTo>
                  <a:pt x="67" y="62"/>
                  <a:pt x="62" y="66"/>
                  <a:pt x="56" y="70"/>
                </a:cubicBezTo>
                <a:cubicBezTo>
                  <a:pt x="50" y="73"/>
                  <a:pt x="44" y="75"/>
                  <a:pt x="37" y="75"/>
                </a:cubicBezTo>
                <a:cubicBezTo>
                  <a:pt x="30" y="75"/>
                  <a:pt x="25" y="73"/>
                  <a:pt x="19" y="70"/>
                </a:cubicBezTo>
                <a:cubicBezTo>
                  <a:pt x="13" y="66"/>
                  <a:pt x="9" y="62"/>
                  <a:pt x="5" y="56"/>
                </a:cubicBezTo>
                <a:cubicBezTo>
                  <a:pt x="2" y="50"/>
                  <a:pt x="0" y="43"/>
                  <a:pt x="0" y="37"/>
                </a:cubicBezTo>
                <a:cubicBezTo>
                  <a:pt x="0" y="30"/>
                  <a:pt x="2" y="25"/>
                  <a:pt x="5" y="19"/>
                </a:cubicBezTo>
                <a:cubicBezTo>
                  <a:pt x="9" y="13"/>
                  <a:pt x="13" y="8"/>
                  <a:pt x="19" y="5"/>
                </a:cubicBezTo>
                <a:cubicBezTo>
                  <a:pt x="25" y="1"/>
                  <a:pt x="30" y="0"/>
                  <a:pt x="37" y="0"/>
                </a:cubicBezTo>
                <a:cubicBezTo>
                  <a:pt x="44" y="0"/>
                  <a:pt x="50" y="1"/>
                  <a:pt x="56" y="5"/>
                </a:cubicBezTo>
                <a:cubicBezTo>
                  <a:pt x="62" y="8"/>
                  <a:pt x="67" y="13"/>
                  <a:pt x="70" y="19"/>
                </a:cubicBezTo>
                <a:cubicBezTo>
                  <a:pt x="74" y="25"/>
                  <a:pt x="75" y="31"/>
                  <a:pt x="75" y="37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092;p98">
            <a:extLst>
              <a:ext uri="{FF2B5EF4-FFF2-40B4-BE49-F238E27FC236}">
                <a16:creationId xmlns:a16="http://schemas.microsoft.com/office/drawing/2014/main" id="{00FBFFDE-3B6F-A148-8C79-7D070EBD69BF}"/>
              </a:ext>
            </a:extLst>
          </p:cNvPr>
          <p:cNvSpPr/>
          <p:nvPr/>
        </p:nvSpPr>
        <p:spPr>
          <a:xfrm>
            <a:off x="9657721" y="1644845"/>
            <a:ext cx="140322" cy="140359"/>
          </a:xfrm>
          <a:custGeom>
            <a:avLst/>
            <a:gdLst/>
            <a:ahLst/>
            <a:cxnLst/>
            <a:rect l="l" t="t" r="r" b="b"/>
            <a:pathLst>
              <a:path w="375" h="375" extrusionOk="0">
                <a:moveTo>
                  <a:pt x="187" y="112"/>
                </a:moveTo>
                <a:cubicBezTo>
                  <a:pt x="146" y="112"/>
                  <a:pt x="113" y="144"/>
                  <a:pt x="113" y="186"/>
                </a:cubicBezTo>
                <a:cubicBezTo>
                  <a:pt x="113" y="227"/>
                  <a:pt x="146" y="261"/>
                  <a:pt x="187" y="261"/>
                </a:cubicBezTo>
                <a:cubicBezTo>
                  <a:pt x="229" y="261"/>
                  <a:pt x="262" y="227"/>
                  <a:pt x="262" y="186"/>
                </a:cubicBezTo>
                <a:cubicBezTo>
                  <a:pt x="262" y="144"/>
                  <a:pt x="229" y="112"/>
                  <a:pt x="187" y="112"/>
                </a:cubicBezTo>
                <a:close/>
                <a:moveTo>
                  <a:pt x="374" y="186"/>
                </a:moveTo>
                <a:cubicBezTo>
                  <a:pt x="374" y="165"/>
                  <a:pt x="322" y="154"/>
                  <a:pt x="313" y="134"/>
                </a:cubicBezTo>
                <a:cubicBezTo>
                  <a:pt x="306" y="114"/>
                  <a:pt x="334" y="70"/>
                  <a:pt x="320" y="54"/>
                </a:cubicBezTo>
                <a:cubicBezTo>
                  <a:pt x="305" y="39"/>
                  <a:pt x="260" y="68"/>
                  <a:pt x="240" y="60"/>
                </a:cubicBezTo>
                <a:cubicBezTo>
                  <a:pt x="220" y="52"/>
                  <a:pt x="209" y="0"/>
                  <a:pt x="187" y="0"/>
                </a:cubicBezTo>
                <a:cubicBezTo>
                  <a:pt x="166" y="0"/>
                  <a:pt x="155" y="52"/>
                  <a:pt x="135" y="60"/>
                </a:cubicBezTo>
                <a:cubicBezTo>
                  <a:pt x="115" y="68"/>
                  <a:pt x="71" y="39"/>
                  <a:pt x="55" y="54"/>
                </a:cubicBezTo>
                <a:cubicBezTo>
                  <a:pt x="39" y="69"/>
                  <a:pt x="69" y="114"/>
                  <a:pt x="60" y="134"/>
                </a:cubicBezTo>
                <a:cubicBezTo>
                  <a:pt x="53" y="154"/>
                  <a:pt x="0" y="164"/>
                  <a:pt x="0" y="186"/>
                </a:cubicBezTo>
                <a:cubicBezTo>
                  <a:pt x="0" y="207"/>
                  <a:pt x="53" y="219"/>
                  <a:pt x="61" y="239"/>
                </a:cubicBezTo>
                <a:cubicBezTo>
                  <a:pt x="69" y="259"/>
                  <a:pt x="40" y="303"/>
                  <a:pt x="55" y="319"/>
                </a:cubicBezTo>
                <a:cubicBezTo>
                  <a:pt x="70" y="334"/>
                  <a:pt x="115" y="305"/>
                  <a:pt x="134" y="313"/>
                </a:cubicBezTo>
                <a:cubicBezTo>
                  <a:pt x="154" y="321"/>
                  <a:pt x="166" y="374"/>
                  <a:pt x="187" y="374"/>
                </a:cubicBezTo>
                <a:cubicBezTo>
                  <a:pt x="209" y="374"/>
                  <a:pt x="219" y="322"/>
                  <a:pt x="239" y="313"/>
                </a:cubicBezTo>
                <a:cubicBezTo>
                  <a:pt x="259" y="306"/>
                  <a:pt x="303" y="334"/>
                  <a:pt x="318" y="319"/>
                </a:cubicBezTo>
                <a:cubicBezTo>
                  <a:pt x="333" y="304"/>
                  <a:pt x="304" y="259"/>
                  <a:pt x="313" y="239"/>
                </a:cubicBezTo>
                <a:cubicBezTo>
                  <a:pt x="322" y="219"/>
                  <a:pt x="374" y="208"/>
                  <a:pt x="374" y="186"/>
                </a:cubicBezTo>
                <a:close/>
                <a:moveTo>
                  <a:pt x="187" y="299"/>
                </a:moveTo>
                <a:cubicBezTo>
                  <a:pt x="126" y="299"/>
                  <a:pt x="75" y="247"/>
                  <a:pt x="75" y="186"/>
                </a:cubicBezTo>
                <a:cubicBezTo>
                  <a:pt x="75" y="124"/>
                  <a:pt x="126" y="74"/>
                  <a:pt x="187" y="74"/>
                </a:cubicBezTo>
                <a:cubicBezTo>
                  <a:pt x="249" y="74"/>
                  <a:pt x="299" y="124"/>
                  <a:pt x="299" y="186"/>
                </a:cubicBezTo>
                <a:cubicBezTo>
                  <a:pt x="299" y="247"/>
                  <a:pt x="249" y="299"/>
                  <a:pt x="187" y="299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093;p98">
            <a:extLst>
              <a:ext uri="{FF2B5EF4-FFF2-40B4-BE49-F238E27FC236}">
                <a16:creationId xmlns:a16="http://schemas.microsoft.com/office/drawing/2014/main" id="{209AB7CB-F732-8B44-B878-5BF426761003}"/>
              </a:ext>
            </a:extLst>
          </p:cNvPr>
          <p:cNvSpPr/>
          <p:nvPr/>
        </p:nvSpPr>
        <p:spPr>
          <a:xfrm>
            <a:off x="1540475" y="3327502"/>
            <a:ext cx="128767" cy="142010"/>
          </a:xfrm>
          <a:custGeom>
            <a:avLst/>
            <a:gdLst/>
            <a:ahLst/>
            <a:cxnLst/>
            <a:rect l="l" t="t" r="r" b="b"/>
            <a:pathLst>
              <a:path w="344" h="378" extrusionOk="0">
                <a:moveTo>
                  <a:pt x="21" y="81"/>
                </a:moveTo>
                <a:lnTo>
                  <a:pt x="152" y="7"/>
                </a:lnTo>
                <a:cubicBezTo>
                  <a:pt x="164" y="0"/>
                  <a:pt x="180" y="0"/>
                  <a:pt x="192" y="7"/>
                </a:cubicBezTo>
                <a:lnTo>
                  <a:pt x="324" y="81"/>
                </a:lnTo>
                <a:cubicBezTo>
                  <a:pt x="335" y="88"/>
                  <a:pt x="343" y="101"/>
                  <a:pt x="343" y="115"/>
                </a:cubicBezTo>
                <a:lnTo>
                  <a:pt x="343" y="263"/>
                </a:lnTo>
                <a:cubicBezTo>
                  <a:pt x="343" y="277"/>
                  <a:pt x="336" y="289"/>
                  <a:pt x="324" y="296"/>
                </a:cubicBezTo>
                <a:lnTo>
                  <a:pt x="192" y="370"/>
                </a:lnTo>
                <a:cubicBezTo>
                  <a:pt x="180" y="377"/>
                  <a:pt x="165" y="377"/>
                  <a:pt x="152" y="370"/>
                </a:cubicBezTo>
                <a:lnTo>
                  <a:pt x="21" y="296"/>
                </a:lnTo>
                <a:cubicBezTo>
                  <a:pt x="9" y="289"/>
                  <a:pt x="0" y="277"/>
                  <a:pt x="0" y="263"/>
                </a:cubicBezTo>
                <a:lnTo>
                  <a:pt x="0" y="115"/>
                </a:lnTo>
                <a:cubicBezTo>
                  <a:pt x="0" y="101"/>
                  <a:pt x="9" y="88"/>
                  <a:pt x="21" y="81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094;p98">
            <a:extLst>
              <a:ext uri="{FF2B5EF4-FFF2-40B4-BE49-F238E27FC236}">
                <a16:creationId xmlns:a16="http://schemas.microsoft.com/office/drawing/2014/main" id="{A72BD74C-1A61-BB48-AE69-609AD8A77D0B}"/>
              </a:ext>
            </a:extLst>
          </p:cNvPr>
          <p:cNvSpPr/>
          <p:nvPr/>
        </p:nvSpPr>
        <p:spPr>
          <a:xfrm>
            <a:off x="1958142" y="3327502"/>
            <a:ext cx="143624" cy="137057"/>
          </a:xfrm>
          <a:custGeom>
            <a:avLst/>
            <a:gdLst/>
            <a:ahLst/>
            <a:cxnLst/>
            <a:rect l="l" t="t" r="r" b="b"/>
            <a:pathLst>
              <a:path w="383" h="367" extrusionOk="0">
                <a:moveTo>
                  <a:pt x="373" y="29"/>
                </a:moveTo>
                <a:cubicBezTo>
                  <a:pt x="309" y="5"/>
                  <a:pt x="236" y="0"/>
                  <a:pt x="170" y="21"/>
                </a:cubicBezTo>
                <a:cubicBezTo>
                  <a:pt x="113" y="39"/>
                  <a:pt x="53" y="82"/>
                  <a:pt x="45" y="146"/>
                </a:cubicBezTo>
                <a:cubicBezTo>
                  <a:pt x="43" y="159"/>
                  <a:pt x="43" y="174"/>
                  <a:pt x="46" y="187"/>
                </a:cubicBezTo>
                <a:cubicBezTo>
                  <a:pt x="48" y="194"/>
                  <a:pt x="50" y="200"/>
                  <a:pt x="53" y="207"/>
                </a:cubicBezTo>
                <a:cubicBezTo>
                  <a:pt x="54" y="211"/>
                  <a:pt x="55" y="214"/>
                  <a:pt x="57" y="217"/>
                </a:cubicBezTo>
                <a:cubicBezTo>
                  <a:pt x="55" y="221"/>
                  <a:pt x="53" y="225"/>
                  <a:pt x="49" y="228"/>
                </a:cubicBezTo>
                <a:cubicBezTo>
                  <a:pt x="32" y="256"/>
                  <a:pt x="19" y="288"/>
                  <a:pt x="11" y="320"/>
                </a:cubicBezTo>
                <a:cubicBezTo>
                  <a:pt x="8" y="333"/>
                  <a:pt x="0" y="353"/>
                  <a:pt x="15" y="363"/>
                </a:cubicBezTo>
                <a:cubicBezTo>
                  <a:pt x="21" y="366"/>
                  <a:pt x="29" y="366"/>
                  <a:pt x="35" y="363"/>
                </a:cubicBezTo>
                <a:cubicBezTo>
                  <a:pt x="42" y="359"/>
                  <a:pt x="43" y="352"/>
                  <a:pt x="45" y="344"/>
                </a:cubicBezTo>
                <a:cubicBezTo>
                  <a:pt x="50" y="311"/>
                  <a:pt x="62" y="278"/>
                  <a:pt x="80" y="250"/>
                </a:cubicBezTo>
                <a:cubicBezTo>
                  <a:pt x="88" y="237"/>
                  <a:pt x="98" y="223"/>
                  <a:pt x="109" y="211"/>
                </a:cubicBezTo>
                <a:cubicBezTo>
                  <a:pt x="118" y="201"/>
                  <a:pt x="132" y="181"/>
                  <a:pt x="148" y="187"/>
                </a:cubicBezTo>
                <a:cubicBezTo>
                  <a:pt x="163" y="192"/>
                  <a:pt x="162" y="211"/>
                  <a:pt x="152" y="220"/>
                </a:cubicBezTo>
                <a:cubicBezTo>
                  <a:pt x="142" y="229"/>
                  <a:pt x="133" y="240"/>
                  <a:pt x="133" y="254"/>
                </a:cubicBezTo>
                <a:cubicBezTo>
                  <a:pt x="133" y="265"/>
                  <a:pt x="137" y="277"/>
                  <a:pt x="147" y="284"/>
                </a:cubicBezTo>
                <a:cubicBezTo>
                  <a:pt x="159" y="294"/>
                  <a:pt x="184" y="296"/>
                  <a:pt x="199" y="295"/>
                </a:cubicBezTo>
                <a:cubicBezTo>
                  <a:pt x="232" y="293"/>
                  <a:pt x="259" y="283"/>
                  <a:pt x="285" y="264"/>
                </a:cubicBezTo>
                <a:cubicBezTo>
                  <a:pt x="320" y="240"/>
                  <a:pt x="334" y="198"/>
                  <a:pt x="341" y="158"/>
                </a:cubicBezTo>
                <a:cubicBezTo>
                  <a:pt x="345" y="133"/>
                  <a:pt x="348" y="109"/>
                  <a:pt x="357" y="85"/>
                </a:cubicBezTo>
                <a:cubicBezTo>
                  <a:pt x="361" y="75"/>
                  <a:pt x="366" y="66"/>
                  <a:pt x="371" y="57"/>
                </a:cubicBezTo>
                <a:cubicBezTo>
                  <a:pt x="373" y="53"/>
                  <a:pt x="379" y="48"/>
                  <a:pt x="380" y="43"/>
                </a:cubicBezTo>
                <a:cubicBezTo>
                  <a:pt x="382" y="36"/>
                  <a:pt x="378" y="31"/>
                  <a:pt x="373" y="29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095;p98">
            <a:extLst>
              <a:ext uri="{FF2B5EF4-FFF2-40B4-BE49-F238E27FC236}">
                <a16:creationId xmlns:a16="http://schemas.microsoft.com/office/drawing/2014/main" id="{702F9557-CAE5-F041-9900-3BF47C80ED56}"/>
              </a:ext>
            </a:extLst>
          </p:cNvPr>
          <p:cNvSpPr/>
          <p:nvPr/>
        </p:nvSpPr>
        <p:spPr>
          <a:xfrm>
            <a:off x="2380760" y="3335759"/>
            <a:ext cx="145274" cy="125498"/>
          </a:xfrm>
          <a:custGeom>
            <a:avLst/>
            <a:gdLst/>
            <a:ahLst/>
            <a:cxnLst/>
            <a:rect l="l" t="t" r="r" b="b"/>
            <a:pathLst>
              <a:path w="387" h="333" extrusionOk="0">
                <a:moveTo>
                  <a:pt x="193" y="331"/>
                </a:moveTo>
                <a:lnTo>
                  <a:pt x="31" y="331"/>
                </a:lnTo>
                <a:cubicBezTo>
                  <a:pt x="12" y="331"/>
                  <a:pt x="0" y="310"/>
                  <a:pt x="10" y="293"/>
                </a:cubicBezTo>
                <a:lnTo>
                  <a:pt x="172" y="17"/>
                </a:lnTo>
                <a:cubicBezTo>
                  <a:pt x="181" y="0"/>
                  <a:pt x="204" y="0"/>
                  <a:pt x="214" y="17"/>
                </a:cubicBezTo>
                <a:lnTo>
                  <a:pt x="376" y="294"/>
                </a:lnTo>
                <a:cubicBezTo>
                  <a:pt x="386" y="311"/>
                  <a:pt x="374" y="332"/>
                  <a:pt x="355" y="332"/>
                </a:cubicBezTo>
                <a:lnTo>
                  <a:pt x="193" y="331"/>
                </a:ln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096;p98">
            <a:extLst>
              <a:ext uri="{FF2B5EF4-FFF2-40B4-BE49-F238E27FC236}">
                <a16:creationId xmlns:a16="http://schemas.microsoft.com/office/drawing/2014/main" id="{9F76BF43-5503-B64F-898D-9489C2CD8D07}"/>
              </a:ext>
            </a:extLst>
          </p:cNvPr>
          <p:cNvSpPr/>
          <p:nvPr/>
        </p:nvSpPr>
        <p:spPr>
          <a:xfrm>
            <a:off x="2813284" y="3327502"/>
            <a:ext cx="140322" cy="140360"/>
          </a:xfrm>
          <a:custGeom>
            <a:avLst/>
            <a:gdLst/>
            <a:ahLst/>
            <a:cxnLst/>
            <a:rect l="l" t="t" r="r" b="b"/>
            <a:pathLst>
              <a:path w="375" h="374" extrusionOk="0">
                <a:moveTo>
                  <a:pt x="40" y="373"/>
                </a:moveTo>
                <a:cubicBezTo>
                  <a:pt x="18" y="373"/>
                  <a:pt x="0" y="356"/>
                  <a:pt x="0" y="334"/>
                </a:cubicBezTo>
                <a:lnTo>
                  <a:pt x="0" y="39"/>
                </a:lnTo>
                <a:cubicBezTo>
                  <a:pt x="0" y="18"/>
                  <a:pt x="18" y="0"/>
                  <a:pt x="40" y="0"/>
                </a:cubicBezTo>
                <a:lnTo>
                  <a:pt x="333" y="0"/>
                </a:lnTo>
                <a:cubicBezTo>
                  <a:pt x="356" y="0"/>
                  <a:pt x="374" y="18"/>
                  <a:pt x="374" y="39"/>
                </a:cubicBezTo>
                <a:lnTo>
                  <a:pt x="374" y="333"/>
                </a:lnTo>
                <a:cubicBezTo>
                  <a:pt x="374" y="355"/>
                  <a:pt x="356" y="373"/>
                  <a:pt x="334" y="373"/>
                </a:cubicBezTo>
                <a:lnTo>
                  <a:pt x="40" y="373"/>
                </a:ln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097;p98">
            <a:extLst>
              <a:ext uri="{FF2B5EF4-FFF2-40B4-BE49-F238E27FC236}">
                <a16:creationId xmlns:a16="http://schemas.microsoft.com/office/drawing/2014/main" id="{1F6AC947-A0BF-3745-B4E5-DAC2AEC546FA}"/>
              </a:ext>
            </a:extLst>
          </p:cNvPr>
          <p:cNvSpPr/>
          <p:nvPr/>
        </p:nvSpPr>
        <p:spPr>
          <a:xfrm>
            <a:off x="3250759" y="3327502"/>
            <a:ext cx="130418" cy="142010"/>
          </a:xfrm>
          <a:custGeom>
            <a:avLst/>
            <a:gdLst/>
            <a:ahLst/>
            <a:cxnLst/>
            <a:rect l="l" t="t" r="r" b="b"/>
            <a:pathLst>
              <a:path w="348" h="380" extrusionOk="0">
                <a:moveTo>
                  <a:pt x="155" y="10"/>
                </a:moveTo>
                <a:lnTo>
                  <a:pt x="8" y="172"/>
                </a:lnTo>
                <a:cubicBezTo>
                  <a:pt x="0" y="181"/>
                  <a:pt x="0" y="196"/>
                  <a:pt x="8" y="205"/>
                </a:cubicBezTo>
                <a:lnTo>
                  <a:pt x="155" y="368"/>
                </a:lnTo>
                <a:cubicBezTo>
                  <a:pt x="165" y="379"/>
                  <a:pt x="182" y="379"/>
                  <a:pt x="191" y="368"/>
                </a:cubicBezTo>
                <a:lnTo>
                  <a:pt x="338" y="206"/>
                </a:lnTo>
                <a:cubicBezTo>
                  <a:pt x="347" y="197"/>
                  <a:pt x="347" y="182"/>
                  <a:pt x="338" y="172"/>
                </a:cubicBezTo>
                <a:lnTo>
                  <a:pt x="191" y="10"/>
                </a:lnTo>
                <a:cubicBezTo>
                  <a:pt x="182" y="0"/>
                  <a:pt x="165" y="0"/>
                  <a:pt x="155" y="10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098;p98">
            <a:extLst>
              <a:ext uri="{FF2B5EF4-FFF2-40B4-BE49-F238E27FC236}">
                <a16:creationId xmlns:a16="http://schemas.microsoft.com/office/drawing/2014/main" id="{37DC8902-CAD5-6243-BADE-A8ACB37854B2}"/>
              </a:ext>
            </a:extLst>
          </p:cNvPr>
          <p:cNvSpPr/>
          <p:nvPr/>
        </p:nvSpPr>
        <p:spPr>
          <a:xfrm>
            <a:off x="3676680" y="3327502"/>
            <a:ext cx="146926" cy="140360"/>
          </a:xfrm>
          <a:custGeom>
            <a:avLst/>
            <a:gdLst/>
            <a:ahLst/>
            <a:cxnLst/>
            <a:rect l="l" t="t" r="r" b="b"/>
            <a:pathLst>
              <a:path w="394" h="374" extrusionOk="0">
                <a:moveTo>
                  <a:pt x="370" y="119"/>
                </a:moveTo>
                <a:cubicBezTo>
                  <a:pt x="352" y="45"/>
                  <a:pt x="274" y="0"/>
                  <a:pt x="188" y="0"/>
                </a:cubicBezTo>
                <a:cubicBezTo>
                  <a:pt x="84" y="0"/>
                  <a:pt x="0" y="83"/>
                  <a:pt x="0" y="187"/>
                </a:cubicBezTo>
                <a:cubicBezTo>
                  <a:pt x="0" y="290"/>
                  <a:pt x="84" y="373"/>
                  <a:pt x="188" y="373"/>
                </a:cubicBezTo>
                <a:cubicBezTo>
                  <a:pt x="333" y="373"/>
                  <a:pt x="321" y="300"/>
                  <a:pt x="275" y="271"/>
                </a:cubicBezTo>
                <a:cubicBezTo>
                  <a:pt x="248" y="254"/>
                  <a:pt x="233" y="215"/>
                  <a:pt x="261" y="187"/>
                </a:cubicBezTo>
                <a:cubicBezTo>
                  <a:pt x="311" y="134"/>
                  <a:pt x="393" y="218"/>
                  <a:pt x="370" y="119"/>
                </a:cubicBezTo>
                <a:close/>
                <a:moveTo>
                  <a:pt x="85" y="249"/>
                </a:moveTo>
                <a:cubicBezTo>
                  <a:pt x="64" y="249"/>
                  <a:pt x="47" y="232"/>
                  <a:pt x="47" y="210"/>
                </a:cubicBezTo>
                <a:cubicBezTo>
                  <a:pt x="47" y="188"/>
                  <a:pt x="63" y="171"/>
                  <a:pt x="85" y="171"/>
                </a:cubicBezTo>
                <a:cubicBezTo>
                  <a:pt x="106" y="171"/>
                  <a:pt x="124" y="188"/>
                  <a:pt x="124" y="210"/>
                </a:cubicBezTo>
                <a:cubicBezTo>
                  <a:pt x="124" y="232"/>
                  <a:pt x="107" y="249"/>
                  <a:pt x="85" y="249"/>
                </a:cubicBezTo>
                <a:close/>
                <a:moveTo>
                  <a:pt x="93" y="101"/>
                </a:moveTo>
                <a:cubicBezTo>
                  <a:pt x="93" y="79"/>
                  <a:pt x="110" y="62"/>
                  <a:pt x="132" y="62"/>
                </a:cubicBezTo>
                <a:cubicBezTo>
                  <a:pt x="154" y="62"/>
                  <a:pt x="171" y="79"/>
                  <a:pt x="171" y="101"/>
                </a:cubicBezTo>
                <a:cubicBezTo>
                  <a:pt x="171" y="123"/>
                  <a:pt x="154" y="140"/>
                  <a:pt x="132" y="140"/>
                </a:cubicBezTo>
                <a:cubicBezTo>
                  <a:pt x="110" y="140"/>
                  <a:pt x="93" y="123"/>
                  <a:pt x="93" y="101"/>
                </a:cubicBezTo>
                <a:close/>
                <a:moveTo>
                  <a:pt x="179" y="327"/>
                </a:moveTo>
                <a:cubicBezTo>
                  <a:pt x="157" y="327"/>
                  <a:pt x="140" y="310"/>
                  <a:pt x="140" y="288"/>
                </a:cubicBezTo>
                <a:cubicBezTo>
                  <a:pt x="140" y="266"/>
                  <a:pt x="157" y="249"/>
                  <a:pt x="179" y="249"/>
                </a:cubicBezTo>
                <a:cubicBezTo>
                  <a:pt x="201" y="249"/>
                  <a:pt x="218" y="266"/>
                  <a:pt x="218" y="288"/>
                </a:cubicBezTo>
                <a:cubicBezTo>
                  <a:pt x="218" y="310"/>
                  <a:pt x="201" y="327"/>
                  <a:pt x="179" y="327"/>
                </a:cubicBezTo>
                <a:close/>
                <a:moveTo>
                  <a:pt x="249" y="124"/>
                </a:moveTo>
                <a:cubicBezTo>
                  <a:pt x="227" y="124"/>
                  <a:pt x="210" y="106"/>
                  <a:pt x="210" y="85"/>
                </a:cubicBezTo>
                <a:cubicBezTo>
                  <a:pt x="210" y="63"/>
                  <a:pt x="227" y="46"/>
                  <a:pt x="249" y="46"/>
                </a:cubicBezTo>
                <a:cubicBezTo>
                  <a:pt x="271" y="46"/>
                  <a:pt x="288" y="63"/>
                  <a:pt x="288" y="85"/>
                </a:cubicBezTo>
                <a:cubicBezTo>
                  <a:pt x="288" y="106"/>
                  <a:pt x="271" y="124"/>
                  <a:pt x="249" y="124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099;p98">
            <a:extLst>
              <a:ext uri="{FF2B5EF4-FFF2-40B4-BE49-F238E27FC236}">
                <a16:creationId xmlns:a16="http://schemas.microsoft.com/office/drawing/2014/main" id="{35118206-8EF7-164F-9A7B-F00A65891648}"/>
              </a:ext>
            </a:extLst>
          </p:cNvPr>
          <p:cNvSpPr/>
          <p:nvPr/>
        </p:nvSpPr>
        <p:spPr>
          <a:xfrm>
            <a:off x="4102599" y="3327502"/>
            <a:ext cx="127116" cy="143662"/>
          </a:xfrm>
          <a:custGeom>
            <a:avLst/>
            <a:gdLst/>
            <a:ahLst/>
            <a:cxnLst/>
            <a:rect l="l" t="t" r="r" b="b"/>
            <a:pathLst>
              <a:path w="338" h="385" extrusionOk="0">
                <a:moveTo>
                  <a:pt x="327" y="360"/>
                </a:moveTo>
                <a:cubicBezTo>
                  <a:pt x="267" y="384"/>
                  <a:pt x="174" y="377"/>
                  <a:pt x="123" y="323"/>
                </a:cubicBezTo>
                <a:cubicBezTo>
                  <a:pt x="0" y="191"/>
                  <a:pt x="108" y="0"/>
                  <a:pt x="256" y="0"/>
                </a:cubicBezTo>
                <a:cubicBezTo>
                  <a:pt x="281" y="0"/>
                  <a:pt x="304" y="4"/>
                  <a:pt x="327" y="14"/>
                </a:cubicBezTo>
                <a:cubicBezTo>
                  <a:pt x="336" y="18"/>
                  <a:pt x="337" y="30"/>
                  <a:pt x="329" y="36"/>
                </a:cubicBezTo>
                <a:cubicBezTo>
                  <a:pt x="281" y="69"/>
                  <a:pt x="249" y="124"/>
                  <a:pt x="249" y="187"/>
                </a:cubicBezTo>
                <a:cubicBezTo>
                  <a:pt x="249" y="250"/>
                  <a:pt x="281" y="305"/>
                  <a:pt x="328" y="338"/>
                </a:cubicBezTo>
                <a:cubicBezTo>
                  <a:pt x="337" y="344"/>
                  <a:pt x="335" y="356"/>
                  <a:pt x="327" y="360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100;p98">
            <a:extLst>
              <a:ext uri="{FF2B5EF4-FFF2-40B4-BE49-F238E27FC236}">
                <a16:creationId xmlns:a16="http://schemas.microsoft.com/office/drawing/2014/main" id="{6D916BDC-0F86-854B-8AC8-0BAA0CFF14D9}"/>
              </a:ext>
            </a:extLst>
          </p:cNvPr>
          <p:cNvSpPr/>
          <p:nvPr/>
        </p:nvSpPr>
        <p:spPr>
          <a:xfrm>
            <a:off x="4536774" y="3327502"/>
            <a:ext cx="143624" cy="143662"/>
          </a:xfrm>
          <a:custGeom>
            <a:avLst/>
            <a:gdLst/>
            <a:ahLst/>
            <a:cxnLst/>
            <a:rect l="l" t="t" r="r" b="b"/>
            <a:pathLst>
              <a:path w="383" h="382" extrusionOk="0">
                <a:moveTo>
                  <a:pt x="205" y="11"/>
                </a:moveTo>
                <a:lnTo>
                  <a:pt x="255" y="116"/>
                </a:lnTo>
                <a:lnTo>
                  <a:pt x="365" y="134"/>
                </a:lnTo>
                <a:cubicBezTo>
                  <a:pt x="378" y="135"/>
                  <a:pt x="382" y="151"/>
                  <a:pt x="373" y="160"/>
                </a:cubicBezTo>
                <a:lnTo>
                  <a:pt x="293" y="243"/>
                </a:lnTo>
                <a:lnTo>
                  <a:pt x="311" y="358"/>
                </a:lnTo>
                <a:cubicBezTo>
                  <a:pt x="313" y="371"/>
                  <a:pt x="300" y="381"/>
                  <a:pt x="290" y="375"/>
                </a:cubicBezTo>
                <a:lnTo>
                  <a:pt x="191" y="320"/>
                </a:lnTo>
                <a:lnTo>
                  <a:pt x="92" y="375"/>
                </a:lnTo>
                <a:cubicBezTo>
                  <a:pt x="81" y="381"/>
                  <a:pt x="68" y="371"/>
                  <a:pt x="70" y="358"/>
                </a:cubicBezTo>
                <a:lnTo>
                  <a:pt x="89" y="243"/>
                </a:lnTo>
                <a:lnTo>
                  <a:pt x="9" y="160"/>
                </a:lnTo>
                <a:cubicBezTo>
                  <a:pt x="0" y="151"/>
                  <a:pt x="5" y="135"/>
                  <a:pt x="16" y="134"/>
                </a:cubicBezTo>
                <a:lnTo>
                  <a:pt x="127" y="116"/>
                </a:lnTo>
                <a:lnTo>
                  <a:pt x="177" y="11"/>
                </a:lnTo>
                <a:cubicBezTo>
                  <a:pt x="183" y="0"/>
                  <a:pt x="199" y="0"/>
                  <a:pt x="205" y="11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101;p98">
            <a:extLst>
              <a:ext uri="{FF2B5EF4-FFF2-40B4-BE49-F238E27FC236}">
                <a16:creationId xmlns:a16="http://schemas.microsoft.com/office/drawing/2014/main" id="{8F42EE0C-C209-9940-9FD7-F869392ABA0F}"/>
              </a:ext>
            </a:extLst>
          </p:cNvPr>
          <p:cNvSpPr/>
          <p:nvPr/>
        </p:nvSpPr>
        <p:spPr>
          <a:xfrm>
            <a:off x="4969298" y="3327502"/>
            <a:ext cx="140322" cy="140360"/>
          </a:xfrm>
          <a:custGeom>
            <a:avLst/>
            <a:gdLst/>
            <a:ahLst/>
            <a:cxnLst/>
            <a:rect l="l" t="t" r="r" b="b"/>
            <a:pathLst>
              <a:path w="375" h="374" extrusionOk="0">
                <a:moveTo>
                  <a:pt x="374" y="187"/>
                </a:moveTo>
                <a:cubicBezTo>
                  <a:pt x="374" y="221"/>
                  <a:pt x="366" y="250"/>
                  <a:pt x="349" y="280"/>
                </a:cubicBezTo>
                <a:cubicBezTo>
                  <a:pt x="331" y="310"/>
                  <a:pt x="310" y="330"/>
                  <a:pt x="280" y="348"/>
                </a:cubicBezTo>
                <a:cubicBezTo>
                  <a:pt x="250" y="365"/>
                  <a:pt x="221" y="373"/>
                  <a:pt x="187" y="373"/>
                </a:cubicBezTo>
                <a:cubicBezTo>
                  <a:pt x="152" y="373"/>
                  <a:pt x="122" y="365"/>
                  <a:pt x="93" y="348"/>
                </a:cubicBezTo>
                <a:cubicBezTo>
                  <a:pt x="63" y="330"/>
                  <a:pt x="42" y="310"/>
                  <a:pt x="25" y="280"/>
                </a:cubicBezTo>
                <a:cubicBezTo>
                  <a:pt x="8" y="250"/>
                  <a:pt x="0" y="221"/>
                  <a:pt x="0" y="187"/>
                </a:cubicBezTo>
                <a:cubicBezTo>
                  <a:pt x="0" y="152"/>
                  <a:pt x="8" y="123"/>
                  <a:pt x="25" y="93"/>
                </a:cubicBezTo>
                <a:cubicBezTo>
                  <a:pt x="42" y="63"/>
                  <a:pt x="63" y="42"/>
                  <a:pt x="93" y="25"/>
                </a:cubicBezTo>
                <a:cubicBezTo>
                  <a:pt x="122" y="8"/>
                  <a:pt x="152" y="0"/>
                  <a:pt x="187" y="0"/>
                </a:cubicBezTo>
                <a:cubicBezTo>
                  <a:pt x="221" y="0"/>
                  <a:pt x="250" y="8"/>
                  <a:pt x="280" y="25"/>
                </a:cubicBezTo>
                <a:cubicBezTo>
                  <a:pt x="310" y="42"/>
                  <a:pt x="331" y="63"/>
                  <a:pt x="349" y="93"/>
                </a:cubicBezTo>
                <a:cubicBezTo>
                  <a:pt x="366" y="123"/>
                  <a:pt x="374" y="152"/>
                  <a:pt x="374" y="187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102;p98">
            <a:extLst>
              <a:ext uri="{FF2B5EF4-FFF2-40B4-BE49-F238E27FC236}">
                <a16:creationId xmlns:a16="http://schemas.microsoft.com/office/drawing/2014/main" id="{730D34A6-C89B-334B-AAB3-5BD7AA2D975B}"/>
              </a:ext>
            </a:extLst>
          </p:cNvPr>
          <p:cNvSpPr/>
          <p:nvPr/>
        </p:nvSpPr>
        <p:spPr>
          <a:xfrm>
            <a:off x="5386963" y="3334108"/>
            <a:ext cx="140323" cy="128800"/>
          </a:xfrm>
          <a:custGeom>
            <a:avLst/>
            <a:gdLst/>
            <a:ahLst/>
            <a:cxnLst/>
            <a:rect l="l" t="t" r="r" b="b"/>
            <a:pathLst>
              <a:path w="374" h="344" extrusionOk="0">
                <a:moveTo>
                  <a:pt x="336" y="0"/>
                </a:moveTo>
                <a:lnTo>
                  <a:pt x="37" y="0"/>
                </a:lnTo>
                <a:cubicBezTo>
                  <a:pt x="17" y="0"/>
                  <a:pt x="0" y="17"/>
                  <a:pt x="0" y="37"/>
                </a:cubicBezTo>
                <a:lnTo>
                  <a:pt x="0" y="74"/>
                </a:lnTo>
                <a:cubicBezTo>
                  <a:pt x="0" y="81"/>
                  <a:pt x="5" y="86"/>
                  <a:pt x="12" y="86"/>
                </a:cubicBezTo>
                <a:lnTo>
                  <a:pt x="361" y="86"/>
                </a:lnTo>
                <a:cubicBezTo>
                  <a:pt x="368" y="86"/>
                  <a:pt x="373" y="81"/>
                  <a:pt x="373" y="74"/>
                </a:cubicBezTo>
                <a:lnTo>
                  <a:pt x="373" y="37"/>
                </a:lnTo>
                <a:cubicBezTo>
                  <a:pt x="373" y="17"/>
                  <a:pt x="356" y="0"/>
                  <a:pt x="336" y="0"/>
                </a:cubicBezTo>
                <a:close/>
                <a:moveTo>
                  <a:pt x="336" y="123"/>
                </a:moveTo>
                <a:lnTo>
                  <a:pt x="37" y="123"/>
                </a:lnTo>
                <a:cubicBezTo>
                  <a:pt x="30" y="123"/>
                  <a:pt x="24" y="128"/>
                  <a:pt x="24" y="135"/>
                </a:cubicBezTo>
                <a:lnTo>
                  <a:pt x="24" y="306"/>
                </a:lnTo>
                <a:cubicBezTo>
                  <a:pt x="24" y="327"/>
                  <a:pt x="42" y="343"/>
                  <a:pt x="62" y="343"/>
                </a:cubicBezTo>
                <a:lnTo>
                  <a:pt x="311" y="343"/>
                </a:lnTo>
                <a:cubicBezTo>
                  <a:pt x="331" y="343"/>
                  <a:pt x="348" y="327"/>
                  <a:pt x="348" y="306"/>
                </a:cubicBezTo>
                <a:lnTo>
                  <a:pt x="348" y="135"/>
                </a:lnTo>
                <a:cubicBezTo>
                  <a:pt x="348" y="128"/>
                  <a:pt x="343" y="123"/>
                  <a:pt x="336" y="123"/>
                </a:cubicBezTo>
                <a:close/>
                <a:moveTo>
                  <a:pt x="255" y="178"/>
                </a:moveTo>
                <a:cubicBezTo>
                  <a:pt x="255" y="188"/>
                  <a:pt x="247" y="197"/>
                  <a:pt x="236" y="197"/>
                </a:cubicBezTo>
                <a:lnTo>
                  <a:pt x="137" y="197"/>
                </a:lnTo>
                <a:cubicBezTo>
                  <a:pt x="126" y="197"/>
                  <a:pt x="118" y="189"/>
                  <a:pt x="118" y="178"/>
                </a:cubicBezTo>
                <a:cubicBezTo>
                  <a:pt x="118" y="168"/>
                  <a:pt x="126" y="159"/>
                  <a:pt x="137" y="159"/>
                </a:cubicBezTo>
                <a:lnTo>
                  <a:pt x="236" y="159"/>
                </a:lnTo>
                <a:cubicBezTo>
                  <a:pt x="247" y="159"/>
                  <a:pt x="255" y="167"/>
                  <a:pt x="255" y="178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103;p98">
            <a:extLst>
              <a:ext uri="{FF2B5EF4-FFF2-40B4-BE49-F238E27FC236}">
                <a16:creationId xmlns:a16="http://schemas.microsoft.com/office/drawing/2014/main" id="{2AC389B5-35A5-2B4A-9B49-9CA69EEC5EC1}"/>
              </a:ext>
            </a:extLst>
          </p:cNvPr>
          <p:cNvSpPr/>
          <p:nvPr/>
        </p:nvSpPr>
        <p:spPr>
          <a:xfrm>
            <a:off x="5802978" y="3340713"/>
            <a:ext cx="140323" cy="117242"/>
          </a:xfrm>
          <a:custGeom>
            <a:avLst/>
            <a:gdLst/>
            <a:ahLst/>
            <a:cxnLst/>
            <a:rect l="l" t="t" r="r" b="b"/>
            <a:pathLst>
              <a:path w="375" h="312" extrusionOk="0">
                <a:moveTo>
                  <a:pt x="361" y="44"/>
                </a:moveTo>
                <a:lnTo>
                  <a:pt x="324" y="44"/>
                </a:lnTo>
                <a:cubicBezTo>
                  <a:pt x="316" y="44"/>
                  <a:pt x="307" y="40"/>
                  <a:pt x="301" y="35"/>
                </a:cubicBezTo>
                <a:lnTo>
                  <a:pt x="272" y="9"/>
                </a:lnTo>
                <a:cubicBezTo>
                  <a:pt x="265" y="4"/>
                  <a:pt x="257" y="0"/>
                  <a:pt x="249" y="0"/>
                </a:cubicBezTo>
                <a:lnTo>
                  <a:pt x="176" y="0"/>
                </a:lnTo>
                <a:cubicBezTo>
                  <a:pt x="166" y="0"/>
                  <a:pt x="158" y="4"/>
                  <a:pt x="151" y="11"/>
                </a:cubicBezTo>
                <a:lnTo>
                  <a:pt x="112" y="43"/>
                </a:lnTo>
                <a:cubicBezTo>
                  <a:pt x="109" y="45"/>
                  <a:pt x="109" y="51"/>
                  <a:pt x="111" y="54"/>
                </a:cubicBezTo>
                <a:lnTo>
                  <a:pt x="123" y="65"/>
                </a:lnTo>
                <a:cubicBezTo>
                  <a:pt x="131" y="72"/>
                  <a:pt x="142" y="73"/>
                  <a:pt x="149" y="67"/>
                </a:cubicBezTo>
                <a:lnTo>
                  <a:pt x="184" y="46"/>
                </a:lnTo>
                <a:cubicBezTo>
                  <a:pt x="188" y="43"/>
                  <a:pt x="195" y="44"/>
                  <a:pt x="198" y="47"/>
                </a:cubicBezTo>
                <a:lnTo>
                  <a:pt x="305" y="153"/>
                </a:lnTo>
                <a:cubicBezTo>
                  <a:pt x="307" y="156"/>
                  <a:pt x="310" y="159"/>
                  <a:pt x="310" y="163"/>
                </a:cubicBezTo>
                <a:lnTo>
                  <a:pt x="310" y="191"/>
                </a:lnTo>
                <a:cubicBezTo>
                  <a:pt x="310" y="199"/>
                  <a:pt x="315" y="207"/>
                  <a:pt x="322" y="207"/>
                </a:cubicBezTo>
                <a:lnTo>
                  <a:pt x="360" y="207"/>
                </a:lnTo>
                <a:cubicBezTo>
                  <a:pt x="367" y="207"/>
                  <a:pt x="372" y="202"/>
                  <a:pt x="372" y="194"/>
                </a:cubicBezTo>
                <a:lnTo>
                  <a:pt x="372" y="57"/>
                </a:lnTo>
                <a:cubicBezTo>
                  <a:pt x="374" y="49"/>
                  <a:pt x="368" y="44"/>
                  <a:pt x="361" y="44"/>
                </a:cubicBezTo>
                <a:close/>
                <a:moveTo>
                  <a:pt x="255" y="157"/>
                </a:moveTo>
                <a:lnTo>
                  <a:pt x="188" y="91"/>
                </a:lnTo>
                <a:lnTo>
                  <a:pt x="170" y="103"/>
                </a:lnTo>
                <a:cubicBezTo>
                  <a:pt x="160" y="108"/>
                  <a:pt x="149" y="111"/>
                  <a:pt x="139" y="111"/>
                </a:cubicBezTo>
                <a:cubicBezTo>
                  <a:pt x="126" y="111"/>
                  <a:pt x="113" y="107"/>
                  <a:pt x="102" y="97"/>
                </a:cubicBezTo>
                <a:lnTo>
                  <a:pt x="77" y="78"/>
                </a:lnTo>
                <a:cubicBezTo>
                  <a:pt x="71" y="73"/>
                  <a:pt x="68" y="68"/>
                  <a:pt x="68" y="61"/>
                </a:cubicBezTo>
                <a:cubicBezTo>
                  <a:pt x="66" y="54"/>
                  <a:pt x="61" y="51"/>
                  <a:pt x="55" y="51"/>
                </a:cubicBezTo>
                <a:lnTo>
                  <a:pt x="12" y="51"/>
                </a:lnTo>
                <a:cubicBezTo>
                  <a:pt x="5" y="51"/>
                  <a:pt x="0" y="54"/>
                  <a:pt x="0" y="61"/>
                </a:cubicBezTo>
                <a:lnTo>
                  <a:pt x="0" y="176"/>
                </a:lnTo>
                <a:cubicBezTo>
                  <a:pt x="0" y="184"/>
                  <a:pt x="5" y="188"/>
                  <a:pt x="12" y="188"/>
                </a:cubicBezTo>
                <a:lnTo>
                  <a:pt x="37" y="188"/>
                </a:lnTo>
                <a:cubicBezTo>
                  <a:pt x="39" y="188"/>
                  <a:pt x="42" y="181"/>
                  <a:pt x="44" y="178"/>
                </a:cubicBezTo>
                <a:cubicBezTo>
                  <a:pt x="54" y="166"/>
                  <a:pt x="68" y="159"/>
                  <a:pt x="82" y="156"/>
                </a:cubicBezTo>
                <a:cubicBezTo>
                  <a:pt x="97" y="155"/>
                  <a:pt x="112" y="160"/>
                  <a:pt x="124" y="171"/>
                </a:cubicBezTo>
                <a:lnTo>
                  <a:pt x="202" y="243"/>
                </a:lnTo>
                <a:cubicBezTo>
                  <a:pt x="209" y="249"/>
                  <a:pt x="213" y="256"/>
                  <a:pt x="216" y="265"/>
                </a:cubicBezTo>
                <a:cubicBezTo>
                  <a:pt x="218" y="269"/>
                  <a:pt x="223" y="270"/>
                  <a:pt x="226" y="267"/>
                </a:cubicBezTo>
                <a:lnTo>
                  <a:pt x="256" y="237"/>
                </a:lnTo>
                <a:cubicBezTo>
                  <a:pt x="271" y="223"/>
                  <a:pt x="282" y="187"/>
                  <a:pt x="268" y="170"/>
                </a:cubicBezTo>
                <a:lnTo>
                  <a:pt x="255" y="157"/>
                </a:lnTo>
                <a:close/>
                <a:moveTo>
                  <a:pt x="99" y="204"/>
                </a:moveTo>
                <a:cubicBezTo>
                  <a:pt x="91" y="196"/>
                  <a:pt x="78" y="198"/>
                  <a:pt x="72" y="206"/>
                </a:cubicBezTo>
                <a:cubicBezTo>
                  <a:pt x="65" y="215"/>
                  <a:pt x="67" y="228"/>
                  <a:pt x="75" y="235"/>
                </a:cubicBezTo>
                <a:lnTo>
                  <a:pt x="152" y="306"/>
                </a:lnTo>
                <a:cubicBezTo>
                  <a:pt x="156" y="310"/>
                  <a:pt x="161" y="311"/>
                  <a:pt x="166" y="311"/>
                </a:cubicBezTo>
                <a:cubicBezTo>
                  <a:pt x="171" y="310"/>
                  <a:pt x="176" y="307"/>
                  <a:pt x="179" y="303"/>
                </a:cubicBezTo>
                <a:cubicBezTo>
                  <a:pt x="186" y="294"/>
                  <a:pt x="184" y="281"/>
                  <a:pt x="177" y="274"/>
                </a:cubicBezTo>
                <a:lnTo>
                  <a:pt x="99" y="204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104;p98">
            <a:extLst>
              <a:ext uri="{FF2B5EF4-FFF2-40B4-BE49-F238E27FC236}">
                <a16:creationId xmlns:a16="http://schemas.microsoft.com/office/drawing/2014/main" id="{628562B8-5961-4D49-917B-B001E5FA8049}"/>
              </a:ext>
            </a:extLst>
          </p:cNvPr>
          <p:cNvSpPr/>
          <p:nvPr/>
        </p:nvSpPr>
        <p:spPr>
          <a:xfrm>
            <a:off x="1533872" y="3748580"/>
            <a:ext cx="140323" cy="140359"/>
          </a:xfrm>
          <a:custGeom>
            <a:avLst/>
            <a:gdLst/>
            <a:ahLst/>
            <a:cxnLst/>
            <a:rect l="l" t="t" r="r" b="b"/>
            <a:pathLst>
              <a:path w="375" h="375" extrusionOk="0">
                <a:moveTo>
                  <a:pt x="311" y="163"/>
                </a:moveTo>
                <a:cubicBezTo>
                  <a:pt x="290" y="154"/>
                  <a:pt x="286" y="145"/>
                  <a:pt x="286" y="136"/>
                </a:cubicBezTo>
                <a:cubicBezTo>
                  <a:pt x="286" y="126"/>
                  <a:pt x="293" y="119"/>
                  <a:pt x="300" y="112"/>
                </a:cubicBezTo>
                <a:cubicBezTo>
                  <a:pt x="314" y="101"/>
                  <a:pt x="321" y="84"/>
                  <a:pt x="321" y="66"/>
                </a:cubicBezTo>
                <a:cubicBezTo>
                  <a:pt x="321" y="31"/>
                  <a:pt x="299" y="0"/>
                  <a:pt x="259" y="0"/>
                </a:cubicBezTo>
                <a:cubicBezTo>
                  <a:pt x="226" y="0"/>
                  <a:pt x="205" y="23"/>
                  <a:pt x="199" y="52"/>
                </a:cubicBezTo>
                <a:cubicBezTo>
                  <a:pt x="198" y="54"/>
                  <a:pt x="200" y="56"/>
                  <a:pt x="202" y="58"/>
                </a:cubicBezTo>
                <a:cubicBezTo>
                  <a:pt x="230" y="78"/>
                  <a:pt x="247" y="112"/>
                  <a:pt x="247" y="152"/>
                </a:cubicBezTo>
                <a:cubicBezTo>
                  <a:pt x="247" y="180"/>
                  <a:pt x="237" y="206"/>
                  <a:pt x="220" y="225"/>
                </a:cubicBezTo>
                <a:cubicBezTo>
                  <a:pt x="218" y="228"/>
                  <a:pt x="219" y="233"/>
                  <a:pt x="223" y="235"/>
                </a:cubicBezTo>
                <a:cubicBezTo>
                  <a:pt x="233" y="240"/>
                  <a:pt x="246" y="246"/>
                  <a:pt x="258" y="252"/>
                </a:cubicBezTo>
                <a:cubicBezTo>
                  <a:pt x="262" y="255"/>
                  <a:pt x="266" y="256"/>
                  <a:pt x="271" y="256"/>
                </a:cubicBezTo>
                <a:lnTo>
                  <a:pt x="342" y="256"/>
                </a:lnTo>
                <a:cubicBezTo>
                  <a:pt x="360" y="256"/>
                  <a:pt x="374" y="242"/>
                  <a:pt x="374" y="226"/>
                </a:cubicBezTo>
                <a:lnTo>
                  <a:pt x="374" y="221"/>
                </a:lnTo>
                <a:cubicBezTo>
                  <a:pt x="374" y="192"/>
                  <a:pt x="343" y="176"/>
                  <a:pt x="311" y="163"/>
                </a:cubicBezTo>
                <a:close/>
                <a:moveTo>
                  <a:pt x="200" y="266"/>
                </a:moveTo>
                <a:cubicBezTo>
                  <a:pt x="174" y="255"/>
                  <a:pt x="170" y="245"/>
                  <a:pt x="170" y="235"/>
                </a:cubicBezTo>
                <a:cubicBezTo>
                  <a:pt x="170" y="224"/>
                  <a:pt x="178" y="214"/>
                  <a:pt x="187" y="206"/>
                </a:cubicBezTo>
                <a:cubicBezTo>
                  <a:pt x="202" y="192"/>
                  <a:pt x="210" y="173"/>
                  <a:pt x="210" y="151"/>
                </a:cubicBezTo>
                <a:cubicBezTo>
                  <a:pt x="210" y="110"/>
                  <a:pt x="184" y="75"/>
                  <a:pt x="138" y="75"/>
                </a:cubicBezTo>
                <a:cubicBezTo>
                  <a:pt x="92" y="75"/>
                  <a:pt x="65" y="111"/>
                  <a:pt x="65" y="151"/>
                </a:cubicBezTo>
                <a:cubicBezTo>
                  <a:pt x="65" y="174"/>
                  <a:pt x="73" y="193"/>
                  <a:pt x="89" y="206"/>
                </a:cubicBezTo>
                <a:cubicBezTo>
                  <a:pt x="97" y="214"/>
                  <a:pt x="105" y="224"/>
                  <a:pt x="105" y="235"/>
                </a:cubicBezTo>
                <a:cubicBezTo>
                  <a:pt x="105" y="245"/>
                  <a:pt x="101" y="255"/>
                  <a:pt x="75" y="266"/>
                </a:cubicBezTo>
                <a:cubicBezTo>
                  <a:pt x="37" y="281"/>
                  <a:pt x="1" y="299"/>
                  <a:pt x="1" y="333"/>
                </a:cubicBezTo>
                <a:lnTo>
                  <a:pt x="1" y="338"/>
                </a:lnTo>
                <a:cubicBezTo>
                  <a:pt x="0" y="358"/>
                  <a:pt x="17" y="374"/>
                  <a:pt x="38" y="374"/>
                </a:cubicBezTo>
                <a:lnTo>
                  <a:pt x="237" y="374"/>
                </a:lnTo>
                <a:cubicBezTo>
                  <a:pt x="258" y="374"/>
                  <a:pt x="275" y="358"/>
                  <a:pt x="275" y="338"/>
                </a:cubicBezTo>
                <a:lnTo>
                  <a:pt x="275" y="333"/>
                </a:lnTo>
                <a:cubicBezTo>
                  <a:pt x="274" y="299"/>
                  <a:pt x="238" y="281"/>
                  <a:pt x="200" y="266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105;p98">
            <a:extLst>
              <a:ext uri="{FF2B5EF4-FFF2-40B4-BE49-F238E27FC236}">
                <a16:creationId xmlns:a16="http://schemas.microsoft.com/office/drawing/2014/main" id="{1079E2F4-E574-5541-981D-E07AF4CAE295}"/>
              </a:ext>
            </a:extLst>
          </p:cNvPr>
          <p:cNvSpPr/>
          <p:nvPr/>
        </p:nvSpPr>
        <p:spPr>
          <a:xfrm>
            <a:off x="1966395" y="3748580"/>
            <a:ext cx="128767" cy="140359"/>
          </a:xfrm>
          <a:custGeom>
            <a:avLst/>
            <a:gdLst/>
            <a:ahLst/>
            <a:cxnLst/>
            <a:rect l="l" t="t" r="r" b="b"/>
            <a:pathLst>
              <a:path w="345" h="375" extrusionOk="0">
                <a:moveTo>
                  <a:pt x="306" y="312"/>
                </a:moveTo>
                <a:lnTo>
                  <a:pt x="300" y="312"/>
                </a:lnTo>
                <a:lnTo>
                  <a:pt x="300" y="175"/>
                </a:lnTo>
                <a:cubicBezTo>
                  <a:pt x="300" y="168"/>
                  <a:pt x="294" y="162"/>
                  <a:pt x="287" y="162"/>
                </a:cubicBezTo>
                <a:lnTo>
                  <a:pt x="275" y="162"/>
                </a:lnTo>
                <a:cubicBezTo>
                  <a:pt x="268" y="162"/>
                  <a:pt x="263" y="168"/>
                  <a:pt x="263" y="175"/>
                </a:cubicBezTo>
                <a:lnTo>
                  <a:pt x="263" y="312"/>
                </a:lnTo>
                <a:lnTo>
                  <a:pt x="226" y="312"/>
                </a:lnTo>
                <a:lnTo>
                  <a:pt x="226" y="175"/>
                </a:lnTo>
                <a:cubicBezTo>
                  <a:pt x="226" y="168"/>
                  <a:pt x="221" y="162"/>
                  <a:pt x="214" y="162"/>
                </a:cubicBezTo>
                <a:lnTo>
                  <a:pt x="201" y="162"/>
                </a:lnTo>
                <a:cubicBezTo>
                  <a:pt x="194" y="162"/>
                  <a:pt x="189" y="168"/>
                  <a:pt x="189" y="175"/>
                </a:cubicBezTo>
                <a:lnTo>
                  <a:pt x="189" y="312"/>
                </a:lnTo>
                <a:lnTo>
                  <a:pt x="152" y="312"/>
                </a:lnTo>
                <a:lnTo>
                  <a:pt x="152" y="175"/>
                </a:lnTo>
                <a:cubicBezTo>
                  <a:pt x="152" y="168"/>
                  <a:pt x="147" y="162"/>
                  <a:pt x="140" y="162"/>
                </a:cubicBezTo>
                <a:lnTo>
                  <a:pt x="127" y="162"/>
                </a:lnTo>
                <a:cubicBezTo>
                  <a:pt x="120" y="162"/>
                  <a:pt x="115" y="168"/>
                  <a:pt x="115" y="175"/>
                </a:cubicBezTo>
                <a:lnTo>
                  <a:pt x="115" y="312"/>
                </a:lnTo>
                <a:lnTo>
                  <a:pt x="78" y="312"/>
                </a:lnTo>
                <a:lnTo>
                  <a:pt x="78" y="175"/>
                </a:lnTo>
                <a:cubicBezTo>
                  <a:pt x="78" y="168"/>
                  <a:pt x="73" y="162"/>
                  <a:pt x="66" y="162"/>
                </a:cubicBezTo>
                <a:lnTo>
                  <a:pt x="53" y="162"/>
                </a:lnTo>
                <a:cubicBezTo>
                  <a:pt x="46" y="162"/>
                  <a:pt x="41" y="168"/>
                  <a:pt x="41" y="175"/>
                </a:cubicBezTo>
                <a:lnTo>
                  <a:pt x="41" y="312"/>
                </a:lnTo>
                <a:lnTo>
                  <a:pt x="37" y="312"/>
                </a:lnTo>
                <a:cubicBezTo>
                  <a:pt x="17" y="312"/>
                  <a:pt x="0" y="329"/>
                  <a:pt x="0" y="349"/>
                </a:cubicBezTo>
                <a:lnTo>
                  <a:pt x="0" y="361"/>
                </a:lnTo>
                <a:cubicBezTo>
                  <a:pt x="0" y="368"/>
                  <a:pt x="6" y="374"/>
                  <a:pt x="13" y="374"/>
                </a:cubicBezTo>
                <a:lnTo>
                  <a:pt x="331" y="374"/>
                </a:lnTo>
                <a:cubicBezTo>
                  <a:pt x="338" y="374"/>
                  <a:pt x="344" y="368"/>
                  <a:pt x="344" y="361"/>
                </a:cubicBezTo>
                <a:lnTo>
                  <a:pt x="344" y="349"/>
                </a:lnTo>
                <a:cubicBezTo>
                  <a:pt x="343" y="329"/>
                  <a:pt x="326" y="312"/>
                  <a:pt x="306" y="312"/>
                </a:cubicBezTo>
                <a:close/>
                <a:moveTo>
                  <a:pt x="337" y="90"/>
                </a:moveTo>
                <a:lnTo>
                  <a:pt x="185" y="5"/>
                </a:lnTo>
                <a:cubicBezTo>
                  <a:pt x="182" y="2"/>
                  <a:pt x="175" y="0"/>
                  <a:pt x="171" y="0"/>
                </a:cubicBezTo>
                <a:cubicBezTo>
                  <a:pt x="166" y="0"/>
                  <a:pt x="161" y="2"/>
                  <a:pt x="157" y="5"/>
                </a:cubicBezTo>
                <a:lnTo>
                  <a:pt x="6" y="90"/>
                </a:lnTo>
                <a:cubicBezTo>
                  <a:pt x="3" y="92"/>
                  <a:pt x="0" y="96"/>
                  <a:pt x="0" y="101"/>
                </a:cubicBezTo>
                <a:lnTo>
                  <a:pt x="0" y="112"/>
                </a:lnTo>
                <a:cubicBezTo>
                  <a:pt x="0" y="119"/>
                  <a:pt x="6" y="125"/>
                  <a:pt x="13" y="125"/>
                </a:cubicBezTo>
                <a:lnTo>
                  <a:pt x="331" y="125"/>
                </a:lnTo>
                <a:cubicBezTo>
                  <a:pt x="338" y="125"/>
                  <a:pt x="344" y="119"/>
                  <a:pt x="344" y="112"/>
                </a:cubicBezTo>
                <a:lnTo>
                  <a:pt x="344" y="101"/>
                </a:lnTo>
                <a:cubicBezTo>
                  <a:pt x="343" y="97"/>
                  <a:pt x="340" y="92"/>
                  <a:pt x="337" y="90"/>
                </a:cubicBezTo>
                <a:close/>
                <a:moveTo>
                  <a:pt x="171" y="100"/>
                </a:moveTo>
                <a:cubicBezTo>
                  <a:pt x="154" y="100"/>
                  <a:pt x="141" y="86"/>
                  <a:pt x="141" y="69"/>
                </a:cubicBezTo>
                <a:cubicBezTo>
                  <a:pt x="141" y="52"/>
                  <a:pt x="153" y="38"/>
                  <a:pt x="171" y="38"/>
                </a:cubicBezTo>
                <a:cubicBezTo>
                  <a:pt x="188" y="38"/>
                  <a:pt x="202" y="52"/>
                  <a:pt x="202" y="69"/>
                </a:cubicBezTo>
                <a:cubicBezTo>
                  <a:pt x="202" y="86"/>
                  <a:pt x="189" y="100"/>
                  <a:pt x="171" y="100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106;p98">
            <a:extLst>
              <a:ext uri="{FF2B5EF4-FFF2-40B4-BE49-F238E27FC236}">
                <a16:creationId xmlns:a16="http://schemas.microsoft.com/office/drawing/2014/main" id="{0FB84CB3-F3B6-054C-9480-8AC5A471B387}"/>
              </a:ext>
            </a:extLst>
          </p:cNvPr>
          <p:cNvSpPr/>
          <p:nvPr/>
        </p:nvSpPr>
        <p:spPr>
          <a:xfrm>
            <a:off x="2397268" y="3748580"/>
            <a:ext cx="110606" cy="140359"/>
          </a:xfrm>
          <a:custGeom>
            <a:avLst/>
            <a:gdLst/>
            <a:ahLst/>
            <a:cxnLst/>
            <a:rect l="l" t="t" r="r" b="b"/>
            <a:pathLst>
              <a:path w="297" h="374" extrusionOk="0">
                <a:moveTo>
                  <a:pt x="106" y="54"/>
                </a:moveTo>
                <a:cubicBezTo>
                  <a:pt x="107" y="59"/>
                  <a:pt x="112" y="61"/>
                  <a:pt x="116" y="61"/>
                </a:cubicBezTo>
                <a:lnTo>
                  <a:pt x="180" y="61"/>
                </a:lnTo>
                <a:cubicBezTo>
                  <a:pt x="184" y="61"/>
                  <a:pt x="189" y="59"/>
                  <a:pt x="190" y="54"/>
                </a:cubicBezTo>
                <a:lnTo>
                  <a:pt x="215" y="9"/>
                </a:lnTo>
                <a:cubicBezTo>
                  <a:pt x="217" y="4"/>
                  <a:pt x="214" y="0"/>
                  <a:pt x="210" y="0"/>
                </a:cubicBezTo>
                <a:lnTo>
                  <a:pt x="88" y="0"/>
                </a:lnTo>
                <a:cubicBezTo>
                  <a:pt x="83" y="0"/>
                  <a:pt x="80" y="5"/>
                  <a:pt x="82" y="9"/>
                </a:cubicBezTo>
                <a:lnTo>
                  <a:pt x="106" y="54"/>
                </a:lnTo>
                <a:close/>
                <a:moveTo>
                  <a:pt x="185" y="99"/>
                </a:moveTo>
                <a:lnTo>
                  <a:pt x="112" y="99"/>
                </a:lnTo>
                <a:cubicBezTo>
                  <a:pt x="50" y="99"/>
                  <a:pt x="0" y="149"/>
                  <a:pt x="0" y="211"/>
                </a:cubicBezTo>
                <a:lnTo>
                  <a:pt x="0" y="336"/>
                </a:lnTo>
                <a:cubicBezTo>
                  <a:pt x="0" y="356"/>
                  <a:pt x="17" y="373"/>
                  <a:pt x="38" y="373"/>
                </a:cubicBezTo>
                <a:lnTo>
                  <a:pt x="259" y="373"/>
                </a:lnTo>
                <a:cubicBezTo>
                  <a:pt x="279" y="373"/>
                  <a:pt x="296" y="356"/>
                  <a:pt x="296" y="336"/>
                </a:cubicBezTo>
                <a:lnTo>
                  <a:pt x="296" y="211"/>
                </a:lnTo>
                <a:cubicBezTo>
                  <a:pt x="296" y="149"/>
                  <a:pt x="246" y="99"/>
                  <a:pt x="185" y="99"/>
                </a:cubicBezTo>
                <a:close/>
                <a:moveTo>
                  <a:pt x="167" y="308"/>
                </a:moveTo>
                <a:lnTo>
                  <a:pt x="167" y="329"/>
                </a:lnTo>
                <a:cubicBezTo>
                  <a:pt x="167" y="333"/>
                  <a:pt x="163" y="336"/>
                  <a:pt x="159" y="336"/>
                </a:cubicBezTo>
                <a:lnTo>
                  <a:pt x="134" y="336"/>
                </a:lnTo>
                <a:cubicBezTo>
                  <a:pt x="130" y="336"/>
                  <a:pt x="130" y="333"/>
                  <a:pt x="130" y="329"/>
                </a:cubicBezTo>
                <a:lnTo>
                  <a:pt x="130" y="309"/>
                </a:lnTo>
                <a:cubicBezTo>
                  <a:pt x="111" y="305"/>
                  <a:pt x="95" y="297"/>
                  <a:pt x="92" y="293"/>
                </a:cubicBezTo>
                <a:cubicBezTo>
                  <a:pt x="87" y="289"/>
                  <a:pt x="85" y="285"/>
                  <a:pt x="89" y="279"/>
                </a:cubicBezTo>
                <a:lnTo>
                  <a:pt x="97" y="267"/>
                </a:lnTo>
                <a:cubicBezTo>
                  <a:pt x="99" y="264"/>
                  <a:pt x="102" y="262"/>
                  <a:pt x="106" y="262"/>
                </a:cubicBezTo>
                <a:cubicBezTo>
                  <a:pt x="109" y="262"/>
                  <a:pt x="111" y="263"/>
                  <a:pt x="113" y="264"/>
                </a:cubicBezTo>
                <a:lnTo>
                  <a:pt x="113" y="264"/>
                </a:lnTo>
                <a:cubicBezTo>
                  <a:pt x="126" y="272"/>
                  <a:pt x="137" y="275"/>
                  <a:pt x="145" y="275"/>
                </a:cubicBezTo>
                <a:cubicBezTo>
                  <a:pt x="153" y="275"/>
                  <a:pt x="160" y="270"/>
                  <a:pt x="160" y="265"/>
                </a:cubicBezTo>
                <a:cubicBezTo>
                  <a:pt x="160" y="262"/>
                  <a:pt x="158" y="255"/>
                  <a:pt x="134" y="248"/>
                </a:cubicBezTo>
                <a:cubicBezTo>
                  <a:pt x="113" y="240"/>
                  <a:pt x="88" y="227"/>
                  <a:pt x="88" y="199"/>
                </a:cubicBezTo>
                <a:cubicBezTo>
                  <a:pt x="88" y="181"/>
                  <a:pt x="99" y="162"/>
                  <a:pt x="130" y="156"/>
                </a:cubicBezTo>
                <a:lnTo>
                  <a:pt x="130" y="137"/>
                </a:lnTo>
                <a:cubicBezTo>
                  <a:pt x="130" y="133"/>
                  <a:pt x="131" y="131"/>
                  <a:pt x="134" y="131"/>
                </a:cubicBezTo>
                <a:lnTo>
                  <a:pt x="159" y="131"/>
                </a:lnTo>
                <a:cubicBezTo>
                  <a:pt x="163" y="131"/>
                  <a:pt x="167" y="133"/>
                  <a:pt x="167" y="137"/>
                </a:cubicBezTo>
                <a:lnTo>
                  <a:pt x="167" y="155"/>
                </a:lnTo>
                <a:cubicBezTo>
                  <a:pt x="180" y="158"/>
                  <a:pt x="193" y="164"/>
                  <a:pt x="197" y="167"/>
                </a:cubicBezTo>
                <a:cubicBezTo>
                  <a:pt x="200" y="169"/>
                  <a:pt x="201" y="172"/>
                  <a:pt x="202" y="175"/>
                </a:cubicBezTo>
                <a:cubicBezTo>
                  <a:pt x="203" y="178"/>
                  <a:pt x="201" y="181"/>
                  <a:pt x="200" y="183"/>
                </a:cubicBezTo>
                <a:lnTo>
                  <a:pt x="190" y="194"/>
                </a:lnTo>
                <a:cubicBezTo>
                  <a:pt x="188" y="197"/>
                  <a:pt x="183" y="199"/>
                  <a:pt x="180" y="199"/>
                </a:cubicBezTo>
                <a:cubicBezTo>
                  <a:pt x="179" y="199"/>
                  <a:pt x="176" y="199"/>
                  <a:pt x="175" y="198"/>
                </a:cubicBezTo>
                <a:cubicBezTo>
                  <a:pt x="162" y="191"/>
                  <a:pt x="152" y="187"/>
                  <a:pt x="145" y="187"/>
                </a:cubicBezTo>
                <a:cubicBezTo>
                  <a:pt x="135" y="187"/>
                  <a:pt x="130" y="192"/>
                  <a:pt x="130" y="195"/>
                </a:cubicBezTo>
                <a:cubicBezTo>
                  <a:pt x="130" y="199"/>
                  <a:pt x="133" y="204"/>
                  <a:pt x="154" y="212"/>
                </a:cubicBezTo>
                <a:cubicBezTo>
                  <a:pt x="180" y="220"/>
                  <a:pt x="208" y="234"/>
                  <a:pt x="208" y="264"/>
                </a:cubicBezTo>
                <a:cubicBezTo>
                  <a:pt x="208" y="285"/>
                  <a:pt x="191" y="303"/>
                  <a:pt x="167" y="308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107;p98">
            <a:extLst>
              <a:ext uri="{FF2B5EF4-FFF2-40B4-BE49-F238E27FC236}">
                <a16:creationId xmlns:a16="http://schemas.microsoft.com/office/drawing/2014/main" id="{E897D88A-3AFB-0B48-A731-8D0C17A714AC}"/>
              </a:ext>
            </a:extLst>
          </p:cNvPr>
          <p:cNvSpPr/>
          <p:nvPr/>
        </p:nvSpPr>
        <p:spPr>
          <a:xfrm>
            <a:off x="2813284" y="3751883"/>
            <a:ext cx="140322" cy="133753"/>
          </a:xfrm>
          <a:custGeom>
            <a:avLst/>
            <a:gdLst/>
            <a:ahLst/>
            <a:cxnLst/>
            <a:rect l="l" t="t" r="r" b="b"/>
            <a:pathLst>
              <a:path w="376" h="359" extrusionOk="0">
                <a:moveTo>
                  <a:pt x="229" y="96"/>
                </a:moveTo>
                <a:lnTo>
                  <a:pt x="293" y="96"/>
                </a:lnTo>
                <a:cubicBezTo>
                  <a:pt x="297" y="96"/>
                  <a:pt x="301" y="92"/>
                  <a:pt x="301" y="87"/>
                </a:cubicBezTo>
                <a:cubicBezTo>
                  <a:pt x="301" y="85"/>
                  <a:pt x="300" y="83"/>
                  <a:pt x="299" y="81"/>
                </a:cubicBezTo>
                <a:lnTo>
                  <a:pt x="219" y="2"/>
                </a:lnTo>
                <a:cubicBezTo>
                  <a:pt x="217" y="1"/>
                  <a:pt x="215" y="0"/>
                  <a:pt x="213" y="0"/>
                </a:cubicBezTo>
                <a:cubicBezTo>
                  <a:pt x="208" y="0"/>
                  <a:pt x="205" y="4"/>
                  <a:pt x="205" y="9"/>
                </a:cubicBezTo>
                <a:lnTo>
                  <a:pt x="205" y="72"/>
                </a:lnTo>
                <a:cubicBezTo>
                  <a:pt x="205" y="85"/>
                  <a:pt x="215" y="96"/>
                  <a:pt x="229" y="96"/>
                </a:cubicBezTo>
                <a:close/>
                <a:moveTo>
                  <a:pt x="370" y="177"/>
                </a:moveTo>
                <a:lnTo>
                  <a:pt x="363" y="170"/>
                </a:lnTo>
                <a:cubicBezTo>
                  <a:pt x="358" y="165"/>
                  <a:pt x="351" y="165"/>
                  <a:pt x="346" y="170"/>
                </a:cubicBezTo>
                <a:lnTo>
                  <a:pt x="253" y="262"/>
                </a:lnTo>
                <a:cubicBezTo>
                  <a:pt x="252" y="263"/>
                  <a:pt x="253" y="264"/>
                  <a:pt x="253" y="265"/>
                </a:cubicBezTo>
                <a:lnTo>
                  <a:pt x="253" y="284"/>
                </a:lnTo>
                <a:cubicBezTo>
                  <a:pt x="253" y="286"/>
                  <a:pt x="253" y="287"/>
                  <a:pt x="254" y="287"/>
                </a:cubicBezTo>
                <a:lnTo>
                  <a:pt x="275" y="287"/>
                </a:lnTo>
                <a:cubicBezTo>
                  <a:pt x="275" y="287"/>
                  <a:pt x="276" y="286"/>
                  <a:pt x="277" y="286"/>
                </a:cubicBezTo>
                <a:lnTo>
                  <a:pt x="370" y="195"/>
                </a:lnTo>
                <a:cubicBezTo>
                  <a:pt x="375" y="188"/>
                  <a:pt x="375" y="181"/>
                  <a:pt x="370" y="177"/>
                </a:cubicBezTo>
                <a:close/>
                <a:moveTo>
                  <a:pt x="295" y="322"/>
                </a:moveTo>
                <a:lnTo>
                  <a:pt x="240" y="322"/>
                </a:lnTo>
                <a:cubicBezTo>
                  <a:pt x="227" y="322"/>
                  <a:pt x="217" y="312"/>
                  <a:pt x="217" y="300"/>
                </a:cubicBezTo>
                <a:lnTo>
                  <a:pt x="217" y="258"/>
                </a:lnTo>
                <a:cubicBezTo>
                  <a:pt x="217" y="251"/>
                  <a:pt x="219" y="245"/>
                  <a:pt x="224" y="241"/>
                </a:cubicBezTo>
                <a:lnTo>
                  <a:pt x="298" y="167"/>
                </a:lnTo>
                <a:cubicBezTo>
                  <a:pt x="300" y="165"/>
                  <a:pt x="302" y="162"/>
                  <a:pt x="302" y="159"/>
                </a:cubicBezTo>
                <a:lnTo>
                  <a:pt x="302" y="143"/>
                </a:lnTo>
                <a:cubicBezTo>
                  <a:pt x="302" y="137"/>
                  <a:pt x="296" y="132"/>
                  <a:pt x="290" y="132"/>
                </a:cubicBezTo>
                <a:lnTo>
                  <a:pt x="205" y="132"/>
                </a:lnTo>
                <a:cubicBezTo>
                  <a:pt x="184" y="132"/>
                  <a:pt x="169" y="115"/>
                  <a:pt x="169" y="96"/>
                </a:cubicBezTo>
                <a:lnTo>
                  <a:pt x="169" y="12"/>
                </a:lnTo>
                <a:cubicBezTo>
                  <a:pt x="169" y="5"/>
                  <a:pt x="163" y="0"/>
                  <a:pt x="156" y="0"/>
                </a:cubicBezTo>
                <a:lnTo>
                  <a:pt x="36" y="0"/>
                </a:lnTo>
                <a:cubicBezTo>
                  <a:pt x="16" y="0"/>
                  <a:pt x="0" y="16"/>
                  <a:pt x="0" y="36"/>
                </a:cubicBezTo>
                <a:lnTo>
                  <a:pt x="0" y="322"/>
                </a:lnTo>
                <a:cubicBezTo>
                  <a:pt x="0" y="342"/>
                  <a:pt x="16" y="358"/>
                  <a:pt x="36" y="358"/>
                </a:cubicBezTo>
                <a:lnTo>
                  <a:pt x="265" y="358"/>
                </a:lnTo>
                <a:cubicBezTo>
                  <a:pt x="282" y="358"/>
                  <a:pt x="297" y="346"/>
                  <a:pt x="300" y="329"/>
                </a:cubicBezTo>
                <a:cubicBezTo>
                  <a:pt x="301" y="326"/>
                  <a:pt x="298" y="322"/>
                  <a:pt x="295" y="322"/>
                </a:cubicBezTo>
                <a:close/>
                <a:moveTo>
                  <a:pt x="48" y="107"/>
                </a:moveTo>
                <a:cubicBezTo>
                  <a:pt x="48" y="101"/>
                  <a:pt x="54" y="96"/>
                  <a:pt x="60" y="96"/>
                </a:cubicBezTo>
                <a:lnTo>
                  <a:pt x="108" y="96"/>
                </a:lnTo>
                <a:cubicBezTo>
                  <a:pt x="115" y="96"/>
                  <a:pt x="120" y="101"/>
                  <a:pt x="120" y="107"/>
                </a:cubicBezTo>
                <a:lnTo>
                  <a:pt x="120" y="119"/>
                </a:lnTo>
                <a:cubicBezTo>
                  <a:pt x="120" y="125"/>
                  <a:pt x="114" y="131"/>
                  <a:pt x="108" y="131"/>
                </a:cubicBezTo>
                <a:lnTo>
                  <a:pt x="60" y="131"/>
                </a:lnTo>
                <a:cubicBezTo>
                  <a:pt x="53" y="131"/>
                  <a:pt x="48" y="125"/>
                  <a:pt x="48" y="119"/>
                </a:cubicBezTo>
                <a:lnTo>
                  <a:pt x="48" y="107"/>
                </a:lnTo>
                <a:close/>
                <a:moveTo>
                  <a:pt x="169" y="262"/>
                </a:moveTo>
                <a:cubicBezTo>
                  <a:pt x="169" y="269"/>
                  <a:pt x="163" y="274"/>
                  <a:pt x="157" y="274"/>
                </a:cubicBezTo>
                <a:lnTo>
                  <a:pt x="60" y="274"/>
                </a:lnTo>
                <a:cubicBezTo>
                  <a:pt x="53" y="274"/>
                  <a:pt x="48" y="269"/>
                  <a:pt x="48" y="262"/>
                </a:cubicBezTo>
                <a:lnTo>
                  <a:pt x="48" y="251"/>
                </a:lnTo>
                <a:cubicBezTo>
                  <a:pt x="48" y="244"/>
                  <a:pt x="54" y="239"/>
                  <a:pt x="60" y="239"/>
                </a:cubicBezTo>
                <a:lnTo>
                  <a:pt x="156" y="239"/>
                </a:lnTo>
                <a:cubicBezTo>
                  <a:pt x="163" y="239"/>
                  <a:pt x="168" y="244"/>
                  <a:pt x="168" y="251"/>
                </a:cubicBezTo>
                <a:lnTo>
                  <a:pt x="168" y="262"/>
                </a:lnTo>
                <a:lnTo>
                  <a:pt x="169" y="262"/>
                </a:lnTo>
                <a:close/>
                <a:moveTo>
                  <a:pt x="193" y="191"/>
                </a:moveTo>
                <a:cubicBezTo>
                  <a:pt x="193" y="197"/>
                  <a:pt x="187" y="202"/>
                  <a:pt x="181" y="202"/>
                </a:cubicBezTo>
                <a:lnTo>
                  <a:pt x="60" y="202"/>
                </a:lnTo>
                <a:cubicBezTo>
                  <a:pt x="53" y="202"/>
                  <a:pt x="48" y="197"/>
                  <a:pt x="48" y="191"/>
                </a:cubicBezTo>
                <a:lnTo>
                  <a:pt x="48" y="179"/>
                </a:lnTo>
                <a:cubicBezTo>
                  <a:pt x="48" y="173"/>
                  <a:pt x="54" y="167"/>
                  <a:pt x="60" y="167"/>
                </a:cubicBezTo>
                <a:lnTo>
                  <a:pt x="180" y="167"/>
                </a:lnTo>
                <a:cubicBezTo>
                  <a:pt x="187" y="167"/>
                  <a:pt x="192" y="173"/>
                  <a:pt x="192" y="179"/>
                </a:cubicBezTo>
                <a:lnTo>
                  <a:pt x="193" y="191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108;p98">
            <a:extLst>
              <a:ext uri="{FF2B5EF4-FFF2-40B4-BE49-F238E27FC236}">
                <a16:creationId xmlns:a16="http://schemas.microsoft.com/office/drawing/2014/main" id="{2EBCE144-5888-3449-9BDD-EDE70C0A96B6}"/>
              </a:ext>
            </a:extLst>
          </p:cNvPr>
          <p:cNvSpPr/>
          <p:nvPr/>
        </p:nvSpPr>
        <p:spPr>
          <a:xfrm>
            <a:off x="3244156" y="3748580"/>
            <a:ext cx="141973" cy="140359"/>
          </a:xfrm>
          <a:custGeom>
            <a:avLst/>
            <a:gdLst/>
            <a:ahLst/>
            <a:cxnLst/>
            <a:rect l="l" t="t" r="r" b="b"/>
            <a:pathLst>
              <a:path w="379" h="375" extrusionOk="0">
                <a:moveTo>
                  <a:pt x="373" y="80"/>
                </a:moveTo>
                <a:cubicBezTo>
                  <a:pt x="372" y="75"/>
                  <a:pt x="366" y="74"/>
                  <a:pt x="362" y="77"/>
                </a:cubicBezTo>
                <a:lnTo>
                  <a:pt x="299" y="140"/>
                </a:lnTo>
                <a:cubicBezTo>
                  <a:pt x="295" y="145"/>
                  <a:pt x="287" y="145"/>
                  <a:pt x="282" y="140"/>
                </a:cubicBezTo>
                <a:lnTo>
                  <a:pt x="238" y="96"/>
                </a:lnTo>
                <a:cubicBezTo>
                  <a:pt x="233" y="91"/>
                  <a:pt x="233" y="84"/>
                  <a:pt x="238" y="79"/>
                </a:cubicBezTo>
                <a:lnTo>
                  <a:pt x="302" y="16"/>
                </a:lnTo>
                <a:cubicBezTo>
                  <a:pt x="305" y="13"/>
                  <a:pt x="303" y="7"/>
                  <a:pt x="299" y="5"/>
                </a:cubicBezTo>
                <a:cubicBezTo>
                  <a:pt x="289" y="2"/>
                  <a:pt x="277" y="0"/>
                  <a:pt x="266" y="0"/>
                </a:cubicBezTo>
                <a:cubicBezTo>
                  <a:pt x="200" y="0"/>
                  <a:pt x="147" y="57"/>
                  <a:pt x="155" y="125"/>
                </a:cubicBezTo>
                <a:cubicBezTo>
                  <a:pt x="156" y="136"/>
                  <a:pt x="158" y="145"/>
                  <a:pt x="162" y="154"/>
                </a:cubicBezTo>
                <a:lnTo>
                  <a:pt x="17" y="299"/>
                </a:lnTo>
                <a:cubicBezTo>
                  <a:pt x="0" y="316"/>
                  <a:pt x="0" y="344"/>
                  <a:pt x="17" y="361"/>
                </a:cubicBezTo>
                <a:cubicBezTo>
                  <a:pt x="25" y="369"/>
                  <a:pt x="37" y="374"/>
                  <a:pt x="48" y="374"/>
                </a:cubicBezTo>
                <a:cubicBezTo>
                  <a:pt x="59" y="374"/>
                  <a:pt x="71" y="369"/>
                  <a:pt x="79" y="361"/>
                </a:cubicBezTo>
                <a:lnTo>
                  <a:pt x="224" y="216"/>
                </a:lnTo>
                <a:cubicBezTo>
                  <a:pt x="233" y="220"/>
                  <a:pt x="243" y="222"/>
                  <a:pt x="253" y="224"/>
                </a:cubicBezTo>
                <a:cubicBezTo>
                  <a:pt x="321" y="231"/>
                  <a:pt x="378" y="178"/>
                  <a:pt x="378" y="112"/>
                </a:cubicBezTo>
                <a:cubicBezTo>
                  <a:pt x="378" y="101"/>
                  <a:pt x="376" y="90"/>
                  <a:pt x="373" y="80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109;p98">
            <a:extLst>
              <a:ext uri="{FF2B5EF4-FFF2-40B4-BE49-F238E27FC236}">
                <a16:creationId xmlns:a16="http://schemas.microsoft.com/office/drawing/2014/main" id="{BEFE7053-A852-4248-B109-114056384C7B}"/>
              </a:ext>
            </a:extLst>
          </p:cNvPr>
          <p:cNvSpPr/>
          <p:nvPr/>
        </p:nvSpPr>
        <p:spPr>
          <a:xfrm>
            <a:off x="3676680" y="3748580"/>
            <a:ext cx="140323" cy="140359"/>
          </a:xfrm>
          <a:custGeom>
            <a:avLst/>
            <a:gdLst/>
            <a:ahLst/>
            <a:cxnLst/>
            <a:rect l="l" t="t" r="r" b="b"/>
            <a:pathLst>
              <a:path w="375" h="377" extrusionOk="0">
                <a:moveTo>
                  <a:pt x="112" y="175"/>
                </a:moveTo>
                <a:cubicBezTo>
                  <a:pt x="112" y="170"/>
                  <a:pt x="106" y="167"/>
                  <a:pt x="102" y="170"/>
                </a:cubicBezTo>
                <a:lnTo>
                  <a:pt x="15" y="236"/>
                </a:lnTo>
                <a:cubicBezTo>
                  <a:pt x="5" y="243"/>
                  <a:pt x="0" y="255"/>
                  <a:pt x="0" y="267"/>
                </a:cubicBezTo>
                <a:lnTo>
                  <a:pt x="0" y="292"/>
                </a:lnTo>
                <a:cubicBezTo>
                  <a:pt x="0" y="297"/>
                  <a:pt x="5" y="300"/>
                  <a:pt x="8" y="298"/>
                </a:cubicBezTo>
                <a:lnTo>
                  <a:pt x="103" y="262"/>
                </a:lnTo>
                <a:cubicBezTo>
                  <a:pt x="108" y="260"/>
                  <a:pt x="111" y="256"/>
                  <a:pt x="111" y="250"/>
                </a:cubicBezTo>
                <a:cubicBezTo>
                  <a:pt x="112" y="250"/>
                  <a:pt x="112" y="175"/>
                  <a:pt x="112" y="175"/>
                </a:cubicBezTo>
                <a:close/>
                <a:moveTo>
                  <a:pt x="250" y="348"/>
                </a:moveTo>
                <a:lnTo>
                  <a:pt x="224" y="331"/>
                </a:lnTo>
                <a:lnTo>
                  <a:pt x="224" y="49"/>
                </a:lnTo>
                <a:cubicBezTo>
                  <a:pt x="224" y="32"/>
                  <a:pt x="206" y="14"/>
                  <a:pt x="194" y="4"/>
                </a:cubicBezTo>
                <a:cubicBezTo>
                  <a:pt x="190" y="0"/>
                  <a:pt x="184" y="0"/>
                  <a:pt x="179" y="4"/>
                </a:cubicBezTo>
                <a:cubicBezTo>
                  <a:pt x="168" y="14"/>
                  <a:pt x="149" y="32"/>
                  <a:pt x="149" y="49"/>
                </a:cubicBezTo>
                <a:lnTo>
                  <a:pt x="149" y="332"/>
                </a:lnTo>
                <a:lnTo>
                  <a:pt x="121" y="351"/>
                </a:lnTo>
                <a:cubicBezTo>
                  <a:pt x="116" y="355"/>
                  <a:pt x="112" y="360"/>
                  <a:pt x="112" y="366"/>
                </a:cubicBezTo>
                <a:lnTo>
                  <a:pt x="112" y="370"/>
                </a:lnTo>
                <a:cubicBezTo>
                  <a:pt x="112" y="373"/>
                  <a:pt x="114" y="376"/>
                  <a:pt x="117" y="376"/>
                </a:cubicBezTo>
                <a:lnTo>
                  <a:pt x="255" y="376"/>
                </a:lnTo>
                <a:cubicBezTo>
                  <a:pt x="258" y="376"/>
                  <a:pt x="262" y="373"/>
                  <a:pt x="262" y="370"/>
                </a:cubicBezTo>
                <a:cubicBezTo>
                  <a:pt x="261" y="361"/>
                  <a:pt x="257" y="354"/>
                  <a:pt x="250" y="348"/>
                </a:cubicBezTo>
                <a:close/>
                <a:moveTo>
                  <a:pt x="359" y="236"/>
                </a:moveTo>
                <a:lnTo>
                  <a:pt x="272" y="169"/>
                </a:lnTo>
                <a:cubicBezTo>
                  <a:pt x="267" y="166"/>
                  <a:pt x="261" y="169"/>
                  <a:pt x="261" y="174"/>
                </a:cubicBezTo>
                <a:lnTo>
                  <a:pt x="261" y="250"/>
                </a:lnTo>
                <a:cubicBezTo>
                  <a:pt x="261" y="255"/>
                  <a:pt x="265" y="260"/>
                  <a:pt x="269" y="262"/>
                </a:cubicBezTo>
                <a:lnTo>
                  <a:pt x="366" y="299"/>
                </a:lnTo>
                <a:cubicBezTo>
                  <a:pt x="370" y="300"/>
                  <a:pt x="374" y="297"/>
                  <a:pt x="374" y="293"/>
                </a:cubicBezTo>
                <a:lnTo>
                  <a:pt x="374" y="267"/>
                </a:lnTo>
                <a:cubicBezTo>
                  <a:pt x="374" y="255"/>
                  <a:pt x="368" y="243"/>
                  <a:pt x="359" y="236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110;p98">
            <a:extLst>
              <a:ext uri="{FF2B5EF4-FFF2-40B4-BE49-F238E27FC236}">
                <a16:creationId xmlns:a16="http://schemas.microsoft.com/office/drawing/2014/main" id="{02D31FAA-9933-F144-9B25-B3DDF2943CFC}"/>
              </a:ext>
            </a:extLst>
          </p:cNvPr>
          <p:cNvSpPr/>
          <p:nvPr/>
        </p:nvSpPr>
        <p:spPr>
          <a:xfrm>
            <a:off x="4107553" y="3748580"/>
            <a:ext cx="140322" cy="140359"/>
          </a:xfrm>
          <a:custGeom>
            <a:avLst/>
            <a:gdLst/>
            <a:ahLst/>
            <a:cxnLst/>
            <a:rect l="l" t="t" r="r" b="b"/>
            <a:pathLst>
              <a:path w="375" h="374" extrusionOk="0">
                <a:moveTo>
                  <a:pt x="234" y="318"/>
                </a:moveTo>
                <a:cubicBezTo>
                  <a:pt x="233" y="314"/>
                  <a:pt x="228" y="311"/>
                  <a:pt x="224" y="311"/>
                </a:cubicBezTo>
                <a:lnTo>
                  <a:pt x="151" y="311"/>
                </a:lnTo>
                <a:cubicBezTo>
                  <a:pt x="147" y="311"/>
                  <a:pt x="142" y="314"/>
                  <a:pt x="140" y="318"/>
                </a:cubicBezTo>
                <a:lnTo>
                  <a:pt x="123" y="364"/>
                </a:lnTo>
                <a:cubicBezTo>
                  <a:pt x="122" y="369"/>
                  <a:pt x="125" y="373"/>
                  <a:pt x="129" y="373"/>
                </a:cubicBezTo>
                <a:lnTo>
                  <a:pt x="245" y="373"/>
                </a:lnTo>
                <a:cubicBezTo>
                  <a:pt x="250" y="373"/>
                  <a:pt x="253" y="368"/>
                  <a:pt x="251" y="364"/>
                </a:cubicBezTo>
                <a:lnTo>
                  <a:pt x="234" y="318"/>
                </a:lnTo>
                <a:close/>
                <a:moveTo>
                  <a:pt x="336" y="0"/>
                </a:moveTo>
                <a:lnTo>
                  <a:pt x="38" y="0"/>
                </a:lnTo>
                <a:cubicBezTo>
                  <a:pt x="17" y="0"/>
                  <a:pt x="0" y="16"/>
                  <a:pt x="0" y="37"/>
                </a:cubicBezTo>
                <a:lnTo>
                  <a:pt x="0" y="237"/>
                </a:lnTo>
                <a:cubicBezTo>
                  <a:pt x="0" y="257"/>
                  <a:pt x="17" y="274"/>
                  <a:pt x="38" y="274"/>
                </a:cubicBezTo>
                <a:lnTo>
                  <a:pt x="336" y="274"/>
                </a:lnTo>
                <a:cubicBezTo>
                  <a:pt x="357" y="274"/>
                  <a:pt x="374" y="257"/>
                  <a:pt x="374" y="237"/>
                </a:cubicBezTo>
                <a:lnTo>
                  <a:pt x="374" y="37"/>
                </a:lnTo>
                <a:cubicBezTo>
                  <a:pt x="374" y="16"/>
                  <a:pt x="357" y="0"/>
                  <a:pt x="336" y="0"/>
                </a:cubicBezTo>
                <a:close/>
                <a:moveTo>
                  <a:pt x="187" y="262"/>
                </a:moveTo>
                <a:cubicBezTo>
                  <a:pt x="176" y="262"/>
                  <a:pt x="168" y="254"/>
                  <a:pt x="168" y="243"/>
                </a:cubicBezTo>
                <a:cubicBezTo>
                  <a:pt x="168" y="232"/>
                  <a:pt x="176" y="224"/>
                  <a:pt x="187" y="224"/>
                </a:cubicBezTo>
                <a:cubicBezTo>
                  <a:pt x="198" y="224"/>
                  <a:pt x="206" y="232"/>
                  <a:pt x="206" y="243"/>
                </a:cubicBezTo>
                <a:cubicBezTo>
                  <a:pt x="206" y="254"/>
                  <a:pt x="198" y="262"/>
                  <a:pt x="187" y="262"/>
                </a:cubicBezTo>
                <a:close/>
                <a:moveTo>
                  <a:pt x="336" y="199"/>
                </a:moveTo>
                <a:cubicBezTo>
                  <a:pt x="336" y="206"/>
                  <a:pt x="331" y="212"/>
                  <a:pt x="324" y="212"/>
                </a:cubicBezTo>
                <a:lnTo>
                  <a:pt x="50" y="212"/>
                </a:lnTo>
                <a:cubicBezTo>
                  <a:pt x="43" y="212"/>
                  <a:pt x="38" y="206"/>
                  <a:pt x="38" y="199"/>
                </a:cubicBezTo>
                <a:lnTo>
                  <a:pt x="38" y="50"/>
                </a:lnTo>
                <a:cubicBezTo>
                  <a:pt x="38" y="43"/>
                  <a:pt x="43" y="37"/>
                  <a:pt x="50" y="37"/>
                </a:cubicBezTo>
                <a:lnTo>
                  <a:pt x="324" y="37"/>
                </a:lnTo>
                <a:cubicBezTo>
                  <a:pt x="331" y="37"/>
                  <a:pt x="336" y="43"/>
                  <a:pt x="336" y="50"/>
                </a:cubicBezTo>
                <a:lnTo>
                  <a:pt x="336" y="199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111;p98">
            <a:extLst>
              <a:ext uri="{FF2B5EF4-FFF2-40B4-BE49-F238E27FC236}">
                <a16:creationId xmlns:a16="http://schemas.microsoft.com/office/drawing/2014/main" id="{60E85919-BFF3-EA4A-85E6-6C71E0D77FE1}"/>
              </a:ext>
            </a:extLst>
          </p:cNvPr>
          <p:cNvSpPr/>
          <p:nvPr/>
        </p:nvSpPr>
        <p:spPr>
          <a:xfrm>
            <a:off x="4538425" y="3746928"/>
            <a:ext cx="141973" cy="142010"/>
          </a:xfrm>
          <a:custGeom>
            <a:avLst/>
            <a:gdLst/>
            <a:ahLst/>
            <a:cxnLst/>
            <a:rect l="l" t="t" r="r" b="b"/>
            <a:pathLst>
              <a:path w="379" h="380" extrusionOk="0">
                <a:moveTo>
                  <a:pt x="359" y="278"/>
                </a:moveTo>
                <a:lnTo>
                  <a:pt x="320" y="247"/>
                </a:lnTo>
                <a:cubicBezTo>
                  <a:pt x="306" y="236"/>
                  <a:pt x="288" y="236"/>
                  <a:pt x="274" y="246"/>
                </a:cubicBezTo>
                <a:lnTo>
                  <a:pt x="238" y="272"/>
                </a:lnTo>
                <a:cubicBezTo>
                  <a:pt x="233" y="276"/>
                  <a:pt x="226" y="275"/>
                  <a:pt x="222" y="270"/>
                </a:cubicBezTo>
                <a:lnTo>
                  <a:pt x="161" y="216"/>
                </a:lnTo>
                <a:lnTo>
                  <a:pt x="106" y="155"/>
                </a:lnTo>
                <a:cubicBezTo>
                  <a:pt x="101" y="151"/>
                  <a:pt x="101" y="144"/>
                  <a:pt x="104" y="139"/>
                </a:cubicBezTo>
                <a:lnTo>
                  <a:pt x="130" y="102"/>
                </a:lnTo>
                <a:cubicBezTo>
                  <a:pt x="141" y="88"/>
                  <a:pt x="140" y="70"/>
                  <a:pt x="129" y="57"/>
                </a:cubicBezTo>
                <a:lnTo>
                  <a:pt x="98" y="18"/>
                </a:lnTo>
                <a:cubicBezTo>
                  <a:pt x="85" y="1"/>
                  <a:pt x="60" y="0"/>
                  <a:pt x="44" y="15"/>
                </a:cubicBezTo>
                <a:lnTo>
                  <a:pt x="11" y="49"/>
                </a:lnTo>
                <a:cubicBezTo>
                  <a:pt x="3" y="57"/>
                  <a:pt x="0" y="67"/>
                  <a:pt x="0" y="77"/>
                </a:cubicBezTo>
                <a:cubicBezTo>
                  <a:pt x="4" y="157"/>
                  <a:pt x="40" y="232"/>
                  <a:pt x="93" y="285"/>
                </a:cubicBezTo>
                <a:cubicBezTo>
                  <a:pt x="146" y="338"/>
                  <a:pt x="221" y="374"/>
                  <a:pt x="300" y="379"/>
                </a:cubicBezTo>
                <a:cubicBezTo>
                  <a:pt x="311" y="379"/>
                  <a:pt x="320" y="375"/>
                  <a:pt x="328" y="368"/>
                </a:cubicBezTo>
                <a:lnTo>
                  <a:pt x="362" y="334"/>
                </a:lnTo>
                <a:cubicBezTo>
                  <a:pt x="378" y="318"/>
                  <a:pt x="376" y="292"/>
                  <a:pt x="359" y="278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112;p98">
            <a:extLst>
              <a:ext uri="{FF2B5EF4-FFF2-40B4-BE49-F238E27FC236}">
                <a16:creationId xmlns:a16="http://schemas.microsoft.com/office/drawing/2014/main" id="{19CFF852-3E4B-4249-B779-B87E90F55E1C}"/>
              </a:ext>
            </a:extLst>
          </p:cNvPr>
          <p:cNvSpPr/>
          <p:nvPr/>
        </p:nvSpPr>
        <p:spPr>
          <a:xfrm>
            <a:off x="4967646" y="3766744"/>
            <a:ext cx="141973" cy="105682"/>
          </a:xfrm>
          <a:custGeom>
            <a:avLst/>
            <a:gdLst/>
            <a:ahLst/>
            <a:cxnLst/>
            <a:rect l="l" t="t" r="r" b="b"/>
            <a:pathLst>
              <a:path w="380" h="281" extrusionOk="0">
                <a:moveTo>
                  <a:pt x="183" y="176"/>
                </a:moveTo>
                <a:cubicBezTo>
                  <a:pt x="188" y="181"/>
                  <a:pt x="195" y="181"/>
                  <a:pt x="200" y="176"/>
                </a:cubicBezTo>
                <a:lnTo>
                  <a:pt x="376" y="15"/>
                </a:lnTo>
                <a:cubicBezTo>
                  <a:pt x="379" y="9"/>
                  <a:pt x="379" y="0"/>
                  <a:pt x="366" y="0"/>
                </a:cubicBezTo>
                <a:lnTo>
                  <a:pt x="17" y="0"/>
                </a:lnTo>
                <a:cubicBezTo>
                  <a:pt x="8" y="0"/>
                  <a:pt x="0" y="9"/>
                  <a:pt x="7" y="16"/>
                </a:cubicBezTo>
                <a:lnTo>
                  <a:pt x="183" y="176"/>
                </a:lnTo>
                <a:close/>
                <a:moveTo>
                  <a:pt x="378" y="84"/>
                </a:moveTo>
                <a:cubicBezTo>
                  <a:pt x="378" y="76"/>
                  <a:pt x="368" y="72"/>
                  <a:pt x="362" y="77"/>
                </a:cubicBezTo>
                <a:lnTo>
                  <a:pt x="225" y="202"/>
                </a:lnTo>
                <a:cubicBezTo>
                  <a:pt x="216" y="211"/>
                  <a:pt x="204" y="216"/>
                  <a:pt x="192" y="216"/>
                </a:cubicBezTo>
                <a:cubicBezTo>
                  <a:pt x="179" y="216"/>
                  <a:pt x="168" y="211"/>
                  <a:pt x="158" y="202"/>
                </a:cubicBezTo>
                <a:lnTo>
                  <a:pt x="20" y="78"/>
                </a:lnTo>
                <a:cubicBezTo>
                  <a:pt x="14" y="72"/>
                  <a:pt x="5" y="76"/>
                  <a:pt x="5" y="85"/>
                </a:cubicBezTo>
                <a:lnTo>
                  <a:pt x="5" y="244"/>
                </a:lnTo>
                <a:cubicBezTo>
                  <a:pt x="5" y="264"/>
                  <a:pt x="22" y="280"/>
                  <a:pt x="42" y="280"/>
                </a:cubicBezTo>
                <a:lnTo>
                  <a:pt x="341" y="280"/>
                </a:lnTo>
                <a:cubicBezTo>
                  <a:pt x="362" y="280"/>
                  <a:pt x="379" y="264"/>
                  <a:pt x="379" y="244"/>
                </a:cubicBezTo>
                <a:cubicBezTo>
                  <a:pt x="378" y="244"/>
                  <a:pt x="378" y="133"/>
                  <a:pt x="378" y="84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113;p98">
            <a:extLst>
              <a:ext uri="{FF2B5EF4-FFF2-40B4-BE49-F238E27FC236}">
                <a16:creationId xmlns:a16="http://schemas.microsoft.com/office/drawing/2014/main" id="{40F88A95-3D1A-E541-8C9E-CE20E5E8FF60}"/>
              </a:ext>
            </a:extLst>
          </p:cNvPr>
          <p:cNvSpPr/>
          <p:nvPr/>
        </p:nvSpPr>
        <p:spPr>
          <a:xfrm>
            <a:off x="5400170" y="3748580"/>
            <a:ext cx="110608" cy="140359"/>
          </a:xfrm>
          <a:custGeom>
            <a:avLst/>
            <a:gdLst/>
            <a:ahLst/>
            <a:cxnLst/>
            <a:rect l="l" t="t" r="r" b="b"/>
            <a:pathLst>
              <a:path w="297" h="375" extrusionOk="0">
                <a:moveTo>
                  <a:pt x="260" y="0"/>
                </a:moveTo>
                <a:lnTo>
                  <a:pt x="37" y="0"/>
                </a:lnTo>
                <a:cubicBezTo>
                  <a:pt x="17" y="0"/>
                  <a:pt x="0" y="17"/>
                  <a:pt x="0" y="37"/>
                </a:cubicBezTo>
                <a:lnTo>
                  <a:pt x="0" y="38"/>
                </a:lnTo>
                <a:cubicBezTo>
                  <a:pt x="0" y="45"/>
                  <a:pt x="6" y="50"/>
                  <a:pt x="13" y="50"/>
                </a:cubicBezTo>
                <a:lnTo>
                  <a:pt x="284" y="50"/>
                </a:lnTo>
                <a:cubicBezTo>
                  <a:pt x="291" y="50"/>
                  <a:pt x="296" y="45"/>
                  <a:pt x="296" y="38"/>
                </a:cubicBezTo>
                <a:lnTo>
                  <a:pt x="296" y="37"/>
                </a:lnTo>
                <a:cubicBezTo>
                  <a:pt x="296" y="17"/>
                  <a:pt x="280" y="0"/>
                  <a:pt x="260" y="0"/>
                </a:cubicBezTo>
                <a:close/>
                <a:moveTo>
                  <a:pt x="259" y="87"/>
                </a:moveTo>
                <a:lnTo>
                  <a:pt x="38" y="87"/>
                </a:lnTo>
                <a:cubicBezTo>
                  <a:pt x="31" y="87"/>
                  <a:pt x="25" y="93"/>
                  <a:pt x="25" y="100"/>
                </a:cubicBezTo>
                <a:lnTo>
                  <a:pt x="25" y="361"/>
                </a:lnTo>
                <a:cubicBezTo>
                  <a:pt x="25" y="368"/>
                  <a:pt x="31" y="374"/>
                  <a:pt x="38" y="374"/>
                </a:cubicBezTo>
                <a:lnTo>
                  <a:pt x="106" y="374"/>
                </a:lnTo>
                <a:cubicBezTo>
                  <a:pt x="113" y="374"/>
                  <a:pt x="118" y="368"/>
                  <a:pt x="118" y="361"/>
                </a:cubicBezTo>
                <a:lnTo>
                  <a:pt x="118" y="312"/>
                </a:lnTo>
                <a:cubicBezTo>
                  <a:pt x="118" y="305"/>
                  <a:pt x="124" y="299"/>
                  <a:pt x="131" y="299"/>
                </a:cubicBezTo>
                <a:lnTo>
                  <a:pt x="167" y="299"/>
                </a:lnTo>
                <a:cubicBezTo>
                  <a:pt x="174" y="299"/>
                  <a:pt x="180" y="305"/>
                  <a:pt x="180" y="312"/>
                </a:cubicBezTo>
                <a:lnTo>
                  <a:pt x="180" y="361"/>
                </a:lnTo>
                <a:cubicBezTo>
                  <a:pt x="180" y="368"/>
                  <a:pt x="185" y="374"/>
                  <a:pt x="192" y="374"/>
                </a:cubicBezTo>
                <a:lnTo>
                  <a:pt x="260" y="374"/>
                </a:lnTo>
                <a:cubicBezTo>
                  <a:pt x="267" y="374"/>
                  <a:pt x="273" y="368"/>
                  <a:pt x="273" y="361"/>
                </a:cubicBezTo>
                <a:lnTo>
                  <a:pt x="273" y="100"/>
                </a:lnTo>
                <a:cubicBezTo>
                  <a:pt x="271" y="93"/>
                  <a:pt x="266" y="87"/>
                  <a:pt x="259" y="87"/>
                </a:cubicBezTo>
                <a:close/>
                <a:moveTo>
                  <a:pt x="130" y="256"/>
                </a:moveTo>
                <a:cubicBezTo>
                  <a:pt x="130" y="263"/>
                  <a:pt x="124" y="268"/>
                  <a:pt x="117" y="268"/>
                </a:cubicBezTo>
                <a:lnTo>
                  <a:pt x="92" y="268"/>
                </a:lnTo>
                <a:cubicBezTo>
                  <a:pt x="85" y="268"/>
                  <a:pt x="80" y="263"/>
                  <a:pt x="80" y="256"/>
                </a:cubicBezTo>
                <a:lnTo>
                  <a:pt x="80" y="231"/>
                </a:lnTo>
                <a:cubicBezTo>
                  <a:pt x="80" y="224"/>
                  <a:pt x="85" y="218"/>
                  <a:pt x="92" y="218"/>
                </a:cubicBezTo>
                <a:lnTo>
                  <a:pt x="117" y="218"/>
                </a:lnTo>
                <a:cubicBezTo>
                  <a:pt x="124" y="218"/>
                  <a:pt x="130" y="224"/>
                  <a:pt x="130" y="231"/>
                </a:cubicBezTo>
                <a:lnTo>
                  <a:pt x="130" y="256"/>
                </a:lnTo>
                <a:close/>
                <a:moveTo>
                  <a:pt x="130" y="168"/>
                </a:moveTo>
                <a:cubicBezTo>
                  <a:pt x="130" y="175"/>
                  <a:pt x="124" y="181"/>
                  <a:pt x="117" y="181"/>
                </a:cubicBezTo>
                <a:lnTo>
                  <a:pt x="92" y="181"/>
                </a:lnTo>
                <a:cubicBezTo>
                  <a:pt x="85" y="181"/>
                  <a:pt x="80" y="175"/>
                  <a:pt x="80" y="168"/>
                </a:cubicBezTo>
                <a:lnTo>
                  <a:pt x="80" y="143"/>
                </a:lnTo>
                <a:cubicBezTo>
                  <a:pt x="80" y="136"/>
                  <a:pt x="85" y="131"/>
                  <a:pt x="92" y="131"/>
                </a:cubicBezTo>
                <a:lnTo>
                  <a:pt x="117" y="131"/>
                </a:lnTo>
                <a:cubicBezTo>
                  <a:pt x="124" y="131"/>
                  <a:pt x="130" y="136"/>
                  <a:pt x="130" y="143"/>
                </a:cubicBezTo>
                <a:lnTo>
                  <a:pt x="130" y="168"/>
                </a:lnTo>
                <a:close/>
                <a:moveTo>
                  <a:pt x="216" y="256"/>
                </a:moveTo>
                <a:cubicBezTo>
                  <a:pt x="216" y="263"/>
                  <a:pt x="211" y="268"/>
                  <a:pt x="204" y="268"/>
                </a:cubicBezTo>
                <a:lnTo>
                  <a:pt x="180" y="268"/>
                </a:lnTo>
                <a:cubicBezTo>
                  <a:pt x="172" y="268"/>
                  <a:pt x="167" y="263"/>
                  <a:pt x="167" y="256"/>
                </a:cubicBezTo>
                <a:lnTo>
                  <a:pt x="167" y="231"/>
                </a:lnTo>
                <a:cubicBezTo>
                  <a:pt x="167" y="224"/>
                  <a:pt x="172" y="218"/>
                  <a:pt x="180" y="218"/>
                </a:cubicBezTo>
                <a:lnTo>
                  <a:pt x="204" y="218"/>
                </a:lnTo>
                <a:cubicBezTo>
                  <a:pt x="211" y="218"/>
                  <a:pt x="217" y="224"/>
                  <a:pt x="217" y="231"/>
                </a:cubicBezTo>
                <a:lnTo>
                  <a:pt x="216" y="256"/>
                </a:lnTo>
                <a:close/>
                <a:moveTo>
                  <a:pt x="216" y="168"/>
                </a:moveTo>
                <a:cubicBezTo>
                  <a:pt x="216" y="175"/>
                  <a:pt x="211" y="181"/>
                  <a:pt x="204" y="181"/>
                </a:cubicBezTo>
                <a:lnTo>
                  <a:pt x="180" y="181"/>
                </a:lnTo>
                <a:cubicBezTo>
                  <a:pt x="172" y="181"/>
                  <a:pt x="167" y="175"/>
                  <a:pt x="167" y="168"/>
                </a:cubicBezTo>
                <a:lnTo>
                  <a:pt x="167" y="143"/>
                </a:lnTo>
                <a:cubicBezTo>
                  <a:pt x="167" y="136"/>
                  <a:pt x="172" y="131"/>
                  <a:pt x="180" y="131"/>
                </a:cubicBezTo>
                <a:lnTo>
                  <a:pt x="204" y="131"/>
                </a:lnTo>
                <a:cubicBezTo>
                  <a:pt x="211" y="131"/>
                  <a:pt x="217" y="136"/>
                  <a:pt x="217" y="143"/>
                </a:cubicBezTo>
                <a:lnTo>
                  <a:pt x="216" y="168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114;p98">
            <a:extLst>
              <a:ext uri="{FF2B5EF4-FFF2-40B4-BE49-F238E27FC236}">
                <a16:creationId xmlns:a16="http://schemas.microsoft.com/office/drawing/2014/main" id="{3CB234D9-4423-0145-9B6A-12FD8184B5A0}"/>
              </a:ext>
            </a:extLst>
          </p:cNvPr>
          <p:cNvSpPr/>
          <p:nvPr/>
        </p:nvSpPr>
        <p:spPr>
          <a:xfrm>
            <a:off x="5802978" y="3748580"/>
            <a:ext cx="140323" cy="142010"/>
          </a:xfrm>
          <a:custGeom>
            <a:avLst/>
            <a:gdLst/>
            <a:ahLst/>
            <a:cxnLst/>
            <a:rect l="l" t="t" r="r" b="b"/>
            <a:pathLst>
              <a:path w="377" h="378" extrusionOk="0">
                <a:moveTo>
                  <a:pt x="373" y="47"/>
                </a:moveTo>
                <a:cubicBezTo>
                  <a:pt x="369" y="24"/>
                  <a:pt x="350" y="5"/>
                  <a:pt x="326" y="2"/>
                </a:cubicBezTo>
                <a:cubicBezTo>
                  <a:pt x="309" y="0"/>
                  <a:pt x="293" y="5"/>
                  <a:pt x="281" y="15"/>
                </a:cubicBezTo>
                <a:cubicBezTo>
                  <a:pt x="277" y="18"/>
                  <a:pt x="278" y="22"/>
                  <a:pt x="283" y="26"/>
                </a:cubicBezTo>
                <a:cubicBezTo>
                  <a:pt x="312" y="40"/>
                  <a:pt x="336" y="62"/>
                  <a:pt x="355" y="89"/>
                </a:cubicBezTo>
                <a:cubicBezTo>
                  <a:pt x="357" y="93"/>
                  <a:pt x="362" y="93"/>
                  <a:pt x="365" y="89"/>
                </a:cubicBezTo>
                <a:cubicBezTo>
                  <a:pt x="373" y="77"/>
                  <a:pt x="376" y="63"/>
                  <a:pt x="373" y="47"/>
                </a:cubicBezTo>
                <a:close/>
                <a:moveTo>
                  <a:pt x="92" y="26"/>
                </a:moveTo>
                <a:cubicBezTo>
                  <a:pt x="96" y="24"/>
                  <a:pt x="97" y="18"/>
                  <a:pt x="94" y="15"/>
                </a:cubicBezTo>
                <a:cubicBezTo>
                  <a:pt x="82" y="5"/>
                  <a:pt x="66" y="0"/>
                  <a:pt x="49" y="2"/>
                </a:cubicBezTo>
                <a:cubicBezTo>
                  <a:pt x="26" y="5"/>
                  <a:pt x="7" y="24"/>
                  <a:pt x="2" y="47"/>
                </a:cubicBezTo>
                <a:cubicBezTo>
                  <a:pt x="0" y="62"/>
                  <a:pt x="3" y="77"/>
                  <a:pt x="10" y="88"/>
                </a:cubicBezTo>
                <a:cubicBezTo>
                  <a:pt x="12" y="92"/>
                  <a:pt x="17" y="92"/>
                  <a:pt x="21" y="88"/>
                </a:cubicBezTo>
                <a:cubicBezTo>
                  <a:pt x="39" y="63"/>
                  <a:pt x="63" y="41"/>
                  <a:pt x="92" y="26"/>
                </a:cubicBezTo>
                <a:close/>
                <a:moveTo>
                  <a:pt x="188" y="40"/>
                </a:moveTo>
                <a:cubicBezTo>
                  <a:pt x="95" y="40"/>
                  <a:pt x="20" y="115"/>
                  <a:pt x="20" y="208"/>
                </a:cubicBezTo>
                <a:cubicBezTo>
                  <a:pt x="20" y="245"/>
                  <a:pt x="32" y="280"/>
                  <a:pt x="52" y="307"/>
                </a:cubicBezTo>
                <a:lnTo>
                  <a:pt x="27" y="333"/>
                </a:lnTo>
                <a:cubicBezTo>
                  <a:pt x="17" y="343"/>
                  <a:pt x="17" y="358"/>
                  <a:pt x="27" y="369"/>
                </a:cubicBezTo>
                <a:cubicBezTo>
                  <a:pt x="31" y="373"/>
                  <a:pt x="38" y="377"/>
                  <a:pt x="44" y="377"/>
                </a:cubicBezTo>
                <a:cubicBezTo>
                  <a:pt x="50" y="377"/>
                  <a:pt x="56" y="374"/>
                  <a:pt x="61" y="369"/>
                </a:cubicBezTo>
                <a:lnTo>
                  <a:pt x="87" y="343"/>
                </a:lnTo>
                <a:cubicBezTo>
                  <a:pt x="116" y="363"/>
                  <a:pt x="151" y="376"/>
                  <a:pt x="188" y="376"/>
                </a:cubicBezTo>
                <a:cubicBezTo>
                  <a:pt x="225" y="376"/>
                  <a:pt x="260" y="363"/>
                  <a:pt x="288" y="343"/>
                </a:cubicBezTo>
                <a:lnTo>
                  <a:pt x="313" y="369"/>
                </a:lnTo>
                <a:cubicBezTo>
                  <a:pt x="319" y="374"/>
                  <a:pt x="325" y="377"/>
                  <a:pt x="331" y="377"/>
                </a:cubicBezTo>
                <a:cubicBezTo>
                  <a:pt x="337" y="377"/>
                  <a:pt x="344" y="374"/>
                  <a:pt x="348" y="369"/>
                </a:cubicBezTo>
                <a:cubicBezTo>
                  <a:pt x="358" y="359"/>
                  <a:pt x="358" y="343"/>
                  <a:pt x="348" y="333"/>
                </a:cubicBezTo>
                <a:lnTo>
                  <a:pt x="323" y="307"/>
                </a:lnTo>
                <a:cubicBezTo>
                  <a:pt x="343" y="280"/>
                  <a:pt x="355" y="245"/>
                  <a:pt x="355" y="208"/>
                </a:cubicBezTo>
                <a:cubicBezTo>
                  <a:pt x="356" y="115"/>
                  <a:pt x="281" y="40"/>
                  <a:pt x="188" y="40"/>
                </a:cubicBezTo>
                <a:close/>
                <a:moveTo>
                  <a:pt x="70" y="208"/>
                </a:moveTo>
                <a:cubicBezTo>
                  <a:pt x="70" y="142"/>
                  <a:pt x="123" y="89"/>
                  <a:pt x="188" y="89"/>
                </a:cubicBezTo>
                <a:cubicBezTo>
                  <a:pt x="253" y="89"/>
                  <a:pt x="306" y="142"/>
                  <a:pt x="306" y="208"/>
                </a:cubicBezTo>
                <a:cubicBezTo>
                  <a:pt x="306" y="273"/>
                  <a:pt x="253" y="326"/>
                  <a:pt x="188" y="326"/>
                </a:cubicBezTo>
                <a:cubicBezTo>
                  <a:pt x="123" y="326"/>
                  <a:pt x="70" y="273"/>
                  <a:pt x="70" y="208"/>
                </a:cubicBezTo>
                <a:close/>
                <a:moveTo>
                  <a:pt x="207" y="200"/>
                </a:moveTo>
                <a:lnTo>
                  <a:pt x="207" y="152"/>
                </a:lnTo>
                <a:cubicBezTo>
                  <a:pt x="207" y="141"/>
                  <a:pt x="199" y="133"/>
                  <a:pt x="188" y="133"/>
                </a:cubicBezTo>
                <a:cubicBezTo>
                  <a:pt x="177" y="133"/>
                  <a:pt x="169" y="141"/>
                  <a:pt x="169" y="152"/>
                </a:cubicBezTo>
                <a:lnTo>
                  <a:pt x="169" y="208"/>
                </a:lnTo>
                <a:cubicBezTo>
                  <a:pt x="169" y="212"/>
                  <a:pt x="171" y="218"/>
                  <a:pt x="175" y="221"/>
                </a:cubicBezTo>
                <a:lnTo>
                  <a:pt x="218" y="265"/>
                </a:lnTo>
                <a:cubicBezTo>
                  <a:pt x="222" y="268"/>
                  <a:pt x="227" y="270"/>
                  <a:pt x="232" y="270"/>
                </a:cubicBezTo>
                <a:cubicBezTo>
                  <a:pt x="236" y="270"/>
                  <a:pt x="241" y="268"/>
                  <a:pt x="245" y="265"/>
                </a:cubicBezTo>
                <a:cubicBezTo>
                  <a:pt x="253" y="257"/>
                  <a:pt x="253" y="245"/>
                  <a:pt x="245" y="238"/>
                </a:cubicBezTo>
                <a:lnTo>
                  <a:pt x="207" y="200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115;p98">
            <a:extLst>
              <a:ext uri="{FF2B5EF4-FFF2-40B4-BE49-F238E27FC236}">
                <a16:creationId xmlns:a16="http://schemas.microsoft.com/office/drawing/2014/main" id="{BAEE97A3-94A7-4D49-A89F-19BFDB9F87AA}"/>
              </a:ext>
            </a:extLst>
          </p:cNvPr>
          <p:cNvSpPr/>
          <p:nvPr/>
        </p:nvSpPr>
        <p:spPr>
          <a:xfrm>
            <a:off x="8363452" y="1644845"/>
            <a:ext cx="140322" cy="140359"/>
          </a:xfrm>
          <a:custGeom>
            <a:avLst/>
            <a:gdLst/>
            <a:ahLst/>
            <a:cxnLst/>
            <a:rect l="l" t="t" r="r" b="b"/>
            <a:pathLst>
              <a:path w="375" h="374" extrusionOk="0">
                <a:moveTo>
                  <a:pt x="38" y="0"/>
                </a:moveTo>
                <a:cubicBezTo>
                  <a:pt x="17" y="0"/>
                  <a:pt x="0" y="17"/>
                  <a:pt x="0" y="37"/>
                </a:cubicBezTo>
                <a:cubicBezTo>
                  <a:pt x="0" y="48"/>
                  <a:pt x="5" y="58"/>
                  <a:pt x="13" y="65"/>
                </a:cubicBezTo>
                <a:lnTo>
                  <a:pt x="13" y="348"/>
                </a:lnTo>
                <a:cubicBezTo>
                  <a:pt x="13" y="362"/>
                  <a:pt x="24" y="373"/>
                  <a:pt x="38" y="373"/>
                </a:cubicBezTo>
                <a:cubicBezTo>
                  <a:pt x="52" y="373"/>
                  <a:pt x="62" y="362"/>
                  <a:pt x="62" y="348"/>
                </a:cubicBezTo>
                <a:lnTo>
                  <a:pt x="62" y="65"/>
                </a:lnTo>
                <a:cubicBezTo>
                  <a:pt x="70" y="58"/>
                  <a:pt x="75" y="48"/>
                  <a:pt x="75" y="37"/>
                </a:cubicBezTo>
                <a:cubicBezTo>
                  <a:pt x="75" y="17"/>
                  <a:pt x="58" y="0"/>
                  <a:pt x="38" y="0"/>
                </a:cubicBezTo>
                <a:close/>
                <a:moveTo>
                  <a:pt x="365" y="67"/>
                </a:moveTo>
                <a:cubicBezTo>
                  <a:pt x="266" y="118"/>
                  <a:pt x="200" y="30"/>
                  <a:pt x="108" y="63"/>
                </a:cubicBezTo>
                <a:cubicBezTo>
                  <a:pt x="103" y="65"/>
                  <a:pt x="100" y="70"/>
                  <a:pt x="100" y="75"/>
                </a:cubicBezTo>
                <a:lnTo>
                  <a:pt x="100" y="236"/>
                </a:lnTo>
                <a:cubicBezTo>
                  <a:pt x="100" y="243"/>
                  <a:pt x="108" y="250"/>
                  <a:pt x="116" y="247"/>
                </a:cubicBezTo>
                <a:cubicBezTo>
                  <a:pt x="205" y="221"/>
                  <a:pt x="271" y="304"/>
                  <a:pt x="368" y="251"/>
                </a:cubicBezTo>
                <a:cubicBezTo>
                  <a:pt x="372" y="250"/>
                  <a:pt x="374" y="245"/>
                  <a:pt x="374" y="240"/>
                </a:cubicBezTo>
                <a:lnTo>
                  <a:pt x="374" y="73"/>
                </a:lnTo>
                <a:cubicBezTo>
                  <a:pt x="374" y="67"/>
                  <a:pt x="369" y="64"/>
                  <a:pt x="365" y="67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116;p98">
            <a:extLst>
              <a:ext uri="{FF2B5EF4-FFF2-40B4-BE49-F238E27FC236}">
                <a16:creationId xmlns:a16="http://schemas.microsoft.com/office/drawing/2014/main" id="{7AC97416-16DA-2A44-A111-61CC9841CC39}"/>
              </a:ext>
            </a:extLst>
          </p:cNvPr>
          <p:cNvSpPr/>
          <p:nvPr/>
        </p:nvSpPr>
        <p:spPr>
          <a:xfrm>
            <a:off x="1533872" y="4181216"/>
            <a:ext cx="140323" cy="117241"/>
          </a:xfrm>
          <a:custGeom>
            <a:avLst/>
            <a:gdLst/>
            <a:ahLst/>
            <a:cxnLst/>
            <a:rect l="l" t="t" r="r" b="b"/>
            <a:pathLst>
              <a:path w="375" h="312" extrusionOk="0">
                <a:moveTo>
                  <a:pt x="35" y="230"/>
                </a:moveTo>
                <a:lnTo>
                  <a:pt x="339" y="230"/>
                </a:lnTo>
                <a:cubicBezTo>
                  <a:pt x="345" y="230"/>
                  <a:pt x="350" y="225"/>
                  <a:pt x="350" y="218"/>
                </a:cubicBezTo>
                <a:lnTo>
                  <a:pt x="350" y="34"/>
                </a:lnTo>
                <a:cubicBezTo>
                  <a:pt x="350" y="15"/>
                  <a:pt x="335" y="0"/>
                  <a:pt x="315" y="0"/>
                </a:cubicBezTo>
                <a:lnTo>
                  <a:pt x="58" y="0"/>
                </a:lnTo>
                <a:cubicBezTo>
                  <a:pt x="39" y="0"/>
                  <a:pt x="23" y="15"/>
                  <a:pt x="23" y="34"/>
                </a:cubicBezTo>
                <a:lnTo>
                  <a:pt x="23" y="218"/>
                </a:lnTo>
                <a:cubicBezTo>
                  <a:pt x="23" y="225"/>
                  <a:pt x="29" y="230"/>
                  <a:pt x="35" y="230"/>
                </a:cubicBezTo>
                <a:close/>
                <a:moveTo>
                  <a:pt x="70" y="34"/>
                </a:moveTo>
                <a:lnTo>
                  <a:pt x="304" y="34"/>
                </a:lnTo>
                <a:cubicBezTo>
                  <a:pt x="310" y="34"/>
                  <a:pt x="315" y="39"/>
                  <a:pt x="315" y="46"/>
                </a:cubicBezTo>
                <a:lnTo>
                  <a:pt x="315" y="184"/>
                </a:lnTo>
                <a:cubicBezTo>
                  <a:pt x="315" y="190"/>
                  <a:pt x="310" y="196"/>
                  <a:pt x="304" y="196"/>
                </a:cubicBezTo>
                <a:lnTo>
                  <a:pt x="70" y="196"/>
                </a:lnTo>
                <a:cubicBezTo>
                  <a:pt x="64" y="196"/>
                  <a:pt x="58" y="190"/>
                  <a:pt x="58" y="184"/>
                </a:cubicBezTo>
                <a:lnTo>
                  <a:pt x="58" y="46"/>
                </a:lnTo>
                <a:cubicBezTo>
                  <a:pt x="58" y="39"/>
                  <a:pt x="64" y="34"/>
                  <a:pt x="70" y="34"/>
                </a:cubicBezTo>
                <a:close/>
                <a:moveTo>
                  <a:pt x="362" y="265"/>
                </a:moveTo>
                <a:lnTo>
                  <a:pt x="233" y="265"/>
                </a:lnTo>
                <a:cubicBezTo>
                  <a:pt x="227" y="265"/>
                  <a:pt x="222" y="271"/>
                  <a:pt x="222" y="277"/>
                </a:cubicBezTo>
                <a:cubicBezTo>
                  <a:pt x="222" y="283"/>
                  <a:pt x="216" y="288"/>
                  <a:pt x="210" y="288"/>
                </a:cubicBezTo>
                <a:lnTo>
                  <a:pt x="163" y="288"/>
                </a:lnTo>
                <a:cubicBezTo>
                  <a:pt x="157" y="288"/>
                  <a:pt x="152" y="283"/>
                  <a:pt x="152" y="277"/>
                </a:cubicBezTo>
                <a:cubicBezTo>
                  <a:pt x="152" y="271"/>
                  <a:pt x="146" y="265"/>
                  <a:pt x="140" y="265"/>
                </a:cubicBezTo>
                <a:lnTo>
                  <a:pt x="12" y="265"/>
                </a:lnTo>
                <a:cubicBezTo>
                  <a:pt x="5" y="265"/>
                  <a:pt x="0" y="271"/>
                  <a:pt x="0" y="277"/>
                </a:cubicBezTo>
                <a:cubicBezTo>
                  <a:pt x="0" y="295"/>
                  <a:pt x="15" y="311"/>
                  <a:pt x="35" y="311"/>
                </a:cubicBezTo>
                <a:lnTo>
                  <a:pt x="339" y="311"/>
                </a:lnTo>
                <a:cubicBezTo>
                  <a:pt x="358" y="311"/>
                  <a:pt x="374" y="295"/>
                  <a:pt x="374" y="277"/>
                </a:cubicBezTo>
                <a:cubicBezTo>
                  <a:pt x="374" y="270"/>
                  <a:pt x="368" y="265"/>
                  <a:pt x="362" y="265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117;p98">
            <a:extLst>
              <a:ext uri="{FF2B5EF4-FFF2-40B4-BE49-F238E27FC236}">
                <a16:creationId xmlns:a16="http://schemas.microsoft.com/office/drawing/2014/main" id="{96F063A1-C6E2-C24E-99F4-5E75F51DF4A0}"/>
              </a:ext>
            </a:extLst>
          </p:cNvPr>
          <p:cNvSpPr/>
          <p:nvPr/>
        </p:nvSpPr>
        <p:spPr>
          <a:xfrm>
            <a:off x="1982904" y="4169657"/>
            <a:ext cx="94099" cy="140360"/>
          </a:xfrm>
          <a:custGeom>
            <a:avLst/>
            <a:gdLst/>
            <a:ahLst/>
            <a:cxnLst/>
            <a:rect l="l" t="t" r="r" b="b"/>
            <a:pathLst>
              <a:path w="250" h="375" extrusionOk="0">
                <a:moveTo>
                  <a:pt x="212" y="0"/>
                </a:moveTo>
                <a:lnTo>
                  <a:pt x="37" y="0"/>
                </a:lnTo>
                <a:cubicBezTo>
                  <a:pt x="17" y="0"/>
                  <a:pt x="0" y="18"/>
                  <a:pt x="0" y="38"/>
                </a:cubicBezTo>
                <a:lnTo>
                  <a:pt x="0" y="337"/>
                </a:lnTo>
                <a:cubicBezTo>
                  <a:pt x="0" y="357"/>
                  <a:pt x="17" y="374"/>
                  <a:pt x="37" y="374"/>
                </a:cubicBezTo>
                <a:lnTo>
                  <a:pt x="212" y="374"/>
                </a:lnTo>
                <a:cubicBezTo>
                  <a:pt x="232" y="374"/>
                  <a:pt x="249" y="357"/>
                  <a:pt x="249" y="337"/>
                </a:cubicBezTo>
                <a:lnTo>
                  <a:pt x="249" y="38"/>
                </a:lnTo>
                <a:cubicBezTo>
                  <a:pt x="249" y="18"/>
                  <a:pt x="232" y="0"/>
                  <a:pt x="212" y="0"/>
                </a:cubicBezTo>
                <a:close/>
                <a:moveTo>
                  <a:pt x="124" y="362"/>
                </a:moveTo>
                <a:cubicBezTo>
                  <a:pt x="114" y="362"/>
                  <a:pt x="106" y="354"/>
                  <a:pt x="106" y="343"/>
                </a:cubicBezTo>
                <a:cubicBezTo>
                  <a:pt x="106" y="332"/>
                  <a:pt x="113" y="324"/>
                  <a:pt x="124" y="324"/>
                </a:cubicBezTo>
                <a:cubicBezTo>
                  <a:pt x="134" y="324"/>
                  <a:pt x="143" y="332"/>
                  <a:pt x="143" y="343"/>
                </a:cubicBezTo>
                <a:cubicBezTo>
                  <a:pt x="143" y="354"/>
                  <a:pt x="135" y="362"/>
                  <a:pt x="124" y="362"/>
                </a:cubicBezTo>
                <a:close/>
                <a:moveTo>
                  <a:pt x="212" y="299"/>
                </a:moveTo>
                <a:cubicBezTo>
                  <a:pt x="212" y="306"/>
                  <a:pt x="206" y="312"/>
                  <a:pt x="199" y="312"/>
                </a:cubicBezTo>
                <a:lnTo>
                  <a:pt x="50" y="312"/>
                </a:lnTo>
                <a:cubicBezTo>
                  <a:pt x="43" y="312"/>
                  <a:pt x="37" y="306"/>
                  <a:pt x="37" y="299"/>
                </a:cubicBezTo>
                <a:lnTo>
                  <a:pt x="37" y="63"/>
                </a:lnTo>
                <a:cubicBezTo>
                  <a:pt x="37" y="56"/>
                  <a:pt x="43" y="50"/>
                  <a:pt x="50" y="50"/>
                </a:cubicBezTo>
                <a:lnTo>
                  <a:pt x="199" y="50"/>
                </a:lnTo>
                <a:cubicBezTo>
                  <a:pt x="206" y="50"/>
                  <a:pt x="212" y="56"/>
                  <a:pt x="212" y="63"/>
                </a:cubicBezTo>
                <a:lnTo>
                  <a:pt x="212" y="299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118;p98">
            <a:extLst>
              <a:ext uri="{FF2B5EF4-FFF2-40B4-BE49-F238E27FC236}">
                <a16:creationId xmlns:a16="http://schemas.microsoft.com/office/drawing/2014/main" id="{DA081356-DDF3-D84C-9152-B4689D79A5C3}"/>
              </a:ext>
            </a:extLst>
          </p:cNvPr>
          <p:cNvSpPr/>
          <p:nvPr/>
        </p:nvSpPr>
        <p:spPr>
          <a:xfrm>
            <a:off x="2390665" y="4169657"/>
            <a:ext cx="122163" cy="140360"/>
          </a:xfrm>
          <a:custGeom>
            <a:avLst/>
            <a:gdLst/>
            <a:ahLst/>
            <a:cxnLst/>
            <a:rect l="l" t="t" r="r" b="b"/>
            <a:pathLst>
              <a:path w="328" h="375" extrusionOk="0">
                <a:moveTo>
                  <a:pt x="314" y="50"/>
                </a:moveTo>
                <a:lnTo>
                  <a:pt x="302" y="50"/>
                </a:lnTo>
                <a:cubicBezTo>
                  <a:pt x="294" y="50"/>
                  <a:pt x="289" y="56"/>
                  <a:pt x="289" y="64"/>
                </a:cubicBezTo>
                <a:lnTo>
                  <a:pt x="289" y="312"/>
                </a:lnTo>
                <a:cubicBezTo>
                  <a:pt x="289" y="313"/>
                  <a:pt x="289" y="313"/>
                  <a:pt x="290" y="314"/>
                </a:cubicBezTo>
                <a:lnTo>
                  <a:pt x="305" y="336"/>
                </a:lnTo>
                <a:cubicBezTo>
                  <a:pt x="307" y="338"/>
                  <a:pt x="308" y="338"/>
                  <a:pt x="310" y="336"/>
                </a:cubicBezTo>
                <a:lnTo>
                  <a:pt x="325" y="314"/>
                </a:lnTo>
                <a:cubicBezTo>
                  <a:pt x="327" y="313"/>
                  <a:pt x="327" y="313"/>
                  <a:pt x="327" y="312"/>
                </a:cubicBezTo>
                <a:lnTo>
                  <a:pt x="327" y="64"/>
                </a:lnTo>
                <a:cubicBezTo>
                  <a:pt x="327" y="56"/>
                  <a:pt x="321" y="50"/>
                  <a:pt x="314" y="50"/>
                </a:cubicBezTo>
                <a:close/>
                <a:moveTo>
                  <a:pt x="214" y="0"/>
                </a:moveTo>
                <a:lnTo>
                  <a:pt x="37" y="0"/>
                </a:lnTo>
                <a:cubicBezTo>
                  <a:pt x="17" y="0"/>
                  <a:pt x="0" y="18"/>
                  <a:pt x="0" y="38"/>
                </a:cubicBezTo>
                <a:lnTo>
                  <a:pt x="0" y="337"/>
                </a:lnTo>
                <a:cubicBezTo>
                  <a:pt x="0" y="357"/>
                  <a:pt x="17" y="374"/>
                  <a:pt x="37" y="374"/>
                </a:cubicBezTo>
                <a:lnTo>
                  <a:pt x="213" y="374"/>
                </a:lnTo>
                <a:cubicBezTo>
                  <a:pt x="234" y="374"/>
                  <a:pt x="251" y="357"/>
                  <a:pt x="251" y="337"/>
                </a:cubicBezTo>
                <a:lnTo>
                  <a:pt x="251" y="38"/>
                </a:lnTo>
                <a:cubicBezTo>
                  <a:pt x="251" y="18"/>
                  <a:pt x="234" y="0"/>
                  <a:pt x="214" y="0"/>
                </a:cubicBezTo>
                <a:close/>
                <a:moveTo>
                  <a:pt x="126" y="362"/>
                </a:moveTo>
                <a:cubicBezTo>
                  <a:pt x="115" y="362"/>
                  <a:pt x="107" y="354"/>
                  <a:pt x="107" y="343"/>
                </a:cubicBezTo>
                <a:cubicBezTo>
                  <a:pt x="107" y="332"/>
                  <a:pt x="115" y="324"/>
                  <a:pt x="126" y="324"/>
                </a:cubicBezTo>
                <a:cubicBezTo>
                  <a:pt x="137" y="324"/>
                  <a:pt x="145" y="332"/>
                  <a:pt x="145" y="343"/>
                </a:cubicBezTo>
                <a:cubicBezTo>
                  <a:pt x="145" y="354"/>
                  <a:pt x="136" y="362"/>
                  <a:pt x="126" y="362"/>
                </a:cubicBezTo>
                <a:close/>
                <a:moveTo>
                  <a:pt x="214" y="299"/>
                </a:moveTo>
                <a:cubicBezTo>
                  <a:pt x="214" y="306"/>
                  <a:pt x="209" y="312"/>
                  <a:pt x="202" y="312"/>
                </a:cubicBezTo>
                <a:lnTo>
                  <a:pt x="51" y="312"/>
                </a:lnTo>
                <a:cubicBezTo>
                  <a:pt x="44" y="312"/>
                  <a:pt x="38" y="306"/>
                  <a:pt x="38" y="299"/>
                </a:cubicBezTo>
                <a:lnTo>
                  <a:pt x="38" y="63"/>
                </a:lnTo>
                <a:cubicBezTo>
                  <a:pt x="38" y="56"/>
                  <a:pt x="44" y="50"/>
                  <a:pt x="51" y="50"/>
                </a:cubicBezTo>
                <a:lnTo>
                  <a:pt x="202" y="50"/>
                </a:lnTo>
                <a:cubicBezTo>
                  <a:pt x="209" y="50"/>
                  <a:pt x="214" y="56"/>
                  <a:pt x="214" y="63"/>
                </a:cubicBezTo>
                <a:lnTo>
                  <a:pt x="214" y="299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119;p98">
            <a:extLst>
              <a:ext uri="{FF2B5EF4-FFF2-40B4-BE49-F238E27FC236}">
                <a16:creationId xmlns:a16="http://schemas.microsoft.com/office/drawing/2014/main" id="{14EEF904-3376-444B-B3B0-36DAD7564B3A}"/>
              </a:ext>
            </a:extLst>
          </p:cNvPr>
          <p:cNvSpPr/>
          <p:nvPr/>
        </p:nvSpPr>
        <p:spPr>
          <a:xfrm>
            <a:off x="2808330" y="4169657"/>
            <a:ext cx="145275" cy="145313"/>
          </a:xfrm>
          <a:custGeom>
            <a:avLst/>
            <a:gdLst/>
            <a:ahLst/>
            <a:cxnLst/>
            <a:rect l="l" t="t" r="r" b="b"/>
            <a:pathLst>
              <a:path w="389" h="388" extrusionOk="0">
                <a:moveTo>
                  <a:pt x="335" y="53"/>
                </a:moveTo>
                <a:cubicBezTo>
                  <a:pt x="300" y="19"/>
                  <a:pt x="254" y="0"/>
                  <a:pt x="207" y="0"/>
                </a:cubicBezTo>
                <a:cubicBezTo>
                  <a:pt x="196" y="0"/>
                  <a:pt x="188" y="8"/>
                  <a:pt x="188" y="19"/>
                </a:cubicBezTo>
                <a:cubicBezTo>
                  <a:pt x="188" y="30"/>
                  <a:pt x="196" y="38"/>
                  <a:pt x="207" y="38"/>
                </a:cubicBezTo>
                <a:cubicBezTo>
                  <a:pt x="245" y="38"/>
                  <a:pt x="281" y="53"/>
                  <a:pt x="309" y="80"/>
                </a:cubicBezTo>
                <a:cubicBezTo>
                  <a:pt x="335" y="107"/>
                  <a:pt x="351" y="144"/>
                  <a:pt x="351" y="182"/>
                </a:cubicBezTo>
                <a:cubicBezTo>
                  <a:pt x="351" y="193"/>
                  <a:pt x="359" y="201"/>
                  <a:pt x="370" y="201"/>
                </a:cubicBezTo>
                <a:cubicBezTo>
                  <a:pt x="381" y="201"/>
                  <a:pt x="388" y="193"/>
                  <a:pt x="388" y="182"/>
                </a:cubicBezTo>
                <a:cubicBezTo>
                  <a:pt x="388" y="134"/>
                  <a:pt x="369" y="88"/>
                  <a:pt x="335" y="53"/>
                </a:cubicBezTo>
                <a:close/>
                <a:moveTo>
                  <a:pt x="207" y="75"/>
                </a:moveTo>
                <a:cubicBezTo>
                  <a:pt x="196" y="75"/>
                  <a:pt x="188" y="83"/>
                  <a:pt x="188" y="94"/>
                </a:cubicBezTo>
                <a:cubicBezTo>
                  <a:pt x="188" y="105"/>
                  <a:pt x="196" y="113"/>
                  <a:pt x="207" y="113"/>
                </a:cubicBezTo>
                <a:cubicBezTo>
                  <a:pt x="225" y="113"/>
                  <a:pt x="243" y="120"/>
                  <a:pt x="256" y="133"/>
                </a:cubicBezTo>
                <a:cubicBezTo>
                  <a:pt x="269" y="146"/>
                  <a:pt x="276" y="162"/>
                  <a:pt x="276" y="182"/>
                </a:cubicBezTo>
                <a:cubicBezTo>
                  <a:pt x="276" y="193"/>
                  <a:pt x="284" y="201"/>
                  <a:pt x="295" y="201"/>
                </a:cubicBezTo>
                <a:cubicBezTo>
                  <a:pt x="306" y="201"/>
                  <a:pt x="314" y="193"/>
                  <a:pt x="314" y="182"/>
                </a:cubicBezTo>
                <a:cubicBezTo>
                  <a:pt x="314" y="154"/>
                  <a:pt x="303" y="127"/>
                  <a:pt x="282" y="107"/>
                </a:cubicBezTo>
                <a:cubicBezTo>
                  <a:pt x="261" y="87"/>
                  <a:pt x="235" y="75"/>
                  <a:pt x="207" y="75"/>
                </a:cubicBezTo>
                <a:close/>
                <a:moveTo>
                  <a:pt x="180" y="254"/>
                </a:moveTo>
                <a:lnTo>
                  <a:pt x="196" y="211"/>
                </a:lnTo>
                <a:cubicBezTo>
                  <a:pt x="207" y="215"/>
                  <a:pt x="219" y="212"/>
                  <a:pt x="229" y="204"/>
                </a:cubicBezTo>
                <a:cubicBezTo>
                  <a:pt x="241" y="191"/>
                  <a:pt x="241" y="172"/>
                  <a:pt x="229" y="159"/>
                </a:cubicBezTo>
                <a:cubicBezTo>
                  <a:pt x="216" y="147"/>
                  <a:pt x="197" y="147"/>
                  <a:pt x="184" y="159"/>
                </a:cubicBezTo>
                <a:cubicBezTo>
                  <a:pt x="175" y="169"/>
                  <a:pt x="173" y="183"/>
                  <a:pt x="178" y="194"/>
                </a:cubicBezTo>
                <a:lnTo>
                  <a:pt x="138" y="212"/>
                </a:lnTo>
                <a:lnTo>
                  <a:pt x="64" y="139"/>
                </a:lnTo>
                <a:cubicBezTo>
                  <a:pt x="60" y="134"/>
                  <a:pt x="50" y="134"/>
                  <a:pt x="47" y="140"/>
                </a:cubicBezTo>
                <a:cubicBezTo>
                  <a:pt x="0" y="196"/>
                  <a:pt x="3" y="280"/>
                  <a:pt x="56" y="332"/>
                </a:cubicBezTo>
                <a:cubicBezTo>
                  <a:pt x="108" y="384"/>
                  <a:pt x="192" y="387"/>
                  <a:pt x="248" y="341"/>
                </a:cubicBezTo>
                <a:cubicBezTo>
                  <a:pt x="254" y="337"/>
                  <a:pt x="254" y="328"/>
                  <a:pt x="249" y="324"/>
                </a:cubicBezTo>
                <a:lnTo>
                  <a:pt x="180" y="254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120;p98">
            <a:extLst>
              <a:ext uri="{FF2B5EF4-FFF2-40B4-BE49-F238E27FC236}">
                <a16:creationId xmlns:a16="http://schemas.microsoft.com/office/drawing/2014/main" id="{7216FC48-8B21-A545-A249-C9071A2B7C8A}"/>
              </a:ext>
            </a:extLst>
          </p:cNvPr>
          <p:cNvSpPr/>
          <p:nvPr/>
        </p:nvSpPr>
        <p:spPr>
          <a:xfrm>
            <a:off x="3244156" y="4177914"/>
            <a:ext cx="140323" cy="122195"/>
          </a:xfrm>
          <a:custGeom>
            <a:avLst/>
            <a:gdLst/>
            <a:ahLst/>
            <a:cxnLst/>
            <a:rect l="l" t="t" r="r" b="b"/>
            <a:pathLst>
              <a:path w="375" h="328" extrusionOk="0">
                <a:moveTo>
                  <a:pt x="346" y="122"/>
                </a:moveTo>
                <a:lnTo>
                  <a:pt x="316" y="29"/>
                </a:lnTo>
                <a:cubicBezTo>
                  <a:pt x="310" y="11"/>
                  <a:pt x="293" y="0"/>
                  <a:pt x="274" y="0"/>
                </a:cubicBezTo>
                <a:lnTo>
                  <a:pt x="100" y="0"/>
                </a:lnTo>
                <a:cubicBezTo>
                  <a:pt x="81" y="0"/>
                  <a:pt x="64" y="11"/>
                  <a:pt x="58" y="29"/>
                </a:cubicBezTo>
                <a:lnTo>
                  <a:pt x="28" y="122"/>
                </a:lnTo>
                <a:cubicBezTo>
                  <a:pt x="12" y="127"/>
                  <a:pt x="0" y="140"/>
                  <a:pt x="0" y="157"/>
                </a:cubicBezTo>
                <a:lnTo>
                  <a:pt x="0" y="229"/>
                </a:lnTo>
                <a:cubicBezTo>
                  <a:pt x="0" y="245"/>
                  <a:pt x="11" y="258"/>
                  <a:pt x="25" y="264"/>
                </a:cubicBezTo>
                <a:lnTo>
                  <a:pt x="25" y="314"/>
                </a:lnTo>
                <a:cubicBezTo>
                  <a:pt x="25" y="321"/>
                  <a:pt x="31" y="327"/>
                  <a:pt x="38" y="327"/>
                </a:cubicBezTo>
                <a:lnTo>
                  <a:pt x="88" y="327"/>
                </a:lnTo>
                <a:cubicBezTo>
                  <a:pt x="95" y="327"/>
                  <a:pt x="100" y="321"/>
                  <a:pt x="100" y="314"/>
                </a:cubicBezTo>
                <a:lnTo>
                  <a:pt x="100" y="266"/>
                </a:lnTo>
                <a:lnTo>
                  <a:pt x="274" y="266"/>
                </a:lnTo>
                <a:lnTo>
                  <a:pt x="274" y="314"/>
                </a:lnTo>
                <a:cubicBezTo>
                  <a:pt x="274" y="321"/>
                  <a:pt x="280" y="327"/>
                  <a:pt x="287" y="327"/>
                </a:cubicBezTo>
                <a:lnTo>
                  <a:pt x="337" y="327"/>
                </a:lnTo>
                <a:cubicBezTo>
                  <a:pt x="344" y="327"/>
                  <a:pt x="349" y="321"/>
                  <a:pt x="349" y="314"/>
                </a:cubicBezTo>
                <a:lnTo>
                  <a:pt x="349" y="264"/>
                </a:lnTo>
                <a:cubicBezTo>
                  <a:pt x="363" y="260"/>
                  <a:pt x="374" y="247"/>
                  <a:pt x="374" y="230"/>
                </a:cubicBezTo>
                <a:lnTo>
                  <a:pt x="374" y="158"/>
                </a:lnTo>
                <a:cubicBezTo>
                  <a:pt x="374" y="140"/>
                  <a:pt x="362" y="127"/>
                  <a:pt x="346" y="122"/>
                </a:cubicBezTo>
                <a:close/>
                <a:moveTo>
                  <a:pt x="63" y="224"/>
                </a:moveTo>
                <a:cubicBezTo>
                  <a:pt x="45" y="224"/>
                  <a:pt x="31" y="211"/>
                  <a:pt x="31" y="194"/>
                </a:cubicBezTo>
                <a:cubicBezTo>
                  <a:pt x="31" y="177"/>
                  <a:pt x="45" y="163"/>
                  <a:pt x="63" y="163"/>
                </a:cubicBezTo>
                <a:cubicBezTo>
                  <a:pt x="80" y="163"/>
                  <a:pt x="94" y="177"/>
                  <a:pt x="94" y="194"/>
                </a:cubicBezTo>
                <a:cubicBezTo>
                  <a:pt x="94" y="211"/>
                  <a:pt x="80" y="224"/>
                  <a:pt x="63" y="224"/>
                </a:cubicBezTo>
                <a:close/>
                <a:moveTo>
                  <a:pt x="200" y="121"/>
                </a:moveTo>
                <a:lnTo>
                  <a:pt x="77" y="121"/>
                </a:lnTo>
                <a:cubicBezTo>
                  <a:pt x="72" y="121"/>
                  <a:pt x="69" y="117"/>
                  <a:pt x="70" y="113"/>
                </a:cubicBezTo>
                <a:lnTo>
                  <a:pt x="94" y="41"/>
                </a:lnTo>
                <a:cubicBezTo>
                  <a:pt x="95" y="39"/>
                  <a:pt x="97" y="37"/>
                  <a:pt x="99" y="37"/>
                </a:cubicBezTo>
                <a:lnTo>
                  <a:pt x="274" y="37"/>
                </a:lnTo>
                <a:cubicBezTo>
                  <a:pt x="276" y="37"/>
                  <a:pt x="278" y="39"/>
                  <a:pt x="279" y="41"/>
                </a:cubicBezTo>
                <a:lnTo>
                  <a:pt x="302" y="114"/>
                </a:lnTo>
                <a:cubicBezTo>
                  <a:pt x="304" y="118"/>
                  <a:pt x="301" y="122"/>
                  <a:pt x="296" y="122"/>
                </a:cubicBezTo>
                <a:lnTo>
                  <a:pt x="200" y="121"/>
                </a:lnTo>
                <a:close/>
                <a:moveTo>
                  <a:pt x="306" y="224"/>
                </a:moveTo>
                <a:cubicBezTo>
                  <a:pt x="288" y="224"/>
                  <a:pt x="274" y="211"/>
                  <a:pt x="274" y="194"/>
                </a:cubicBezTo>
                <a:cubicBezTo>
                  <a:pt x="274" y="177"/>
                  <a:pt x="288" y="163"/>
                  <a:pt x="306" y="163"/>
                </a:cubicBezTo>
                <a:cubicBezTo>
                  <a:pt x="323" y="163"/>
                  <a:pt x="337" y="177"/>
                  <a:pt x="337" y="194"/>
                </a:cubicBezTo>
                <a:cubicBezTo>
                  <a:pt x="337" y="211"/>
                  <a:pt x="323" y="224"/>
                  <a:pt x="306" y="224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121;p98">
            <a:extLst>
              <a:ext uri="{FF2B5EF4-FFF2-40B4-BE49-F238E27FC236}">
                <a16:creationId xmlns:a16="http://schemas.microsoft.com/office/drawing/2014/main" id="{550CC4DB-AC51-B541-B8E1-A9103BFC4BFB}"/>
              </a:ext>
            </a:extLst>
          </p:cNvPr>
          <p:cNvSpPr/>
          <p:nvPr/>
        </p:nvSpPr>
        <p:spPr>
          <a:xfrm>
            <a:off x="3676680" y="4191124"/>
            <a:ext cx="140323" cy="99077"/>
          </a:xfrm>
          <a:custGeom>
            <a:avLst/>
            <a:gdLst/>
            <a:ahLst/>
            <a:cxnLst/>
            <a:rect l="l" t="t" r="r" b="b"/>
            <a:pathLst>
              <a:path w="375" h="266" extrusionOk="0">
                <a:moveTo>
                  <a:pt x="274" y="80"/>
                </a:moveTo>
                <a:lnTo>
                  <a:pt x="105" y="80"/>
                </a:lnTo>
                <a:cubicBezTo>
                  <a:pt x="99" y="80"/>
                  <a:pt x="93" y="86"/>
                  <a:pt x="93" y="92"/>
                </a:cubicBezTo>
                <a:lnTo>
                  <a:pt x="93" y="138"/>
                </a:lnTo>
                <a:cubicBezTo>
                  <a:pt x="93" y="144"/>
                  <a:pt x="99" y="149"/>
                  <a:pt x="105" y="149"/>
                </a:cubicBezTo>
                <a:lnTo>
                  <a:pt x="275" y="149"/>
                </a:lnTo>
                <a:cubicBezTo>
                  <a:pt x="281" y="149"/>
                  <a:pt x="286" y="144"/>
                  <a:pt x="286" y="138"/>
                </a:cubicBezTo>
                <a:lnTo>
                  <a:pt x="286" y="92"/>
                </a:lnTo>
                <a:cubicBezTo>
                  <a:pt x="286" y="86"/>
                  <a:pt x="281" y="80"/>
                  <a:pt x="274" y="80"/>
                </a:cubicBezTo>
                <a:close/>
                <a:moveTo>
                  <a:pt x="193" y="132"/>
                </a:moveTo>
                <a:cubicBezTo>
                  <a:pt x="183" y="132"/>
                  <a:pt x="176" y="124"/>
                  <a:pt x="176" y="115"/>
                </a:cubicBezTo>
                <a:cubicBezTo>
                  <a:pt x="176" y="105"/>
                  <a:pt x="184" y="98"/>
                  <a:pt x="193" y="98"/>
                </a:cubicBezTo>
                <a:cubicBezTo>
                  <a:pt x="202" y="98"/>
                  <a:pt x="210" y="106"/>
                  <a:pt x="210" y="115"/>
                </a:cubicBezTo>
                <a:cubicBezTo>
                  <a:pt x="210" y="124"/>
                  <a:pt x="202" y="132"/>
                  <a:pt x="193" y="132"/>
                </a:cubicBezTo>
                <a:close/>
                <a:moveTo>
                  <a:pt x="362" y="0"/>
                </a:moveTo>
                <a:lnTo>
                  <a:pt x="12" y="0"/>
                </a:lnTo>
                <a:cubicBezTo>
                  <a:pt x="5" y="0"/>
                  <a:pt x="0" y="5"/>
                  <a:pt x="0" y="12"/>
                </a:cubicBezTo>
                <a:lnTo>
                  <a:pt x="0" y="23"/>
                </a:lnTo>
                <a:cubicBezTo>
                  <a:pt x="0" y="36"/>
                  <a:pt x="10" y="47"/>
                  <a:pt x="23" y="47"/>
                </a:cubicBezTo>
                <a:lnTo>
                  <a:pt x="23" y="254"/>
                </a:lnTo>
                <a:cubicBezTo>
                  <a:pt x="23" y="259"/>
                  <a:pt x="29" y="265"/>
                  <a:pt x="35" y="265"/>
                </a:cubicBezTo>
                <a:lnTo>
                  <a:pt x="47" y="265"/>
                </a:lnTo>
                <a:cubicBezTo>
                  <a:pt x="53" y="265"/>
                  <a:pt x="58" y="259"/>
                  <a:pt x="58" y="253"/>
                </a:cubicBezTo>
                <a:lnTo>
                  <a:pt x="58" y="46"/>
                </a:lnTo>
                <a:lnTo>
                  <a:pt x="321" y="46"/>
                </a:lnTo>
                <a:lnTo>
                  <a:pt x="321" y="253"/>
                </a:lnTo>
                <a:cubicBezTo>
                  <a:pt x="321" y="259"/>
                  <a:pt x="327" y="265"/>
                  <a:pt x="333" y="265"/>
                </a:cubicBezTo>
                <a:lnTo>
                  <a:pt x="345" y="265"/>
                </a:lnTo>
                <a:cubicBezTo>
                  <a:pt x="351" y="265"/>
                  <a:pt x="356" y="259"/>
                  <a:pt x="356" y="253"/>
                </a:cubicBezTo>
                <a:lnTo>
                  <a:pt x="356" y="46"/>
                </a:lnTo>
                <a:lnTo>
                  <a:pt x="350" y="46"/>
                </a:lnTo>
                <a:cubicBezTo>
                  <a:pt x="363" y="46"/>
                  <a:pt x="374" y="36"/>
                  <a:pt x="374" y="23"/>
                </a:cubicBezTo>
                <a:lnTo>
                  <a:pt x="374" y="11"/>
                </a:lnTo>
                <a:cubicBezTo>
                  <a:pt x="374" y="5"/>
                  <a:pt x="368" y="0"/>
                  <a:pt x="362" y="0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122;p98">
            <a:extLst>
              <a:ext uri="{FF2B5EF4-FFF2-40B4-BE49-F238E27FC236}">
                <a16:creationId xmlns:a16="http://schemas.microsoft.com/office/drawing/2014/main" id="{D13AB53D-34B0-3848-83B2-A0F833E94584}"/>
              </a:ext>
            </a:extLst>
          </p:cNvPr>
          <p:cNvSpPr/>
          <p:nvPr/>
        </p:nvSpPr>
        <p:spPr>
          <a:xfrm>
            <a:off x="4107553" y="4169657"/>
            <a:ext cx="140322" cy="140360"/>
          </a:xfrm>
          <a:custGeom>
            <a:avLst/>
            <a:gdLst/>
            <a:ahLst/>
            <a:cxnLst/>
            <a:rect l="l" t="t" r="r" b="b"/>
            <a:pathLst>
              <a:path w="377" h="376" extrusionOk="0">
                <a:moveTo>
                  <a:pt x="138" y="63"/>
                </a:moveTo>
                <a:lnTo>
                  <a:pt x="238" y="63"/>
                </a:lnTo>
                <a:cubicBezTo>
                  <a:pt x="245" y="63"/>
                  <a:pt x="250" y="56"/>
                  <a:pt x="249" y="49"/>
                </a:cubicBezTo>
                <a:cubicBezTo>
                  <a:pt x="242" y="21"/>
                  <a:pt x="218" y="0"/>
                  <a:pt x="188" y="0"/>
                </a:cubicBezTo>
                <a:cubicBezTo>
                  <a:pt x="158" y="0"/>
                  <a:pt x="133" y="21"/>
                  <a:pt x="127" y="49"/>
                </a:cubicBezTo>
                <a:cubicBezTo>
                  <a:pt x="126" y="56"/>
                  <a:pt x="131" y="63"/>
                  <a:pt x="138" y="63"/>
                </a:cubicBezTo>
                <a:close/>
                <a:moveTo>
                  <a:pt x="356" y="225"/>
                </a:moveTo>
                <a:cubicBezTo>
                  <a:pt x="367" y="225"/>
                  <a:pt x="376" y="216"/>
                  <a:pt x="375" y="204"/>
                </a:cubicBezTo>
                <a:cubicBezTo>
                  <a:pt x="374" y="195"/>
                  <a:pt x="366" y="187"/>
                  <a:pt x="355" y="187"/>
                </a:cubicBezTo>
                <a:lnTo>
                  <a:pt x="300" y="187"/>
                </a:lnTo>
                <a:lnTo>
                  <a:pt x="300" y="156"/>
                </a:lnTo>
                <a:cubicBezTo>
                  <a:pt x="336" y="142"/>
                  <a:pt x="362" y="103"/>
                  <a:pt x="362" y="57"/>
                </a:cubicBezTo>
                <a:cubicBezTo>
                  <a:pt x="362" y="48"/>
                  <a:pt x="356" y="40"/>
                  <a:pt x="347" y="38"/>
                </a:cubicBezTo>
                <a:cubicBezTo>
                  <a:pt x="335" y="36"/>
                  <a:pt x="325" y="45"/>
                  <a:pt x="325" y="56"/>
                </a:cubicBezTo>
                <a:cubicBezTo>
                  <a:pt x="325" y="83"/>
                  <a:pt x="313" y="106"/>
                  <a:pt x="295" y="117"/>
                </a:cubicBezTo>
                <a:cubicBezTo>
                  <a:pt x="288" y="106"/>
                  <a:pt x="276" y="100"/>
                  <a:pt x="263" y="100"/>
                </a:cubicBezTo>
                <a:lnTo>
                  <a:pt x="113" y="100"/>
                </a:lnTo>
                <a:cubicBezTo>
                  <a:pt x="100" y="100"/>
                  <a:pt x="88" y="107"/>
                  <a:pt x="81" y="117"/>
                </a:cubicBezTo>
                <a:cubicBezTo>
                  <a:pt x="63" y="106"/>
                  <a:pt x="51" y="84"/>
                  <a:pt x="51" y="57"/>
                </a:cubicBezTo>
                <a:cubicBezTo>
                  <a:pt x="51" y="47"/>
                  <a:pt x="43" y="38"/>
                  <a:pt x="34" y="37"/>
                </a:cubicBezTo>
                <a:cubicBezTo>
                  <a:pt x="23" y="36"/>
                  <a:pt x="14" y="45"/>
                  <a:pt x="14" y="56"/>
                </a:cubicBezTo>
                <a:cubicBezTo>
                  <a:pt x="14" y="102"/>
                  <a:pt x="40" y="141"/>
                  <a:pt x="76" y="155"/>
                </a:cubicBezTo>
                <a:lnTo>
                  <a:pt x="76" y="186"/>
                </a:lnTo>
                <a:lnTo>
                  <a:pt x="21" y="186"/>
                </a:lnTo>
                <a:cubicBezTo>
                  <a:pt x="11" y="186"/>
                  <a:pt x="2" y="194"/>
                  <a:pt x="1" y="204"/>
                </a:cubicBezTo>
                <a:cubicBezTo>
                  <a:pt x="0" y="215"/>
                  <a:pt x="9" y="224"/>
                  <a:pt x="20" y="224"/>
                </a:cubicBezTo>
                <a:lnTo>
                  <a:pt x="76" y="224"/>
                </a:lnTo>
                <a:lnTo>
                  <a:pt x="76" y="255"/>
                </a:lnTo>
                <a:cubicBezTo>
                  <a:pt x="40" y="269"/>
                  <a:pt x="14" y="308"/>
                  <a:pt x="14" y="354"/>
                </a:cubicBezTo>
                <a:cubicBezTo>
                  <a:pt x="14" y="363"/>
                  <a:pt x="20" y="371"/>
                  <a:pt x="29" y="373"/>
                </a:cubicBezTo>
                <a:cubicBezTo>
                  <a:pt x="41" y="375"/>
                  <a:pt x="51" y="366"/>
                  <a:pt x="51" y="355"/>
                </a:cubicBezTo>
                <a:cubicBezTo>
                  <a:pt x="51" y="328"/>
                  <a:pt x="63" y="306"/>
                  <a:pt x="81" y="294"/>
                </a:cubicBezTo>
                <a:cubicBezTo>
                  <a:pt x="91" y="329"/>
                  <a:pt x="119" y="356"/>
                  <a:pt x="153" y="367"/>
                </a:cubicBezTo>
                <a:cubicBezTo>
                  <a:pt x="161" y="369"/>
                  <a:pt x="169" y="363"/>
                  <a:pt x="169" y="355"/>
                </a:cubicBezTo>
                <a:lnTo>
                  <a:pt x="169" y="208"/>
                </a:lnTo>
                <a:cubicBezTo>
                  <a:pt x="169" y="197"/>
                  <a:pt x="177" y="188"/>
                  <a:pt x="186" y="187"/>
                </a:cubicBezTo>
                <a:cubicBezTo>
                  <a:pt x="197" y="186"/>
                  <a:pt x="207" y="195"/>
                  <a:pt x="207" y="206"/>
                </a:cubicBezTo>
                <a:lnTo>
                  <a:pt x="207" y="356"/>
                </a:lnTo>
                <a:cubicBezTo>
                  <a:pt x="207" y="365"/>
                  <a:pt x="214" y="370"/>
                  <a:pt x="223" y="368"/>
                </a:cubicBezTo>
                <a:cubicBezTo>
                  <a:pt x="257" y="357"/>
                  <a:pt x="285" y="329"/>
                  <a:pt x="295" y="295"/>
                </a:cubicBezTo>
                <a:cubicBezTo>
                  <a:pt x="313" y="306"/>
                  <a:pt x="325" y="328"/>
                  <a:pt x="325" y="354"/>
                </a:cubicBezTo>
                <a:cubicBezTo>
                  <a:pt x="325" y="364"/>
                  <a:pt x="333" y="373"/>
                  <a:pt x="342" y="374"/>
                </a:cubicBezTo>
                <a:cubicBezTo>
                  <a:pt x="353" y="375"/>
                  <a:pt x="362" y="366"/>
                  <a:pt x="362" y="355"/>
                </a:cubicBezTo>
                <a:cubicBezTo>
                  <a:pt x="362" y="310"/>
                  <a:pt x="336" y="270"/>
                  <a:pt x="300" y="256"/>
                </a:cubicBezTo>
                <a:lnTo>
                  <a:pt x="300" y="225"/>
                </a:lnTo>
                <a:lnTo>
                  <a:pt x="356" y="225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123;p98">
            <a:extLst>
              <a:ext uri="{FF2B5EF4-FFF2-40B4-BE49-F238E27FC236}">
                <a16:creationId xmlns:a16="http://schemas.microsoft.com/office/drawing/2014/main" id="{9CE4F860-F58C-9748-92A7-E453D0817BD6}"/>
              </a:ext>
            </a:extLst>
          </p:cNvPr>
          <p:cNvSpPr/>
          <p:nvPr/>
        </p:nvSpPr>
        <p:spPr>
          <a:xfrm>
            <a:off x="4556584" y="4169657"/>
            <a:ext cx="105655" cy="140360"/>
          </a:xfrm>
          <a:custGeom>
            <a:avLst/>
            <a:gdLst/>
            <a:ahLst/>
            <a:cxnLst/>
            <a:rect l="l" t="t" r="r" b="b"/>
            <a:pathLst>
              <a:path w="282" h="375" extrusionOk="0">
                <a:moveTo>
                  <a:pt x="261" y="125"/>
                </a:moveTo>
                <a:cubicBezTo>
                  <a:pt x="250" y="125"/>
                  <a:pt x="242" y="133"/>
                  <a:pt x="242" y="144"/>
                </a:cubicBezTo>
                <a:lnTo>
                  <a:pt x="242" y="175"/>
                </a:lnTo>
                <a:cubicBezTo>
                  <a:pt x="242" y="229"/>
                  <a:pt x="196" y="274"/>
                  <a:pt x="140" y="274"/>
                </a:cubicBezTo>
                <a:cubicBezTo>
                  <a:pt x="84" y="274"/>
                  <a:pt x="38" y="229"/>
                  <a:pt x="38" y="175"/>
                </a:cubicBezTo>
                <a:lnTo>
                  <a:pt x="38" y="144"/>
                </a:lnTo>
                <a:cubicBezTo>
                  <a:pt x="38" y="133"/>
                  <a:pt x="29" y="125"/>
                  <a:pt x="18" y="125"/>
                </a:cubicBezTo>
                <a:cubicBezTo>
                  <a:pt x="7" y="125"/>
                  <a:pt x="0" y="133"/>
                  <a:pt x="0" y="144"/>
                </a:cubicBezTo>
                <a:lnTo>
                  <a:pt x="0" y="175"/>
                </a:lnTo>
                <a:cubicBezTo>
                  <a:pt x="0" y="244"/>
                  <a:pt x="53" y="301"/>
                  <a:pt x="121" y="310"/>
                </a:cubicBezTo>
                <a:lnTo>
                  <a:pt x="121" y="337"/>
                </a:lnTo>
                <a:lnTo>
                  <a:pt x="89" y="337"/>
                </a:lnTo>
                <a:cubicBezTo>
                  <a:pt x="78" y="337"/>
                  <a:pt x="70" y="344"/>
                  <a:pt x="70" y="355"/>
                </a:cubicBezTo>
                <a:cubicBezTo>
                  <a:pt x="70" y="365"/>
                  <a:pt x="78" y="374"/>
                  <a:pt x="89" y="374"/>
                </a:cubicBezTo>
                <a:lnTo>
                  <a:pt x="191" y="374"/>
                </a:lnTo>
                <a:cubicBezTo>
                  <a:pt x="202" y="374"/>
                  <a:pt x="211" y="365"/>
                  <a:pt x="211" y="355"/>
                </a:cubicBezTo>
                <a:cubicBezTo>
                  <a:pt x="211" y="344"/>
                  <a:pt x="202" y="337"/>
                  <a:pt x="191" y="337"/>
                </a:cubicBezTo>
                <a:lnTo>
                  <a:pt x="159" y="337"/>
                </a:lnTo>
                <a:lnTo>
                  <a:pt x="159" y="310"/>
                </a:lnTo>
                <a:cubicBezTo>
                  <a:pt x="228" y="301"/>
                  <a:pt x="281" y="244"/>
                  <a:pt x="281" y="175"/>
                </a:cubicBezTo>
                <a:lnTo>
                  <a:pt x="281" y="144"/>
                </a:lnTo>
                <a:cubicBezTo>
                  <a:pt x="281" y="133"/>
                  <a:pt x="272" y="125"/>
                  <a:pt x="261" y="125"/>
                </a:cubicBezTo>
                <a:close/>
                <a:moveTo>
                  <a:pt x="140" y="237"/>
                </a:moveTo>
                <a:cubicBezTo>
                  <a:pt x="176" y="237"/>
                  <a:pt x="204" y="209"/>
                  <a:pt x="204" y="175"/>
                </a:cubicBezTo>
                <a:lnTo>
                  <a:pt x="204" y="62"/>
                </a:lnTo>
                <a:cubicBezTo>
                  <a:pt x="204" y="28"/>
                  <a:pt x="176" y="0"/>
                  <a:pt x="141" y="0"/>
                </a:cubicBezTo>
                <a:lnTo>
                  <a:pt x="140" y="0"/>
                </a:lnTo>
                <a:cubicBezTo>
                  <a:pt x="105" y="0"/>
                  <a:pt x="77" y="28"/>
                  <a:pt x="77" y="62"/>
                </a:cubicBezTo>
                <a:lnTo>
                  <a:pt x="77" y="175"/>
                </a:lnTo>
                <a:cubicBezTo>
                  <a:pt x="77" y="209"/>
                  <a:pt x="105" y="237"/>
                  <a:pt x="140" y="237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124;p98">
            <a:extLst>
              <a:ext uri="{FF2B5EF4-FFF2-40B4-BE49-F238E27FC236}">
                <a16:creationId xmlns:a16="http://schemas.microsoft.com/office/drawing/2014/main" id="{5FB91297-7E0B-DF44-848F-F99A5F7E8084}"/>
              </a:ext>
            </a:extLst>
          </p:cNvPr>
          <p:cNvSpPr/>
          <p:nvPr/>
        </p:nvSpPr>
        <p:spPr>
          <a:xfrm>
            <a:off x="4987456" y="4169657"/>
            <a:ext cx="105655" cy="140360"/>
          </a:xfrm>
          <a:custGeom>
            <a:avLst/>
            <a:gdLst/>
            <a:ahLst/>
            <a:cxnLst/>
            <a:rect l="l" t="t" r="r" b="b"/>
            <a:pathLst>
              <a:path w="281" h="375" extrusionOk="0">
                <a:moveTo>
                  <a:pt x="71" y="324"/>
                </a:moveTo>
                <a:lnTo>
                  <a:pt x="46" y="324"/>
                </a:lnTo>
                <a:cubicBezTo>
                  <a:pt x="42" y="324"/>
                  <a:pt x="38" y="327"/>
                  <a:pt x="36" y="331"/>
                </a:cubicBezTo>
                <a:lnTo>
                  <a:pt x="28" y="345"/>
                </a:lnTo>
                <a:cubicBezTo>
                  <a:pt x="23" y="354"/>
                  <a:pt x="25" y="366"/>
                  <a:pt x="32" y="371"/>
                </a:cubicBezTo>
                <a:cubicBezTo>
                  <a:pt x="35" y="373"/>
                  <a:pt x="39" y="374"/>
                  <a:pt x="42" y="374"/>
                </a:cubicBezTo>
                <a:cubicBezTo>
                  <a:pt x="49" y="374"/>
                  <a:pt x="55" y="371"/>
                  <a:pt x="58" y="365"/>
                </a:cubicBezTo>
                <a:lnTo>
                  <a:pt x="76" y="334"/>
                </a:lnTo>
                <a:cubicBezTo>
                  <a:pt x="79" y="329"/>
                  <a:pt x="76" y="324"/>
                  <a:pt x="71" y="324"/>
                </a:cubicBezTo>
                <a:close/>
                <a:moveTo>
                  <a:pt x="244" y="331"/>
                </a:moveTo>
                <a:cubicBezTo>
                  <a:pt x="242" y="327"/>
                  <a:pt x="238" y="324"/>
                  <a:pt x="234" y="324"/>
                </a:cubicBezTo>
                <a:lnTo>
                  <a:pt x="209" y="324"/>
                </a:lnTo>
                <a:cubicBezTo>
                  <a:pt x="204" y="324"/>
                  <a:pt x="201" y="329"/>
                  <a:pt x="204" y="334"/>
                </a:cubicBezTo>
                <a:lnTo>
                  <a:pt x="222" y="365"/>
                </a:lnTo>
                <a:cubicBezTo>
                  <a:pt x="225" y="371"/>
                  <a:pt x="232" y="374"/>
                  <a:pt x="237" y="374"/>
                </a:cubicBezTo>
                <a:cubicBezTo>
                  <a:pt x="241" y="374"/>
                  <a:pt x="244" y="373"/>
                  <a:pt x="247" y="371"/>
                </a:cubicBezTo>
                <a:cubicBezTo>
                  <a:pt x="255" y="366"/>
                  <a:pt x="257" y="354"/>
                  <a:pt x="252" y="345"/>
                </a:cubicBezTo>
                <a:lnTo>
                  <a:pt x="244" y="331"/>
                </a:lnTo>
                <a:close/>
                <a:moveTo>
                  <a:pt x="243" y="0"/>
                </a:moveTo>
                <a:lnTo>
                  <a:pt x="36" y="0"/>
                </a:lnTo>
                <a:cubicBezTo>
                  <a:pt x="16" y="0"/>
                  <a:pt x="0" y="18"/>
                  <a:pt x="0" y="38"/>
                </a:cubicBezTo>
                <a:lnTo>
                  <a:pt x="0" y="250"/>
                </a:lnTo>
                <a:cubicBezTo>
                  <a:pt x="0" y="270"/>
                  <a:pt x="16" y="287"/>
                  <a:pt x="36" y="287"/>
                </a:cubicBezTo>
                <a:lnTo>
                  <a:pt x="243" y="287"/>
                </a:lnTo>
                <a:cubicBezTo>
                  <a:pt x="264" y="287"/>
                  <a:pt x="280" y="270"/>
                  <a:pt x="280" y="250"/>
                </a:cubicBezTo>
                <a:lnTo>
                  <a:pt x="280" y="38"/>
                </a:lnTo>
                <a:cubicBezTo>
                  <a:pt x="280" y="18"/>
                  <a:pt x="264" y="0"/>
                  <a:pt x="243" y="0"/>
                </a:cubicBezTo>
                <a:close/>
                <a:moveTo>
                  <a:pt x="54" y="262"/>
                </a:moveTo>
                <a:cubicBezTo>
                  <a:pt x="44" y="262"/>
                  <a:pt x="36" y="254"/>
                  <a:pt x="36" y="243"/>
                </a:cubicBezTo>
                <a:cubicBezTo>
                  <a:pt x="36" y="232"/>
                  <a:pt x="44" y="225"/>
                  <a:pt x="54" y="225"/>
                </a:cubicBezTo>
                <a:cubicBezTo>
                  <a:pt x="64" y="225"/>
                  <a:pt x="72" y="232"/>
                  <a:pt x="72" y="243"/>
                </a:cubicBezTo>
                <a:cubicBezTo>
                  <a:pt x="72" y="254"/>
                  <a:pt x="65" y="262"/>
                  <a:pt x="54" y="262"/>
                </a:cubicBezTo>
                <a:close/>
                <a:moveTo>
                  <a:pt x="225" y="262"/>
                </a:moveTo>
                <a:cubicBezTo>
                  <a:pt x="215" y="262"/>
                  <a:pt x="208" y="254"/>
                  <a:pt x="208" y="243"/>
                </a:cubicBezTo>
                <a:cubicBezTo>
                  <a:pt x="208" y="232"/>
                  <a:pt x="214" y="225"/>
                  <a:pt x="225" y="225"/>
                </a:cubicBezTo>
                <a:cubicBezTo>
                  <a:pt x="235" y="225"/>
                  <a:pt x="243" y="232"/>
                  <a:pt x="243" y="243"/>
                </a:cubicBezTo>
                <a:cubicBezTo>
                  <a:pt x="243" y="254"/>
                  <a:pt x="236" y="262"/>
                  <a:pt x="225" y="262"/>
                </a:cubicBezTo>
                <a:close/>
                <a:moveTo>
                  <a:pt x="243" y="187"/>
                </a:moveTo>
                <a:cubicBezTo>
                  <a:pt x="243" y="194"/>
                  <a:pt x="238" y="200"/>
                  <a:pt x="231" y="200"/>
                </a:cubicBezTo>
                <a:lnTo>
                  <a:pt x="49" y="200"/>
                </a:lnTo>
                <a:cubicBezTo>
                  <a:pt x="42" y="200"/>
                  <a:pt x="36" y="194"/>
                  <a:pt x="36" y="187"/>
                </a:cubicBezTo>
                <a:lnTo>
                  <a:pt x="36" y="63"/>
                </a:lnTo>
                <a:cubicBezTo>
                  <a:pt x="36" y="56"/>
                  <a:pt x="42" y="50"/>
                  <a:pt x="49" y="50"/>
                </a:cubicBezTo>
                <a:lnTo>
                  <a:pt x="232" y="50"/>
                </a:lnTo>
                <a:cubicBezTo>
                  <a:pt x="239" y="50"/>
                  <a:pt x="244" y="56"/>
                  <a:pt x="244" y="63"/>
                </a:cubicBezTo>
                <a:lnTo>
                  <a:pt x="243" y="187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125;p98">
            <a:extLst>
              <a:ext uri="{FF2B5EF4-FFF2-40B4-BE49-F238E27FC236}">
                <a16:creationId xmlns:a16="http://schemas.microsoft.com/office/drawing/2014/main" id="{1F1BC14D-32B3-9242-9C5E-4E29E45F6485}"/>
              </a:ext>
            </a:extLst>
          </p:cNvPr>
          <p:cNvSpPr/>
          <p:nvPr/>
        </p:nvSpPr>
        <p:spPr>
          <a:xfrm>
            <a:off x="5386963" y="4177914"/>
            <a:ext cx="140323" cy="122195"/>
          </a:xfrm>
          <a:custGeom>
            <a:avLst/>
            <a:gdLst/>
            <a:ahLst/>
            <a:cxnLst/>
            <a:rect l="l" t="t" r="r" b="b"/>
            <a:pathLst>
              <a:path w="374" h="328" extrusionOk="0">
                <a:moveTo>
                  <a:pt x="362" y="198"/>
                </a:moveTo>
                <a:lnTo>
                  <a:pt x="286" y="198"/>
                </a:lnTo>
                <a:lnTo>
                  <a:pt x="286" y="130"/>
                </a:lnTo>
                <a:cubicBezTo>
                  <a:pt x="302" y="143"/>
                  <a:pt x="322" y="152"/>
                  <a:pt x="344" y="152"/>
                </a:cubicBezTo>
                <a:cubicBezTo>
                  <a:pt x="355" y="152"/>
                  <a:pt x="362" y="143"/>
                  <a:pt x="362" y="134"/>
                </a:cubicBezTo>
                <a:cubicBezTo>
                  <a:pt x="362" y="124"/>
                  <a:pt x="354" y="117"/>
                  <a:pt x="344" y="117"/>
                </a:cubicBezTo>
                <a:cubicBezTo>
                  <a:pt x="312" y="117"/>
                  <a:pt x="286" y="89"/>
                  <a:pt x="286" y="54"/>
                </a:cubicBezTo>
                <a:lnTo>
                  <a:pt x="286" y="35"/>
                </a:lnTo>
                <a:cubicBezTo>
                  <a:pt x="292" y="35"/>
                  <a:pt x="298" y="29"/>
                  <a:pt x="298" y="23"/>
                </a:cubicBezTo>
                <a:lnTo>
                  <a:pt x="298" y="11"/>
                </a:lnTo>
                <a:cubicBezTo>
                  <a:pt x="298" y="5"/>
                  <a:pt x="292" y="0"/>
                  <a:pt x="286" y="0"/>
                </a:cubicBezTo>
                <a:lnTo>
                  <a:pt x="251" y="0"/>
                </a:lnTo>
                <a:cubicBezTo>
                  <a:pt x="245" y="0"/>
                  <a:pt x="239" y="5"/>
                  <a:pt x="239" y="11"/>
                </a:cubicBezTo>
                <a:lnTo>
                  <a:pt x="239" y="23"/>
                </a:lnTo>
                <a:cubicBezTo>
                  <a:pt x="239" y="29"/>
                  <a:pt x="245" y="35"/>
                  <a:pt x="251" y="35"/>
                </a:cubicBezTo>
                <a:lnTo>
                  <a:pt x="251" y="52"/>
                </a:lnTo>
                <a:cubicBezTo>
                  <a:pt x="251" y="88"/>
                  <a:pt x="222" y="116"/>
                  <a:pt x="187" y="116"/>
                </a:cubicBezTo>
                <a:cubicBezTo>
                  <a:pt x="152" y="116"/>
                  <a:pt x="123" y="87"/>
                  <a:pt x="123" y="52"/>
                </a:cubicBezTo>
                <a:lnTo>
                  <a:pt x="123" y="35"/>
                </a:lnTo>
                <a:cubicBezTo>
                  <a:pt x="130" y="35"/>
                  <a:pt x="135" y="29"/>
                  <a:pt x="135" y="23"/>
                </a:cubicBezTo>
                <a:lnTo>
                  <a:pt x="135" y="11"/>
                </a:lnTo>
                <a:cubicBezTo>
                  <a:pt x="135" y="5"/>
                  <a:pt x="130" y="0"/>
                  <a:pt x="123" y="0"/>
                </a:cubicBezTo>
                <a:lnTo>
                  <a:pt x="88" y="0"/>
                </a:lnTo>
                <a:cubicBezTo>
                  <a:pt x="82" y="0"/>
                  <a:pt x="77" y="5"/>
                  <a:pt x="77" y="11"/>
                </a:cubicBezTo>
                <a:lnTo>
                  <a:pt x="77" y="23"/>
                </a:lnTo>
                <a:cubicBezTo>
                  <a:pt x="77" y="29"/>
                  <a:pt x="82" y="35"/>
                  <a:pt x="88" y="35"/>
                </a:cubicBezTo>
                <a:lnTo>
                  <a:pt x="88" y="52"/>
                </a:lnTo>
                <a:cubicBezTo>
                  <a:pt x="88" y="88"/>
                  <a:pt x="62" y="116"/>
                  <a:pt x="30" y="116"/>
                </a:cubicBezTo>
                <a:cubicBezTo>
                  <a:pt x="20" y="116"/>
                  <a:pt x="13" y="124"/>
                  <a:pt x="13" y="133"/>
                </a:cubicBezTo>
                <a:cubicBezTo>
                  <a:pt x="13" y="142"/>
                  <a:pt x="21" y="150"/>
                  <a:pt x="30" y="150"/>
                </a:cubicBezTo>
                <a:cubicBezTo>
                  <a:pt x="52" y="150"/>
                  <a:pt x="73" y="141"/>
                  <a:pt x="88" y="128"/>
                </a:cubicBezTo>
                <a:lnTo>
                  <a:pt x="88" y="197"/>
                </a:lnTo>
                <a:lnTo>
                  <a:pt x="11" y="197"/>
                </a:lnTo>
                <a:cubicBezTo>
                  <a:pt x="5" y="198"/>
                  <a:pt x="0" y="204"/>
                  <a:pt x="0" y="210"/>
                </a:cubicBezTo>
                <a:lnTo>
                  <a:pt x="0" y="238"/>
                </a:lnTo>
                <a:cubicBezTo>
                  <a:pt x="0" y="244"/>
                  <a:pt x="5" y="251"/>
                  <a:pt x="11" y="251"/>
                </a:cubicBezTo>
                <a:lnTo>
                  <a:pt x="35" y="251"/>
                </a:lnTo>
                <a:lnTo>
                  <a:pt x="35" y="314"/>
                </a:lnTo>
                <a:cubicBezTo>
                  <a:pt x="35" y="321"/>
                  <a:pt x="40" y="327"/>
                  <a:pt x="46" y="327"/>
                </a:cubicBezTo>
                <a:lnTo>
                  <a:pt x="81" y="327"/>
                </a:lnTo>
                <a:cubicBezTo>
                  <a:pt x="87" y="327"/>
                  <a:pt x="93" y="321"/>
                  <a:pt x="93" y="314"/>
                </a:cubicBezTo>
                <a:lnTo>
                  <a:pt x="93" y="291"/>
                </a:lnTo>
                <a:cubicBezTo>
                  <a:pt x="93" y="271"/>
                  <a:pt x="109" y="257"/>
                  <a:pt x="128" y="257"/>
                </a:cubicBezTo>
                <a:lnTo>
                  <a:pt x="245" y="257"/>
                </a:lnTo>
                <a:cubicBezTo>
                  <a:pt x="264" y="257"/>
                  <a:pt x="280" y="271"/>
                  <a:pt x="280" y="291"/>
                </a:cubicBezTo>
                <a:lnTo>
                  <a:pt x="280" y="314"/>
                </a:lnTo>
                <a:cubicBezTo>
                  <a:pt x="280" y="321"/>
                  <a:pt x="285" y="327"/>
                  <a:pt x="291" y="327"/>
                </a:cubicBezTo>
                <a:lnTo>
                  <a:pt x="327" y="327"/>
                </a:lnTo>
                <a:cubicBezTo>
                  <a:pt x="333" y="327"/>
                  <a:pt x="338" y="321"/>
                  <a:pt x="338" y="314"/>
                </a:cubicBezTo>
                <a:lnTo>
                  <a:pt x="338" y="251"/>
                </a:lnTo>
                <a:lnTo>
                  <a:pt x="362" y="251"/>
                </a:lnTo>
                <a:cubicBezTo>
                  <a:pt x="368" y="251"/>
                  <a:pt x="373" y="245"/>
                  <a:pt x="373" y="238"/>
                </a:cubicBezTo>
                <a:lnTo>
                  <a:pt x="373" y="210"/>
                </a:lnTo>
                <a:cubicBezTo>
                  <a:pt x="373" y="204"/>
                  <a:pt x="368" y="198"/>
                  <a:pt x="362" y="198"/>
                </a:cubicBezTo>
                <a:close/>
                <a:moveTo>
                  <a:pt x="123" y="127"/>
                </a:moveTo>
                <a:cubicBezTo>
                  <a:pt x="140" y="142"/>
                  <a:pt x="162" y="152"/>
                  <a:pt x="186" y="152"/>
                </a:cubicBezTo>
                <a:cubicBezTo>
                  <a:pt x="210" y="152"/>
                  <a:pt x="233" y="143"/>
                  <a:pt x="250" y="127"/>
                </a:cubicBezTo>
                <a:lnTo>
                  <a:pt x="250" y="198"/>
                </a:lnTo>
                <a:lnTo>
                  <a:pt x="123" y="198"/>
                </a:lnTo>
                <a:lnTo>
                  <a:pt x="123" y="127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126;p98">
            <a:extLst>
              <a:ext uri="{FF2B5EF4-FFF2-40B4-BE49-F238E27FC236}">
                <a16:creationId xmlns:a16="http://schemas.microsoft.com/office/drawing/2014/main" id="{04846A55-1B82-4A49-9070-B8E51619165B}"/>
              </a:ext>
            </a:extLst>
          </p:cNvPr>
          <p:cNvSpPr/>
          <p:nvPr/>
        </p:nvSpPr>
        <p:spPr>
          <a:xfrm>
            <a:off x="5802978" y="4181216"/>
            <a:ext cx="140323" cy="117241"/>
          </a:xfrm>
          <a:custGeom>
            <a:avLst/>
            <a:gdLst/>
            <a:ahLst/>
            <a:cxnLst/>
            <a:rect l="l" t="t" r="r" b="b"/>
            <a:pathLst>
              <a:path w="375" h="312" extrusionOk="0">
                <a:moveTo>
                  <a:pt x="187" y="124"/>
                </a:moveTo>
                <a:cubicBezTo>
                  <a:pt x="160" y="124"/>
                  <a:pt x="137" y="147"/>
                  <a:pt x="137" y="174"/>
                </a:cubicBezTo>
                <a:cubicBezTo>
                  <a:pt x="137" y="201"/>
                  <a:pt x="160" y="224"/>
                  <a:pt x="187" y="224"/>
                </a:cubicBezTo>
                <a:cubicBezTo>
                  <a:pt x="214" y="224"/>
                  <a:pt x="237" y="201"/>
                  <a:pt x="237" y="174"/>
                </a:cubicBezTo>
                <a:cubicBezTo>
                  <a:pt x="237" y="147"/>
                  <a:pt x="214" y="124"/>
                  <a:pt x="187" y="124"/>
                </a:cubicBezTo>
                <a:close/>
                <a:moveTo>
                  <a:pt x="336" y="62"/>
                </a:moveTo>
                <a:lnTo>
                  <a:pt x="286" y="62"/>
                </a:lnTo>
                <a:cubicBezTo>
                  <a:pt x="281" y="62"/>
                  <a:pt x="276" y="60"/>
                  <a:pt x="275" y="54"/>
                </a:cubicBezTo>
                <a:lnTo>
                  <a:pt x="259" y="20"/>
                </a:lnTo>
                <a:cubicBezTo>
                  <a:pt x="252" y="7"/>
                  <a:pt x="239" y="0"/>
                  <a:pt x="225" y="0"/>
                </a:cubicBezTo>
                <a:lnTo>
                  <a:pt x="149" y="0"/>
                </a:lnTo>
                <a:cubicBezTo>
                  <a:pt x="135" y="0"/>
                  <a:pt x="122" y="7"/>
                  <a:pt x="115" y="20"/>
                </a:cubicBezTo>
                <a:lnTo>
                  <a:pt x="99" y="54"/>
                </a:lnTo>
                <a:cubicBezTo>
                  <a:pt x="97" y="59"/>
                  <a:pt x="93" y="62"/>
                  <a:pt x="88" y="62"/>
                </a:cubicBezTo>
                <a:lnTo>
                  <a:pt x="37" y="62"/>
                </a:lnTo>
                <a:cubicBezTo>
                  <a:pt x="17" y="62"/>
                  <a:pt x="0" y="79"/>
                  <a:pt x="0" y="99"/>
                </a:cubicBezTo>
                <a:lnTo>
                  <a:pt x="0" y="274"/>
                </a:lnTo>
                <a:cubicBezTo>
                  <a:pt x="0" y="294"/>
                  <a:pt x="17" y="311"/>
                  <a:pt x="37" y="311"/>
                </a:cubicBezTo>
                <a:lnTo>
                  <a:pt x="336" y="311"/>
                </a:lnTo>
                <a:cubicBezTo>
                  <a:pt x="357" y="311"/>
                  <a:pt x="374" y="294"/>
                  <a:pt x="374" y="274"/>
                </a:cubicBezTo>
                <a:lnTo>
                  <a:pt x="374" y="99"/>
                </a:lnTo>
                <a:cubicBezTo>
                  <a:pt x="374" y="79"/>
                  <a:pt x="357" y="62"/>
                  <a:pt x="336" y="62"/>
                </a:cubicBezTo>
                <a:close/>
                <a:moveTo>
                  <a:pt x="187" y="263"/>
                </a:moveTo>
                <a:cubicBezTo>
                  <a:pt x="139" y="263"/>
                  <a:pt x="100" y="224"/>
                  <a:pt x="100" y="176"/>
                </a:cubicBezTo>
                <a:cubicBezTo>
                  <a:pt x="100" y="127"/>
                  <a:pt x="139" y="88"/>
                  <a:pt x="187" y="88"/>
                </a:cubicBezTo>
                <a:cubicBezTo>
                  <a:pt x="235" y="88"/>
                  <a:pt x="274" y="127"/>
                  <a:pt x="274" y="176"/>
                </a:cubicBezTo>
                <a:cubicBezTo>
                  <a:pt x="274" y="224"/>
                  <a:pt x="235" y="263"/>
                  <a:pt x="187" y="263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1127;p98">
            <a:extLst>
              <a:ext uri="{FF2B5EF4-FFF2-40B4-BE49-F238E27FC236}">
                <a16:creationId xmlns:a16="http://schemas.microsoft.com/office/drawing/2014/main" id="{A45D5735-8FCD-6945-8DA3-BAB5706B2BBB}"/>
              </a:ext>
            </a:extLst>
          </p:cNvPr>
          <p:cNvSpPr/>
          <p:nvPr/>
        </p:nvSpPr>
        <p:spPr>
          <a:xfrm>
            <a:off x="7087341" y="1643194"/>
            <a:ext cx="140323" cy="142010"/>
          </a:xfrm>
          <a:custGeom>
            <a:avLst/>
            <a:gdLst/>
            <a:ahLst/>
            <a:cxnLst/>
            <a:rect l="l" t="t" r="r" b="b"/>
            <a:pathLst>
              <a:path w="377" h="378" extrusionOk="0">
                <a:moveTo>
                  <a:pt x="272" y="57"/>
                </a:moveTo>
                <a:cubicBezTo>
                  <a:pt x="271" y="52"/>
                  <a:pt x="265" y="49"/>
                  <a:pt x="261" y="50"/>
                </a:cubicBezTo>
                <a:lnTo>
                  <a:pt x="9" y="131"/>
                </a:lnTo>
                <a:cubicBezTo>
                  <a:pt x="3" y="133"/>
                  <a:pt x="0" y="140"/>
                  <a:pt x="1" y="146"/>
                </a:cubicBezTo>
                <a:lnTo>
                  <a:pt x="11" y="185"/>
                </a:lnTo>
                <a:cubicBezTo>
                  <a:pt x="13" y="191"/>
                  <a:pt x="19" y="196"/>
                  <a:pt x="26" y="194"/>
                </a:cubicBezTo>
                <a:lnTo>
                  <a:pt x="89" y="186"/>
                </a:lnTo>
                <a:cubicBezTo>
                  <a:pt x="91" y="193"/>
                  <a:pt x="94" y="200"/>
                  <a:pt x="99" y="205"/>
                </a:cubicBezTo>
                <a:lnTo>
                  <a:pt x="44" y="352"/>
                </a:lnTo>
                <a:cubicBezTo>
                  <a:pt x="40" y="362"/>
                  <a:pt x="45" y="372"/>
                  <a:pt x="55" y="376"/>
                </a:cubicBezTo>
                <a:cubicBezTo>
                  <a:pt x="57" y="376"/>
                  <a:pt x="60" y="377"/>
                  <a:pt x="61" y="377"/>
                </a:cubicBezTo>
                <a:cubicBezTo>
                  <a:pt x="69" y="377"/>
                  <a:pt x="76" y="372"/>
                  <a:pt x="78" y="365"/>
                </a:cubicBezTo>
                <a:lnTo>
                  <a:pt x="130" y="225"/>
                </a:lnTo>
                <a:cubicBezTo>
                  <a:pt x="135" y="227"/>
                  <a:pt x="138" y="227"/>
                  <a:pt x="142" y="227"/>
                </a:cubicBezTo>
                <a:cubicBezTo>
                  <a:pt x="147" y="227"/>
                  <a:pt x="151" y="226"/>
                  <a:pt x="155" y="225"/>
                </a:cubicBezTo>
                <a:lnTo>
                  <a:pt x="206" y="365"/>
                </a:lnTo>
                <a:cubicBezTo>
                  <a:pt x="208" y="372"/>
                  <a:pt x="216" y="377"/>
                  <a:pt x="223" y="377"/>
                </a:cubicBezTo>
                <a:cubicBezTo>
                  <a:pt x="225" y="377"/>
                  <a:pt x="228" y="376"/>
                  <a:pt x="229" y="376"/>
                </a:cubicBezTo>
                <a:cubicBezTo>
                  <a:pt x="240" y="372"/>
                  <a:pt x="244" y="362"/>
                  <a:pt x="240" y="351"/>
                </a:cubicBezTo>
                <a:lnTo>
                  <a:pt x="186" y="203"/>
                </a:lnTo>
                <a:cubicBezTo>
                  <a:pt x="193" y="194"/>
                  <a:pt x="197" y="182"/>
                  <a:pt x="197" y="170"/>
                </a:cubicBezTo>
                <a:lnTo>
                  <a:pt x="197" y="169"/>
                </a:lnTo>
                <a:lnTo>
                  <a:pt x="285" y="157"/>
                </a:lnTo>
                <a:cubicBezTo>
                  <a:pt x="290" y="156"/>
                  <a:pt x="294" y="151"/>
                  <a:pt x="293" y="145"/>
                </a:cubicBezTo>
                <a:lnTo>
                  <a:pt x="272" y="57"/>
                </a:lnTo>
                <a:close/>
                <a:moveTo>
                  <a:pt x="374" y="145"/>
                </a:moveTo>
                <a:lnTo>
                  <a:pt x="339" y="17"/>
                </a:lnTo>
                <a:cubicBezTo>
                  <a:pt x="337" y="7"/>
                  <a:pt x="326" y="0"/>
                  <a:pt x="316" y="3"/>
                </a:cubicBezTo>
                <a:cubicBezTo>
                  <a:pt x="306" y="5"/>
                  <a:pt x="300" y="17"/>
                  <a:pt x="302" y="27"/>
                </a:cubicBezTo>
                <a:lnTo>
                  <a:pt x="336" y="154"/>
                </a:lnTo>
                <a:cubicBezTo>
                  <a:pt x="338" y="164"/>
                  <a:pt x="350" y="170"/>
                  <a:pt x="360" y="168"/>
                </a:cubicBezTo>
                <a:cubicBezTo>
                  <a:pt x="371" y="165"/>
                  <a:pt x="376" y="154"/>
                  <a:pt x="374" y="145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1128;p98">
            <a:extLst>
              <a:ext uri="{FF2B5EF4-FFF2-40B4-BE49-F238E27FC236}">
                <a16:creationId xmlns:a16="http://schemas.microsoft.com/office/drawing/2014/main" id="{04EC08CE-4AB9-C644-A828-156A62CEBDE2}"/>
              </a:ext>
            </a:extLst>
          </p:cNvPr>
          <p:cNvSpPr/>
          <p:nvPr/>
        </p:nvSpPr>
        <p:spPr>
          <a:xfrm>
            <a:off x="1533872" y="4607247"/>
            <a:ext cx="140323" cy="105682"/>
          </a:xfrm>
          <a:custGeom>
            <a:avLst/>
            <a:gdLst/>
            <a:ahLst/>
            <a:cxnLst/>
            <a:rect l="l" t="t" r="r" b="b"/>
            <a:pathLst>
              <a:path w="375" h="281" extrusionOk="0">
                <a:moveTo>
                  <a:pt x="336" y="0"/>
                </a:moveTo>
                <a:lnTo>
                  <a:pt x="37" y="0"/>
                </a:lnTo>
                <a:cubicBezTo>
                  <a:pt x="17" y="0"/>
                  <a:pt x="0" y="16"/>
                  <a:pt x="0" y="36"/>
                </a:cubicBezTo>
                <a:lnTo>
                  <a:pt x="0" y="243"/>
                </a:lnTo>
                <a:cubicBezTo>
                  <a:pt x="0" y="264"/>
                  <a:pt x="17" y="280"/>
                  <a:pt x="37" y="280"/>
                </a:cubicBezTo>
                <a:lnTo>
                  <a:pt x="336" y="280"/>
                </a:lnTo>
                <a:cubicBezTo>
                  <a:pt x="356" y="280"/>
                  <a:pt x="374" y="264"/>
                  <a:pt x="374" y="243"/>
                </a:cubicBezTo>
                <a:lnTo>
                  <a:pt x="374" y="36"/>
                </a:lnTo>
                <a:cubicBezTo>
                  <a:pt x="374" y="16"/>
                  <a:pt x="356" y="0"/>
                  <a:pt x="336" y="0"/>
                </a:cubicBezTo>
                <a:close/>
                <a:moveTo>
                  <a:pt x="336" y="36"/>
                </a:moveTo>
                <a:lnTo>
                  <a:pt x="336" y="73"/>
                </a:lnTo>
                <a:lnTo>
                  <a:pt x="37" y="73"/>
                </a:lnTo>
                <a:lnTo>
                  <a:pt x="37" y="36"/>
                </a:lnTo>
                <a:lnTo>
                  <a:pt x="336" y="36"/>
                </a:lnTo>
                <a:close/>
                <a:moveTo>
                  <a:pt x="37" y="243"/>
                </a:moveTo>
                <a:lnTo>
                  <a:pt x="37" y="133"/>
                </a:lnTo>
                <a:lnTo>
                  <a:pt x="336" y="133"/>
                </a:lnTo>
                <a:lnTo>
                  <a:pt x="336" y="243"/>
                </a:lnTo>
                <a:lnTo>
                  <a:pt x="37" y="243"/>
                </a:lnTo>
                <a:close/>
                <a:moveTo>
                  <a:pt x="144" y="164"/>
                </a:moveTo>
                <a:cubicBezTo>
                  <a:pt x="135" y="164"/>
                  <a:pt x="128" y="168"/>
                  <a:pt x="124" y="175"/>
                </a:cubicBezTo>
                <a:cubicBezTo>
                  <a:pt x="123" y="176"/>
                  <a:pt x="121" y="176"/>
                  <a:pt x="121" y="175"/>
                </a:cubicBezTo>
                <a:cubicBezTo>
                  <a:pt x="116" y="168"/>
                  <a:pt x="109" y="164"/>
                  <a:pt x="100" y="164"/>
                </a:cubicBezTo>
                <a:cubicBezTo>
                  <a:pt x="86" y="164"/>
                  <a:pt x="75" y="175"/>
                  <a:pt x="75" y="188"/>
                </a:cubicBezTo>
                <a:cubicBezTo>
                  <a:pt x="75" y="201"/>
                  <a:pt x="86" y="212"/>
                  <a:pt x="100" y="212"/>
                </a:cubicBezTo>
                <a:cubicBezTo>
                  <a:pt x="109" y="212"/>
                  <a:pt x="117" y="208"/>
                  <a:pt x="121" y="201"/>
                </a:cubicBezTo>
                <a:cubicBezTo>
                  <a:pt x="121" y="200"/>
                  <a:pt x="123" y="200"/>
                  <a:pt x="124" y="201"/>
                </a:cubicBezTo>
                <a:cubicBezTo>
                  <a:pt x="128" y="208"/>
                  <a:pt x="135" y="212"/>
                  <a:pt x="144" y="212"/>
                </a:cubicBezTo>
                <a:lnTo>
                  <a:pt x="145" y="212"/>
                </a:lnTo>
                <a:cubicBezTo>
                  <a:pt x="158" y="212"/>
                  <a:pt x="169" y="202"/>
                  <a:pt x="169" y="188"/>
                </a:cubicBezTo>
                <a:lnTo>
                  <a:pt x="169" y="186"/>
                </a:lnTo>
                <a:cubicBezTo>
                  <a:pt x="168" y="175"/>
                  <a:pt x="157" y="164"/>
                  <a:pt x="144" y="164"/>
                </a:cubicBezTo>
                <a:close/>
                <a:moveTo>
                  <a:pt x="286" y="170"/>
                </a:moveTo>
                <a:lnTo>
                  <a:pt x="212" y="170"/>
                </a:lnTo>
                <a:cubicBezTo>
                  <a:pt x="205" y="170"/>
                  <a:pt x="199" y="176"/>
                  <a:pt x="199" y="183"/>
                </a:cubicBezTo>
                <a:lnTo>
                  <a:pt x="199" y="194"/>
                </a:lnTo>
                <a:cubicBezTo>
                  <a:pt x="199" y="201"/>
                  <a:pt x="205" y="207"/>
                  <a:pt x="212" y="207"/>
                </a:cubicBezTo>
                <a:lnTo>
                  <a:pt x="286" y="207"/>
                </a:lnTo>
                <a:cubicBezTo>
                  <a:pt x="293" y="207"/>
                  <a:pt x="299" y="201"/>
                  <a:pt x="299" y="194"/>
                </a:cubicBezTo>
                <a:lnTo>
                  <a:pt x="299" y="182"/>
                </a:lnTo>
                <a:cubicBezTo>
                  <a:pt x="299" y="176"/>
                  <a:pt x="293" y="170"/>
                  <a:pt x="286" y="170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1129;p98">
            <a:extLst>
              <a:ext uri="{FF2B5EF4-FFF2-40B4-BE49-F238E27FC236}">
                <a16:creationId xmlns:a16="http://schemas.microsoft.com/office/drawing/2014/main" id="{B025FD06-C12F-404E-ABB1-2790390246C4}"/>
              </a:ext>
            </a:extLst>
          </p:cNvPr>
          <p:cNvSpPr/>
          <p:nvPr/>
        </p:nvSpPr>
        <p:spPr>
          <a:xfrm>
            <a:off x="1959791" y="4617155"/>
            <a:ext cx="140323" cy="87517"/>
          </a:xfrm>
          <a:custGeom>
            <a:avLst/>
            <a:gdLst/>
            <a:ahLst/>
            <a:cxnLst/>
            <a:rect l="l" t="t" r="r" b="b"/>
            <a:pathLst>
              <a:path w="374" h="235" extrusionOk="0">
                <a:moveTo>
                  <a:pt x="338" y="0"/>
                </a:moveTo>
                <a:lnTo>
                  <a:pt x="35" y="0"/>
                </a:lnTo>
                <a:cubicBezTo>
                  <a:pt x="15" y="0"/>
                  <a:pt x="0" y="16"/>
                  <a:pt x="0" y="34"/>
                </a:cubicBezTo>
                <a:lnTo>
                  <a:pt x="0" y="199"/>
                </a:lnTo>
                <a:cubicBezTo>
                  <a:pt x="0" y="218"/>
                  <a:pt x="15" y="234"/>
                  <a:pt x="35" y="234"/>
                </a:cubicBezTo>
                <a:lnTo>
                  <a:pt x="338" y="234"/>
                </a:lnTo>
                <a:cubicBezTo>
                  <a:pt x="358" y="234"/>
                  <a:pt x="373" y="218"/>
                  <a:pt x="373" y="199"/>
                </a:cubicBezTo>
                <a:lnTo>
                  <a:pt x="373" y="34"/>
                </a:lnTo>
                <a:cubicBezTo>
                  <a:pt x="373" y="16"/>
                  <a:pt x="358" y="0"/>
                  <a:pt x="338" y="0"/>
                </a:cubicBezTo>
                <a:close/>
                <a:moveTo>
                  <a:pt x="76" y="199"/>
                </a:moveTo>
                <a:cubicBezTo>
                  <a:pt x="76" y="177"/>
                  <a:pt x="58" y="160"/>
                  <a:pt x="35" y="160"/>
                </a:cubicBezTo>
                <a:lnTo>
                  <a:pt x="35" y="74"/>
                </a:lnTo>
                <a:cubicBezTo>
                  <a:pt x="58" y="74"/>
                  <a:pt x="76" y="56"/>
                  <a:pt x="76" y="34"/>
                </a:cubicBezTo>
                <a:lnTo>
                  <a:pt x="298" y="34"/>
                </a:lnTo>
                <a:cubicBezTo>
                  <a:pt x="298" y="57"/>
                  <a:pt x="316" y="74"/>
                  <a:pt x="338" y="74"/>
                </a:cubicBezTo>
                <a:lnTo>
                  <a:pt x="338" y="160"/>
                </a:lnTo>
                <a:cubicBezTo>
                  <a:pt x="316" y="160"/>
                  <a:pt x="298" y="177"/>
                  <a:pt x="298" y="199"/>
                </a:cubicBezTo>
                <a:lnTo>
                  <a:pt x="76" y="199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1130;p98">
            <a:extLst>
              <a:ext uri="{FF2B5EF4-FFF2-40B4-BE49-F238E27FC236}">
                <a16:creationId xmlns:a16="http://schemas.microsoft.com/office/drawing/2014/main" id="{B82AC5C7-07A1-A640-9521-8BC00CD84BFA}"/>
              </a:ext>
            </a:extLst>
          </p:cNvPr>
          <p:cNvSpPr/>
          <p:nvPr/>
        </p:nvSpPr>
        <p:spPr>
          <a:xfrm>
            <a:off x="2007668" y="4638621"/>
            <a:ext cx="44573" cy="42933"/>
          </a:xfrm>
          <a:custGeom>
            <a:avLst/>
            <a:gdLst/>
            <a:ahLst/>
            <a:cxnLst/>
            <a:rect l="l" t="t" r="r" b="b"/>
            <a:pathLst>
              <a:path w="118" h="114" extrusionOk="0">
                <a:moveTo>
                  <a:pt x="117" y="57"/>
                </a:moveTo>
                <a:cubicBezTo>
                  <a:pt x="117" y="67"/>
                  <a:pt x="114" y="76"/>
                  <a:pt x="109" y="85"/>
                </a:cubicBezTo>
                <a:cubicBezTo>
                  <a:pt x="104" y="94"/>
                  <a:pt x="97" y="101"/>
                  <a:pt x="88" y="106"/>
                </a:cubicBezTo>
                <a:cubicBezTo>
                  <a:pt x="78" y="111"/>
                  <a:pt x="68" y="113"/>
                  <a:pt x="58" y="113"/>
                </a:cubicBezTo>
                <a:cubicBezTo>
                  <a:pt x="47" y="113"/>
                  <a:pt x="38" y="111"/>
                  <a:pt x="29" y="106"/>
                </a:cubicBezTo>
                <a:cubicBezTo>
                  <a:pt x="19" y="101"/>
                  <a:pt x="13" y="94"/>
                  <a:pt x="8" y="85"/>
                </a:cubicBezTo>
                <a:cubicBezTo>
                  <a:pt x="3" y="76"/>
                  <a:pt x="0" y="68"/>
                  <a:pt x="0" y="57"/>
                </a:cubicBezTo>
                <a:cubicBezTo>
                  <a:pt x="0" y="47"/>
                  <a:pt x="3" y="37"/>
                  <a:pt x="8" y="28"/>
                </a:cubicBezTo>
                <a:cubicBezTo>
                  <a:pt x="13" y="19"/>
                  <a:pt x="19" y="13"/>
                  <a:pt x="29" y="7"/>
                </a:cubicBezTo>
                <a:cubicBezTo>
                  <a:pt x="38" y="2"/>
                  <a:pt x="48" y="0"/>
                  <a:pt x="58" y="0"/>
                </a:cubicBezTo>
                <a:cubicBezTo>
                  <a:pt x="69" y="0"/>
                  <a:pt x="78" y="2"/>
                  <a:pt x="88" y="7"/>
                </a:cubicBezTo>
                <a:cubicBezTo>
                  <a:pt x="97" y="13"/>
                  <a:pt x="104" y="19"/>
                  <a:pt x="109" y="28"/>
                </a:cubicBezTo>
                <a:cubicBezTo>
                  <a:pt x="114" y="37"/>
                  <a:pt x="117" y="46"/>
                  <a:pt x="117" y="57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1131;p98">
            <a:extLst>
              <a:ext uri="{FF2B5EF4-FFF2-40B4-BE49-F238E27FC236}">
                <a16:creationId xmlns:a16="http://schemas.microsoft.com/office/drawing/2014/main" id="{E4329FB1-4F65-F949-8108-18008BFACB79}"/>
              </a:ext>
            </a:extLst>
          </p:cNvPr>
          <p:cNvSpPr/>
          <p:nvPr/>
        </p:nvSpPr>
        <p:spPr>
          <a:xfrm>
            <a:off x="2382411" y="4595688"/>
            <a:ext cx="140323" cy="128800"/>
          </a:xfrm>
          <a:custGeom>
            <a:avLst/>
            <a:gdLst/>
            <a:ahLst/>
            <a:cxnLst/>
            <a:rect l="l" t="t" r="r" b="b"/>
            <a:pathLst>
              <a:path w="374" h="344" extrusionOk="0">
                <a:moveTo>
                  <a:pt x="336" y="0"/>
                </a:moveTo>
                <a:lnTo>
                  <a:pt x="37" y="0"/>
                </a:lnTo>
                <a:cubicBezTo>
                  <a:pt x="17" y="0"/>
                  <a:pt x="0" y="17"/>
                  <a:pt x="0" y="37"/>
                </a:cubicBezTo>
                <a:lnTo>
                  <a:pt x="0" y="74"/>
                </a:lnTo>
                <a:cubicBezTo>
                  <a:pt x="0" y="81"/>
                  <a:pt x="5" y="86"/>
                  <a:pt x="12" y="86"/>
                </a:cubicBezTo>
                <a:lnTo>
                  <a:pt x="361" y="86"/>
                </a:lnTo>
                <a:cubicBezTo>
                  <a:pt x="368" y="86"/>
                  <a:pt x="373" y="81"/>
                  <a:pt x="373" y="74"/>
                </a:cubicBezTo>
                <a:lnTo>
                  <a:pt x="373" y="37"/>
                </a:lnTo>
                <a:cubicBezTo>
                  <a:pt x="373" y="17"/>
                  <a:pt x="356" y="0"/>
                  <a:pt x="336" y="0"/>
                </a:cubicBezTo>
                <a:close/>
                <a:moveTo>
                  <a:pt x="336" y="123"/>
                </a:moveTo>
                <a:lnTo>
                  <a:pt x="37" y="123"/>
                </a:lnTo>
                <a:cubicBezTo>
                  <a:pt x="30" y="123"/>
                  <a:pt x="24" y="128"/>
                  <a:pt x="24" y="135"/>
                </a:cubicBezTo>
                <a:lnTo>
                  <a:pt x="24" y="306"/>
                </a:lnTo>
                <a:cubicBezTo>
                  <a:pt x="24" y="327"/>
                  <a:pt x="42" y="343"/>
                  <a:pt x="62" y="343"/>
                </a:cubicBezTo>
                <a:lnTo>
                  <a:pt x="311" y="343"/>
                </a:lnTo>
                <a:cubicBezTo>
                  <a:pt x="331" y="343"/>
                  <a:pt x="348" y="327"/>
                  <a:pt x="348" y="306"/>
                </a:cubicBezTo>
                <a:lnTo>
                  <a:pt x="348" y="135"/>
                </a:lnTo>
                <a:cubicBezTo>
                  <a:pt x="348" y="128"/>
                  <a:pt x="343" y="123"/>
                  <a:pt x="336" y="123"/>
                </a:cubicBezTo>
                <a:close/>
                <a:moveTo>
                  <a:pt x="255" y="178"/>
                </a:moveTo>
                <a:cubicBezTo>
                  <a:pt x="255" y="188"/>
                  <a:pt x="247" y="197"/>
                  <a:pt x="236" y="197"/>
                </a:cubicBezTo>
                <a:lnTo>
                  <a:pt x="137" y="197"/>
                </a:lnTo>
                <a:cubicBezTo>
                  <a:pt x="126" y="197"/>
                  <a:pt x="118" y="189"/>
                  <a:pt x="118" y="178"/>
                </a:cubicBezTo>
                <a:cubicBezTo>
                  <a:pt x="118" y="168"/>
                  <a:pt x="126" y="159"/>
                  <a:pt x="137" y="159"/>
                </a:cubicBezTo>
                <a:lnTo>
                  <a:pt x="236" y="159"/>
                </a:lnTo>
                <a:cubicBezTo>
                  <a:pt x="247" y="159"/>
                  <a:pt x="255" y="167"/>
                  <a:pt x="255" y="178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1132;p98">
            <a:extLst>
              <a:ext uri="{FF2B5EF4-FFF2-40B4-BE49-F238E27FC236}">
                <a16:creationId xmlns:a16="http://schemas.microsoft.com/office/drawing/2014/main" id="{1CF8E8DD-45D0-C64E-B5C4-61448A0C10BC}"/>
              </a:ext>
            </a:extLst>
          </p:cNvPr>
          <p:cNvSpPr/>
          <p:nvPr/>
        </p:nvSpPr>
        <p:spPr>
          <a:xfrm>
            <a:off x="2813284" y="4602293"/>
            <a:ext cx="140322" cy="117242"/>
          </a:xfrm>
          <a:custGeom>
            <a:avLst/>
            <a:gdLst/>
            <a:ahLst/>
            <a:cxnLst/>
            <a:rect l="l" t="t" r="r" b="b"/>
            <a:pathLst>
              <a:path w="375" h="313" extrusionOk="0">
                <a:moveTo>
                  <a:pt x="373" y="118"/>
                </a:moveTo>
                <a:cubicBezTo>
                  <a:pt x="374" y="117"/>
                  <a:pt x="374" y="116"/>
                  <a:pt x="374" y="115"/>
                </a:cubicBezTo>
                <a:lnTo>
                  <a:pt x="374" y="107"/>
                </a:lnTo>
                <a:cubicBezTo>
                  <a:pt x="374" y="107"/>
                  <a:pt x="373" y="107"/>
                  <a:pt x="373" y="106"/>
                </a:cubicBezTo>
                <a:cubicBezTo>
                  <a:pt x="373" y="105"/>
                  <a:pt x="373" y="105"/>
                  <a:pt x="372" y="105"/>
                </a:cubicBezTo>
                <a:cubicBezTo>
                  <a:pt x="372" y="104"/>
                  <a:pt x="371" y="104"/>
                  <a:pt x="371" y="104"/>
                </a:cubicBezTo>
                <a:cubicBezTo>
                  <a:pt x="371" y="103"/>
                  <a:pt x="370" y="103"/>
                  <a:pt x="370" y="103"/>
                </a:cubicBezTo>
                <a:lnTo>
                  <a:pt x="303" y="7"/>
                </a:lnTo>
                <a:cubicBezTo>
                  <a:pt x="300" y="3"/>
                  <a:pt x="295" y="0"/>
                  <a:pt x="289" y="0"/>
                </a:cubicBezTo>
                <a:lnTo>
                  <a:pt x="85" y="0"/>
                </a:lnTo>
                <a:cubicBezTo>
                  <a:pt x="80" y="0"/>
                  <a:pt x="75" y="3"/>
                  <a:pt x="71" y="7"/>
                </a:cubicBezTo>
                <a:lnTo>
                  <a:pt x="3" y="102"/>
                </a:lnTo>
                <a:cubicBezTo>
                  <a:pt x="3" y="103"/>
                  <a:pt x="2" y="103"/>
                  <a:pt x="2" y="103"/>
                </a:cubicBezTo>
                <a:cubicBezTo>
                  <a:pt x="1" y="104"/>
                  <a:pt x="1" y="104"/>
                  <a:pt x="1" y="104"/>
                </a:cubicBezTo>
                <a:cubicBezTo>
                  <a:pt x="1" y="105"/>
                  <a:pt x="1" y="105"/>
                  <a:pt x="1" y="105"/>
                </a:cubicBezTo>
                <a:cubicBezTo>
                  <a:pt x="1" y="106"/>
                  <a:pt x="0" y="106"/>
                  <a:pt x="0" y="107"/>
                </a:cubicBezTo>
                <a:lnTo>
                  <a:pt x="0" y="114"/>
                </a:lnTo>
                <a:cubicBezTo>
                  <a:pt x="0" y="115"/>
                  <a:pt x="1" y="117"/>
                  <a:pt x="1" y="118"/>
                </a:cubicBezTo>
                <a:lnTo>
                  <a:pt x="1" y="118"/>
                </a:lnTo>
                <a:cubicBezTo>
                  <a:pt x="1" y="119"/>
                  <a:pt x="1" y="120"/>
                  <a:pt x="1" y="121"/>
                </a:cubicBezTo>
                <a:lnTo>
                  <a:pt x="2" y="121"/>
                </a:lnTo>
                <a:lnTo>
                  <a:pt x="3" y="122"/>
                </a:lnTo>
                <a:lnTo>
                  <a:pt x="173" y="306"/>
                </a:lnTo>
                <a:lnTo>
                  <a:pt x="174" y="307"/>
                </a:lnTo>
                <a:lnTo>
                  <a:pt x="175" y="308"/>
                </a:lnTo>
                <a:lnTo>
                  <a:pt x="176" y="308"/>
                </a:lnTo>
                <a:cubicBezTo>
                  <a:pt x="176" y="308"/>
                  <a:pt x="177" y="308"/>
                  <a:pt x="177" y="309"/>
                </a:cubicBezTo>
                <a:lnTo>
                  <a:pt x="177" y="310"/>
                </a:lnTo>
                <a:cubicBezTo>
                  <a:pt x="177" y="310"/>
                  <a:pt x="178" y="310"/>
                  <a:pt x="178" y="311"/>
                </a:cubicBezTo>
                <a:lnTo>
                  <a:pt x="179" y="311"/>
                </a:lnTo>
                <a:cubicBezTo>
                  <a:pt x="179" y="311"/>
                  <a:pt x="180" y="311"/>
                  <a:pt x="180" y="312"/>
                </a:cubicBezTo>
                <a:lnTo>
                  <a:pt x="192" y="312"/>
                </a:lnTo>
                <a:cubicBezTo>
                  <a:pt x="192" y="312"/>
                  <a:pt x="193" y="312"/>
                  <a:pt x="193" y="311"/>
                </a:cubicBezTo>
                <a:lnTo>
                  <a:pt x="194" y="311"/>
                </a:lnTo>
                <a:cubicBezTo>
                  <a:pt x="194" y="311"/>
                  <a:pt x="194" y="311"/>
                  <a:pt x="194" y="310"/>
                </a:cubicBezTo>
                <a:cubicBezTo>
                  <a:pt x="194" y="310"/>
                  <a:pt x="195" y="310"/>
                  <a:pt x="195" y="309"/>
                </a:cubicBezTo>
                <a:cubicBezTo>
                  <a:pt x="196" y="309"/>
                  <a:pt x="196" y="308"/>
                  <a:pt x="196" y="308"/>
                </a:cubicBezTo>
                <a:lnTo>
                  <a:pt x="197" y="308"/>
                </a:lnTo>
                <a:lnTo>
                  <a:pt x="198" y="307"/>
                </a:lnTo>
                <a:lnTo>
                  <a:pt x="198" y="306"/>
                </a:lnTo>
                <a:lnTo>
                  <a:pt x="199" y="305"/>
                </a:lnTo>
                <a:lnTo>
                  <a:pt x="370" y="121"/>
                </a:lnTo>
                <a:lnTo>
                  <a:pt x="370" y="121"/>
                </a:lnTo>
                <a:cubicBezTo>
                  <a:pt x="370" y="120"/>
                  <a:pt x="371" y="120"/>
                  <a:pt x="371" y="120"/>
                </a:cubicBezTo>
                <a:cubicBezTo>
                  <a:pt x="372" y="120"/>
                  <a:pt x="373" y="119"/>
                  <a:pt x="373" y="118"/>
                </a:cubicBezTo>
                <a:close/>
                <a:moveTo>
                  <a:pt x="187" y="95"/>
                </a:moveTo>
                <a:lnTo>
                  <a:pt x="160" y="95"/>
                </a:lnTo>
                <a:lnTo>
                  <a:pt x="187" y="50"/>
                </a:lnTo>
                <a:lnTo>
                  <a:pt x="215" y="95"/>
                </a:lnTo>
                <a:lnTo>
                  <a:pt x="187" y="95"/>
                </a:lnTo>
                <a:close/>
                <a:moveTo>
                  <a:pt x="187" y="128"/>
                </a:moveTo>
                <a:lnTo>
                  <a:pt x="222" y="128"/>
                </a:lnTo>
                <a:lnTo>
                  <a:pt x="187" y="238"/>
                </a:lnTo>
                <a:lnTo>
                  <a:pt x="153" y="128"/>
                </a:lnTo>
                <a:lnTo>
                  <a:pt x="187" y="128"/>
                </a:lnTo>
                <a:close/>
                <a:moveTo>
                  <a:pt x="217" y="33"/>
                </a:moveTo>
                <a:lnTo>
                  <a:pt x="260" y="33"/>
                </a:lnTo>
                <a:lnTo>
                  <a:pt x="244" y="78"/>
                </a:lnTo>
                <a:lnTo>
                  <a:pt x="217" y="33"/>
                </a:lnTo>
                <a:close/>
                <a:moveTo>
                  <a:pt x="131" y="78"/>
                </a:moveTo>
                <a:lnTo>
                  <a:pt x="116" y="33"/>
                </a:lnTo>
                <a:lnTo>
                  <a:pt x="159" y="33"/>
                </a:lnTo>
                <a:lnTo>
                  <a:pt x="131" y="78"/>
                </a:lnTo>
                <a:close/>
                <a:moveTo>
                  <a:pt x="118" y="128"/>
                </a:moveTo>
                <a:lnTo>
                  <a:pt x="149" y="230"/>
                </a:lnTo>
                <a:lnTo>
                  <a:pt x="56" y="128"/>
                </a:lnTo>
                <a:lnTo>
                  <a:pt x="118" y="128"/>
                </a:lnTo>
                <a:close/>
                <a:moveTo>
                  <a:pt x="257" y="128"/>
                </a:moveTo>
                <a:lnTo>
                  <a:pt x="319" y="128"/>
                </a:lnTo>
                <a:lnTo>
                  <a:pt x="226" y="230"/>
                </a:lnTo>
                <a:lnTo>
                  <a:pt x="257" y="128"/>
                </a:lnTo>
                <a:close/>
                <a:moveTo>
                  <a:pt x="324" y="95"/>
                </a:moveTo>
                <a:lnTo>
                  <a:pt x="273" y="95"/>
                </a:lnTo>
                <a:lnTo>
                  <a:pt x="290" y="48"/>
                </a:lnTo>
                <a:lnTo>
                  <a:pt x="324" y="95"/>
                </a:lnTo>
                <a:close/>
                <a:moveTo>
                  <a:pt x="84" y="48"/>
                </a:moveTo>
                <a:lnTo>
                  <a:pt x="101" y="95"/>
                </a:lnTo>
                <a:lnTo>
                  <a:pt x="50" y="95"/>
                </a:lnTo>
                <a:lnTo>
                  <a:pt x="84" y="48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1133;p98">
            <a:extLst>
              <a:ext uri="{FF2B5EF4-FFF2-40B4-BE49-F238E27FC236}">
                <a16:creationId xmlns:a16="http://schemas.microsoft.com/office/drawing/2014/main" id="{063D9FC8-74B0-2245-9CD6-437C97101C92}"/>
              </a:ext>
            </a:extLst>
          </p:cNvPr>
          <p:cNvSpPr/>
          <p:nvPr/>
        </p:nvSpPr>
        <p:spPr>
          <a:xfrm>
            <a:off x="3270569" y="4590734"/>
            <a:ext cx="89146" cy="140359"/>
          </a:xfrm>
          <a:custGeom>
            <a:avLst/>
            <a:gdLst/>
            <a:ahLst/>
            <a:cxnLst/>
            <a:rect l="l" t="t" r="r" b="b"/>
            <a:pathLst>
              <a:path w="237" h="375" extrusionOk="0">
                <a:moveTo>
                  <a:pt x="232" y="55"/>
                </a:moveTo>
                <a:cubicBezTo>
                  <a:pt x="200" y="14"/>
                  <a:pt x="173" y="0"/>
                  <a:pt x="117" y="0"/>
                </a:cubicBezTo>
                <a:cubicBezTo>
                  <a:pt x="92" y="0"/>
                  <a:pt x="62" y="10"/>
                  <a:pt x="49" y="12"/>
                </a:cubicBezTo>
                <a:cubicBezTo>
                  <a:pt x="49" y="5"/>
                  <a:pt x="44" y="0"/>
                  <a:pt x="37" y="0"/>
                </a:cubicBezTo>
                <a:lnTo>
                  <a:pt x="12" y="0"/>
                </a:lnTo>
                <a:cubicBezTo>
                  <a:pt x="5" y="0"/>
                  <a:pt x="0" y="5"/>
                  <a:pt x="0" y="12"/>
                </a:cubicBezTo>
                <a:lnTo>
                  <a:pt x="0" y="62"/>
                </a:lnTo>
                <a:cubicBezTo>
                  <a:pt x="0" y="69"/>
                  <a:pt x="5" y="75"/>
                  <a:pt x="12" y="75"/>
                </a:cubicBezTo>
                <a:lnTo>
                  <a:pt x="36" y="75"/>
                </a:lnTo>
                <a:cubicBezTo>
                  <a:pt x="43" y="75"/>
                  <a:pt x="49" y="69"/>
                  <a:pt x="49" y="62"/>
                </a:cubicBezTo>
                <a:lnTo>
                  <a:pt x="63" y="62"/>
                </a:lnTo>
                <a:cubicBezTo>
                  <a:pt x="73" y="62"/>
                  <a:pt x="81" y="70"/>
                  <a:pt x="81" y="80"/>
                </a:cubicBezTo>
                <a:lnTo>
                  <a:pt x="81" y="81"/>
                </a:lnTo>
                <a:cubicBezTo>
                  <a:pt x="81" y="92"/>
                  <a:pt x="88" y="100"/>
                  <a:pt x="99" y="100"/>
                </a:cubicBezTo>
                <a:lnTo>
                  <a:pt x="99" y="199"/>
                </a:lnTo>
                <a:cubicBezTo>
                  <a:pt x="86" y="199"/>
                  <a:pt x="75" y="210"/>
                  <a:pt x="75" y="224"/>
                </a:cubicBezTo>
                <a:lnTo>
                  <a:pt x="75" y="336"/>
                </a:lnTo>
                <a:cubicBezTo>
                  <a:pt x="75" y="356"/>
                  <a:pt x="92" y="374"/>
                  <a:pt x="112" y="374"/>
                </a:cubicBezTo>
                <a:lnTo>
                  <a:pt x="124" y="374"/>
                </a:lnTo>
                <a:cubicBezTo>
                  <a:pt x="144" y="374"/>
                  <a:pt x="161" y="356"/>
                  <a:pt x="161" y="336"/>
                </a:cubicBezTo>
                <a:lnTo>
                  <a:pt x="161" y="224"/>
                </a:lnTo>
                <a:cubicBezTo>
                  <a:pt x="161" y="210"/>
                  <a:pt x="150" y="199"/>
                  <a:pt x="137" y="199"/>
                </a:cubicBezTo>
                <a:lnTo>
                  <a:pt x="137" y="100"/>
                </a:lnTo>
                <a:cubicBezTo>
                  <a:pt x="147" y="100"/>
                  <a:pt x="155" y="86"/>
                  <a:pt x="155" y="75"/>
                </a:cubicBezTo>
                <a:lnTo>
                  <a:pt x="155" y="75"/>
                </a:lnTo>
                <a:cubicBezTo>
                  <a:pt x="155" y="65"/>
                  <a:pt x="162" y="57"/>
                  <a:pt x="172" y="57"/>
                </a:cubicBezTo>
                <a:cubicBezTo>
                  <a:pt x="196" y="56"/>
                  <a:pt x="210" y="66"/>
                  <a:pt x="216" y="71"/>
                </a:cubicBezTo>
                <a:cubicBezTo>
                  <a:pt x="220" y="75"/>
                  <a:pt x="226" y="75"/>
                  <a:pt x="229" y="72"/>
                </a:cubicBezTo>
                <a:cubicBezTo>
                  <a:pt x="235" y="68"/>
                  <a:pt x="236" y="61"/>
                  <a:pt x="232" y="55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1134;p98">
            <a:extLst>
              <a:ext uri="{FF2B5EF4-FFF2-40B4-BE49-F238E27FC236}">
                <a16:creationId xmlns:a16="http://schemas.microsoft.com/office/drawing/2014/main" id="{CEEB65B2-319C-D54D-9AC4-E20A3D213805}"/>
              </a:ext>
            </a:extLst>
          </p:cNvPr>
          <p:cNvSpPr/>
          <p:nvPr/>
        </p:nvSpPr>
        <p:spPr>
          <a:xfrm>
            <a:off x="3676680" y="4617155"/>
            <a:ext cx="140323" cy="87517"/>
          </a:xfrm>
          <a:custGeom>
            <a:avLst/>
            <a:gdLst/>
            <a:ahLst/>
            <a:cxnLst/>
            <a:rect l="l" t="t" r="r" b="b"/>
            <a:pathLst>
              <a:path w="375" h="235" extrusionOk="0">
                <a:moveTo>
                  <a:pt x="87" y="76"/>
                </a:moveTo>
                <a:lnTo>
                  <a:pt x="286" y="76"/>
                </a:lnTo>
                <a:lnTo>
                  <a:pt x="286" y="158"/>
                </a:lnTo>
                <a:lnTo>
                  <a:pt x="87" y="158"/>
                </a:lnTo>
                <a:lnTo>
                  <a:pt x="87" y="76"/>
                </a:lnTo>
                <a:close/>
                <a:moveTo>
                  <a:pt x="374" y="66"/>
                </a:moveTo>
                <a:lnTo>
                  <a:pt x="374" y="35"/>
                </a:lnTo>
                <a:cubicBezTo>
                  <a:pt x="374" y="16"/>
                  <a:pt x="358" y="0"/>
                  <a:pt x="339" y="0"/>
                </a:cubicBezTo>
                <a:lnTo>
                  <a:pt x="35" y="0"/>
                </a:lnTo>
                <a:cubicBezTo>
                  <a:pt x="15" y="0"/>
                  <a:pt x="0" y="16"/>
                  <a:pt x="0" y="35"/>
                </a:cubicBezTo>
                <a:lnTo>
                  <a:pt x="0" y="66"/>
                </a:lnTo>
                <a:cubicBezTo>
                  <a:pt x="0" y="70"/>
                  <a:pt x="2" y="75"/>
                  <a:pt x="6" y="76"/>
                </a:cubicBezTo>
                <a:cubicBezTo>
                  <a:pt x="20" y="85"/>
                  <a:pt x="29" y="100"/>
                  <a:pt x="29" y="117"/>
                </a:cubicBezTo>
                <a:cubicBezTo>
                  <a:pt x="29" y="134"/>
                  <a:pt x="20" y="149"/>
                  <a:pt x="6" y="157"/>
                </a:cubicBezTo>
                <a:cubicBezTo>
                  <a:pt x="2" y="159"/>
                  <a:pt x="0" y="163"/>
                  <a:pt x="0" y="167"/>
                </a:cubicBezTo>
                <a:lnTo>
                  <a:pt x="0" y="198"/>
                </a:lnTo>
                <a:cubicBezTo>
                  <a:pt x="0" y="218"/>
                  <a:pt x="15" y="234"/>
                  <a:pt x="35" y="234"/>
                </a:cubicBezTo>
                <a:lnTo>
                  <a:pt x="339" y="234"/>
                </a:lnTo>
                <a:cubicBezTo>
                  <a:pt x="358" y="234"/>
                  <a:pt x="374" y="218"/>
                  <a:pt x="374" y="198"/>
                </a:cubicBezTo>
                <a:lnTo>
                  <a:pt x="374" y="167"/>
                </a:lnTo>
                <a:cubicBezTo>
                  <a:pt x="374" y="163"/>
                  <a:pt x="371" y="159"/>
                  <a:pt x="367" y="157"/>
                </a:cubicBezTo>
                <a:cubicBezTo>
                  <a:pt x="353" y="149"/>
                  <a:pt x="344" y="134"/>
                  <a:pt x="344" y="117"/>
                </a:cubicBezTo>
                <a:cubicBezTo>
                  <a:pt x="344" y="100"/>
                  <a:pt x="353" y="85"/>
                  <a:pt x="367" y="76"/>
                </a:cubicBezTo>
                <a:cubicBezTo>
                  <a:pt x="371" y="74"/>
                  <a:pt x="374" y="71"/>
                  <a:pt x="374" y="66"/>
                </a:cubicBezTo>
                <a:close/>
                <a:moveTo>
                  <a:pt x="310" y="193"/>
                </a:moveTo>
                <a:lnTo>
                  <a:pt x="64" y="193"/>
                </a:lnTo>
                <a:cubicBezTo>
                  <a:pt x="57" y="193"/>
                  <a:pt x="52" y="188"/>
                  <a:pt x="52" y="181"/>
                </a:cubicBezTo>
                <a:lnTo>
                  <a:pt x="52" y="53"/>
                </a:lnTo>
                <a:cubicBezTo>
                  <a:pt x="52" y="47"/>
                  <a:pt x="57" y="41"/>
                  <a:pt x="64" y="41"/>
                </a:cubicBezTo>
                <a:lnTo>
                  <a:pt x="309" y="41"/>
                </a:lnTo>
                <a:cubicBezTo>
                  <a:pt x="315" y="41"/>
                  <a:pt x="321" y="47"/>
                  <a:pt x="321" y="53"/>
                </a:cubicBezTo>
                <a:lnTo>
                  <a:pt x="321" y="181"/>
                </a:lnTo>
                <a:cubicBezTo>
                  <a:pt x="321" y="188"/>
                  <a:pt x="316" y="193"/>
                  <a:pt x="310" y="193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1135;p98">
            <a:extLst>
              <a:ext uri="{FF2B5EF4-FFF2-40B4-BE49-F238E27FC236}">
                <a16:creationId xmlns:a16="http://schemas.microsoft.com/office/drawing/2014/main" id="{4BCE9EA6-87CC-3D41-A4E3-3FE1649132B0}"/>
              </a:ext>
            </a:extLst>
          </p:cNvPr>
          <p:cNvSpPr/>
          <p:nvPr/>
        </p:nvSpPr>
        <p:spPr>
          <a:xfrm>
            <a:off x="4107553" y="4590734"/>
            <a:ext cx="140322" cy="140359"/>
          </a:xfrm>
          <a:custGeom>
            <a:avLst/>
            <a:gdLst/>
            <a:ahLst/>
            <a:cxnLst/>
            <a:rect l="l" t="t" r="r" b="b"/>
            <a:pathLst>
              <a:path w="375" h="375" extrusionOk="0">
                <a:moveTo>
                  <a:pt x="256" y="106"/>
                </a:moveTo>
                <a:lnTo>
                  <a:pt x="118" y="106"/>
                </a:lnTo>
                <a:cubicBezTo>
                  <a:pt x="111" y="106"/>
                  <a:pt x="106" y="111"/>
                  <a:pt x="106" y="118"/>
                </a:cubicBezTo>
                <a:lnTo>
                  <a:pt x="106" y="255"/>
                </a:lnTo>
                <a:cubicBezTo>
                  <a:pt x="106" y="262"/>
                  <a:pt x="111" y="268"/>
                  <a:pt x="118" y="268"/>
                </a:cubicBezTo>
                <a:lnTo>
                  <a:pt x="256" y="268"/>
                </a:lnTo>
                <a:cubicBezTo>
                  <a:pt x="263" y="268"/>
                  <a:pt x="268" y="262"/>
                  <a:pt x="268" y="255"/>
                </a:cubicBezTo>
                <a:lnTo>
                  <a:pt x="268" y="118"/>
                </a:lnTo>
                <a:cubicBezTo>
                  <a:pt x="268" y="111"/>
                  <a:pt x="263" y="106"/>
                  <a:pt x="256" y="106"/>
                </a:cubicBezTo>
                <a:close/>
                <a:moveTo>
                  <a:pt x="365" y="45"/>
                </a:moveTo>
                <a:cubicBezTo>
                  <a:pt x="370" y="43"/>
                  <a:pt x="374" y="39"/>
                  <a:pt x="374" y="33"/>
                </a:cubicBezTo>
                <a:lnTo>
                  <a:pt x="374" y="12"/>
                </a:lnTo>
                <a:cubicBezTo>
                  <a:pt x="374" y="5"/>
                  <a:pt x="368" y="0"/>
                  <a:pt x="361" y="0"/>
                </a:cubicBezTo>
                <a:lnTo>
                  <a:pt x="341" y="0"/>
                </a:lnTo>
                <a:cubicBezTo>
                  <a:pt x="336" y="0"/>
                  <a:pt x="331" y="4"/>
                  <a:pt x="329" y="9"/>
                </a:cubicBezTo>
                <a:cubicBezTo>
                  <a:pt x="326" y="22"/>
                  <a:pt x="314" y="31"/>
                  <a:pt x="300" y="31"/>
                </a:cubicBezTo>
                <a:cubicBezTo>
                  <a:pt x="286" y="31"/>
                  <a:pt x="274" y="22"/>
                  <a:pt x="270" y="9"/>
                </a:cubicBezTo>
                <a:cubicBezTo>
                  <a:pt x="267" y="4"/>
                  <a:pt x="263" y="0"/>
                  <a:pt x="257" y="0"/>
                </a:cubicBezTo>
                <a:lnTo>
                  <a:pt x="228" y="0"/>
                </a:lnTo>
                <a:cubicBezTo>
                  <a:pt x="223" y="0"/>
                  <a:pt x="218" y="4"/>
                  <a:pt x="217" y="9"/>
                </a:cubicBezTo>
                <a:cubicBezTo>
                  <a:pt x="213" y="22"/>
                  <a:pt x="201" y="31"/>
                  <a:pt x="187" y="31"/>
                </a:cubicBezTo>
                <a:cubicBezTo>
                  <a:pt x="173" y="31"/>
                  <a:pt x="161" y="22"/>
                  <a:pt x="157" y="9"/>
                </a:cubicBezTo>
                <a:cubicBezTo>
                  <a:pt x="155" y="4"/>
                  <a:pt x="151" y="0"/>
                  <a:pt x="145" y="0"/>
                </a:cubicBezTo>
                <a:lnTo>
                  <a:pt x="117" y="0"/>
                </a:lnTo>
                <a:cubicBezTo>
                  <a:pt x="111" y="0"/>
                  <a:pt x="107" y="4"/>
                  <a:pt x="105" y="9"/>
                </a:cubicBezTo>
                <a:cubicBezTo>
                  <a:pt x="101" y="22"/>
                  <a:pt x="89" y="31"/>
                  <a:pt x="75" y="31"/>
                </a:cubicBezTo>
                <a:cubicBezTo>
                  <a:pt x="61" y="31"/>
                  <a:pt x="49" y="22"/>
                  <a:pt x="45" y="9"/>
                </a:cubicBezTo>
                <a:cubicBezTo>
                  <a:pt x="43" y="4"/>
                  <a:pt x="39" y="0"/>
                  <a:pt x="33" y="0"/>
                </a:cubicBezTo>
                <a:lnTo>
                  <a:pt x="13" y="0"/>
                </a:lnTo>
                <a:cubicBezTo>
                  <a:pt x="6" y="0"/>
                  <a:pt x="0" y="5"/>
                  <a:pt x="0" y="12"/>
                </a:cubicBezTo>
                <a:lnTo>
                  <a:pt x="0" y="33"/>
                </a:lnTo>
                <a:cubicBezTo>
                  <a:pt x="0" y="39"/>
                  <a:pt x="4" y="43"/>
                  <a:pt x="9" y="45"/>
                </a:cubicBezTo>
                <a:cubicBezTo>
                  <a:pt x="22" y="48"/>
                  <a:pt x="31" y="61"/>
                  <a:pt x="31" y="75"/>
                </a:cubicBezTo>
                <a:cubicBezTo>
                  <a:pt x="31" y="89"/>
                  <a:pt x="22" y="100"/>
                  <a:pt x="9" y="104"/>
                </a:cubicBezTo>
                <a:cubicBezTo>
                  <a:pt x="4" y="107"/>
                  <a:pt x="0" y="110"/>
                  <a:pt x="0" y="117"/>
                </a:cubicBezTo>
                <a:lnTo>
                  <a:pt x="0" y="145"/>
                </a:lnTo>
                <a:cubicBezTo>
                  <a:pt x="0" y="151"/>
                  <a:pt x="4" y="156"/>
                  <a:pt x="9" y="157"/>
                </a:cubicBezTo>
                <a:cubicBezTo>
                  <a:pt x="22" y="160"/>
                  <a:pt x="31" y="173"/>
                  <a:pt x="31" y="187"/>
                </a:cubicBezTo>
                <a:cubicBezTo>
                  <a:pt x="31" y="201"/>
                  <a:pt x="22" y="212"/>
                  <a:pt x="9" y="216"/>
                </a:cubicBezTo>
                <a:cubicBezTo>
                  <a:pt x="4" y="219"/>
                  <a:pt x="0" y="223"/>
                  <a:pt x="0" y="229"/>
                </a:cubicBezTo>
                <a:lnTo>
                  <a:pt x="0" y="257"/>
                </a:lnTo>
                <a:cubicBezTo>
                  <a:pt x="0" y="262"/>
                  <a:pt x="4" y="267"/>
                  <a:pt x="9" y="268"/>
                </a:cubicBezTo>
                <a:cubicBezTo>
                  <a:pt x="22" y="272"/>
                  <a:pt x="31" y="285"/>
                  <a:pt x="31" y="299"/>
                </a:cubicBezTo>
                <a:cubicBezTo>
                  <a:pt x="31" y="313"/>
                  <a:pt x="22" y="325"/>
                  <a:pt x="9" y="328"/>
                </a:cubicBezTo>
                <a:cubicBezTo>
                  <a:pt x="4" y="331"/>
                  <a:pt x="0" y="335"/>
                  <a:pt x="0" y="341"/>
                </a:cubicBezTo>
                <a:lnTo>
                  <a:pt x="0" y="361"/>
                </a:lnTo>
                <a:cubicBezTo>
                  <a:pt x="0" y="368"/>
                  <a:pt x="6" y="374"/>
                  <a:pt x="13" y="374"/>
                </a:cubicBezTo>
                <a:lnTo>
                  <a:pt x="33" y="374"/>
                </a:lnTo>
                <a:cubicBezTo>
                  <a:pt x="38" y="374"/>
                  <a:pt x="43" y="370"/>
                  <a:pt x="45" y="364"/>
                </a:cubicBezTo>
                <a:cubicBezTo>
                  <a:pt x="48" y="352"/>
                  <a:pt x="60" y="342"/>
                  <a:pt x="74" y="342"/>
                </a:cubicBezTo>
                <a:cubicBezTo>
                  <a:pt x="88" y="342"/>
                  <a:pt x="100" y="352"/>
                  <a:pt x="104" y="364"/>
                </a:cubicBezTo>
                <a:cubicBezTo>
                  <a:pt x="105" y="370"/>
                  <a:pt x="110" y="374"/>
                  <a:pt x="115" y="374"/>
                </a:cubicBezTo>
                <a:lnTo>
                  <a:pt x="144" y="374"/>
                </a:lnTo>
                <a:cubicBezTo>
                  <a:pt x="150" y="374"/>
                  <a:pt x="154" y="370"/>
                  <a:pt x="156" y="364"/>
                </a:cubicBezTo>
                <a:cubicBezTo>
                  <a:pt x="160" y="352"/>
                  <a:pt x="171" y="342"/>
                  <a:pt x="185" y="342"/>
                </a:cubicBezTo>
                <a:cubicBezTo>
                  <a:pt x="199" y="342"/>
                  <a:pt x="211" y="352"/>
                  <a:pt x="215" y="364"/>
                </a:cubicBezTo>
                <a:cubicBezTo>
                  <a:pt x="217" y="370"/>
                  <a:pt x="221" y="374"/>
                  <a:pt x="227" y="374"/>
                </a:cubicBezTo>
                <a:lnTo>
                  <a:pt x="257" y="374"/>
                </a:lnTo>
                <a:cubicBezTo>
                  <a:pt x="263" y="374"/>
                  <a:pt x="267" y="370"/>
                  <a:pt x="269" y="364"/>
                </a:cubicBezTo>
                <a:cubicBezTo>
                  <a:pt x="273" y="352"/>
                  <a:pt x="284" y="342"/>
                  <a:pt x="298" y="342"/>
                </a:cubicBezTo>
                <a:cubicBezTo>
                  <a:pt x="312" y="342"/>
                  <a:pt x="324" y="352"/>
                  <a:pt x="328" y="364"/>
                </a:cubicBezTo>
                <a:cubicBezTo>
                  <a:pt x="329" y="370"/>
                  <a:pt x="334" y="374"/>
                  <a:pt x="340" y="374"/>
                </a:cubicBezTo>
                <a:lnTo>
                  <a:pt x="360" y="374"/>
                </a:lnTo>
                <a:cubicBezTo>
                  <a:pt x="367" y="374"/>
                  <a:pt x="372" y="368"/>
                  <a:pt x="372" y="361"/>
                </a:cubicBezTo>
                <a:lnTo>
                  <a:pt x="372" y="341"/>
                </a:lnTo>
                <a:cubicBezTo>
                  <a:pt x="372" y="335"/>
                  <a:pt x="368" y="331"/>
                  <a:pt x="363" y="329"/>
                </a:cubicBezTo>
                <a:cubicBezTo>
                  <a:pt x="350" y="325"/>
                  <a:pt x="341" y="314"/>
                  <a:pt x="341" y="300"/>
                </a:cubicBezTo>
                <a:cubicBezTo>
                  <a:pt x="341" y="286"/>
                  <a:pt x="350" y="274"/>
                  <a:pt x="363" y="270"/>
                </a:cubicBezTo>
                <a:cubicBezTo>
                  <a:pt x="368" y="268"/>
                  <a:pt x="372" y="264"/>
                  <a:pt x="372" y="258"/>
                </a:cubicBezTo>
                <a:lnTo>
                  <a:pt x="372" y="230"/>
                </a:lnTo>
                <a:cubicBezTo>
                  <a:pt x="372" y="224"/>
                  <a:pt x="368" y="219"/>
                  <a:pt x="363" y="218"/>
                </a:cubicBezTo>
                <a:cubicBezTo>
                  <a:pt x="350" y="214"/>
                  <a:pt x="341" y="202"/>
                  <a:pt x="341" y="188"/>
                </a:cubicBezTo>
                <a:cubicBezTo>
                  <a:pt x="341" y="174"/>
                  <a:pt x="350" y="163"/>
                  <a:pt x="363" y="159"/>
                </a:cubicBezTo>
                <a:cubicBezTo>
                  <a:pt x="368" y="157"/>
                  <a:pt x="372" y="152"/>
                  <a:pt x="372" y="147"/>
                </a:cubicBezTo>
                <a:lnTo>
                  <a:pt x="372" y="117"/>
                </a:lnTo>
                <a:cubicBezTo>
                  <a:pt x="372" y="111"/>
                  <a:pt x="368" y="107"/>
                  <a:pt x="363" y="105"/>
                </a:cubicBezTo>
                <a:cubicBezTo>
                  <a:pt x="350" y="101"/>
                  <a:pt x="341" y="89"/>
                  <a:pt x="341" y="75"/>
                </a:cubicBezTo>
                <a:cubicBezTo>
                  <a:pt x="341" y="61"/>
                  <a:pt x="352" y="49"/>
                  <a:pt x="365" y="45"/>
                </a:cubicBezTo>
                <a:close/>
                <a:moveTo>
                  <a:pt x="305" y="268"/>
                </a:moveTo>
                <a:cubicBezTo>
                  <a:pt x="305" y="288"/>
                  <a:pt x="288" y="305"/>
                  <a:pt x="268" y="305"/>
                </a:cubicBezTo>
                <a:lnTo>
                  <a:pt x="106" y="305"/>
                </a:lnTo>
                <a:cubicBezTo>
                  <a:pt x="86" y="305"/>
                  <a:pt x="69" y="288"/>
                  <a:pt x="69" y="268"/>
                </a:cubicBezTo>
                <a:lnTo>
                  <a:pt x="69" y="106"/>
                </a:lnTo>
                <a:cubicBezTo>
                  <a:pt x="69" y="86"/>
                  <a:pt x="86" y="68"/>
                  <a:pt x="106" y="68"/>
                </a:cubicBezTo>
                <a:lnTo>
                  <a:pt x="268" y="68"/>
                </a:lnTo>
                <a:cubicBezTo>
                  <a:pt x="288" y="68"/>
                  <a:pt x="305" y="86"/>
                  <a:pt x="305" y="106"/>
                </a:cubicBezTo>
                <a:lnTo>
                  <a:pt x="305" y="268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1136;p98">
            <a:extLst>
              <a:ext uri="{FF2B5EF4-FFF2-40B4-BE49-F238E27FC236}">
                <a16:creationId xmlns:a16="http://schemas.microsoft.com/office/drawing/2014/main" id="{A03E2B17-5C34-B449-914F-DC4785E3E657}"/>
              </a:ext>
            </a:extLst>
          </p:cNvPr>
          <p:cNvSpPr/>
          <p:nvPr/>
        </p:nvSpPr>
        <p:spPr>
          <a:xfrm>
            <a:off x="4545028" y="4589083"/>
            <a:ext cx="128767" cy="142010"/>
          </a:xfrm>
          <a:custGeom>
            <a:avLst/>
            <a:gdLst/>
            <a:ahLst/>
            <a:cxnLst/>
            <a:rect l="l" t="t" r="r" b="b"/>
            <a:pathLst>
              <a:path w="345" h="380" extrusionOk="0">
                <a:moveTo>
                  <a:pt x="254" y="329"/>
                </a:moveTo>
                <a:lnTo>
                  <a:pt x="38" y="329"/>
                </a:lnTo>
                <a:cubicBezTo>
                  <a:pt x="17" y="329"/>
                  <a:pt x="0" y="346"/>
                  <a:pt x="0" y="366"/>
                </a:cubicBezTo>
                <a:lnTo>
                  <a:pt x="0" y="367"/>
                </a:lnTo>
                <a:cubicBezTo>
                  <a:pt x="0" y="373"/>
                  <a:pt x="6" y="379"/>
                  <a:pt x="12" y="379"/>
                </a:cubicBezTo>
                <a:lnTo>
                  <a:pt x="280" y="379"/>
                </a:lnTo>
                <a:cubicBezTo>
                  <a:pt x="286" y="379"/>
                  <a:pt x="291" y="373"/>
                  <a:pt x="291" y="367"/>
                </a:cubicBezTo>
                <a:lnTo>
                  <a:pt x="291" y="366"/>
                </a:lnTo>
                <a:cubicBezTo>
                  <a:pt x="292" y="346"/>
                  <a:pt x="275" y="329"/>
                  <a:pt x="254" y="329"/>
                </a:cubicBezTo>
                <a:close/>
                <a:moveTo>
                  <a:pt x="339" y="132"/>
                </a:moveTo>
                <a:lnTo>
                  <a:pt x="238" y="40"/>
                </a:lnTo>
                <a:lnTo>
                  <a:pt x="254" y="16"/>
                </a:lnTo>
                <a:cubicBezTo>
                  <a:pt x="256" y="12"/>
                  <a:pt x="255" y="7"/>
                  <a:pt x="250" y="6"/>
                </a:cubicBezTo>
                <a:cubicBezTo>
                  <a:pt x="219" y="0"/>
                  <a:pt x="200" y="21"/>
                  <a:pt x="200" y="21"/>
                </a:cubicBezTo>
                <a:cubicBezTo>
                  <a:pt x="5" y="21"/>
                  <a:pt x="37" y="232"/>
                  <a:pt x="46" y="281"/>
                </a:cubicBezTo>
                <a:cubicBezTo>
                  <a:pt x="48" y="287"/>
                  <a:pt x="52" y="291"/>
                  <a:pt x="59" y="291"/>
                </a:cubicBezTo>
                <a:lnTo>
                  <a:pt x="231" y="291"/>
                </a:lnTo>
                <a:cubicBezTo>
                  <a:pt x="236" y="291"/>
                  <a:pt x="239" y="285"/>
                  <a:pt x="236" y="281"/>
                </a:cubicBezTo>
                <a:cubicBezTo>
                  <a:pt x="201" y="239"/>
                  <a:pt x="183" y="193"/>
                  <a:pt x="171" y="163"/>
                </a:cubicBezTo>
                <a:cubicBezTo>
                  <a:pt x="170" y="158"/>
                  <a:pt x="175" y="152"/>
                  <a:pt x="180" y="155"/>
                </a:cubicBezTo>
                <a:cubicBezTo>
                  <a:pt x="226" y="178"/>
                  <a:pt x="245" y="154"/>
                  <a:pt x="277" y="172"/>
                </a:cubicBezTo>
                <a:cubicBezTo>
                  <a:pt x="292" y="182"/>
                  <a:pt x="311" y="179"/>
                  <a:pt x="323" y="167"/>
                </a:cubicBezTo>
                <a:lnTo>
                  <a:pt x="340" y="150"/>
                </a:lnTo>
                <a:cubicBezTo>
                  <a:pt x="344" y="145"/>
                  <a:pt x="344" y="137"/>
                  <a:pt x="339" y="132"/>
                </a:cubicBezTo>
                <a:close/>
                <a:moveTo>
                  <a:pt x="210" y="111"/>
                </a:moveTo>
                <a:cubicBezTo>
                  <a:pt x="199" y="111"/>
                  <a:pt x="191" y="103"/>
                  <a:pt x="191" y="92"/>
                </a:cubicBezTo>
                <a:cubicBezTo>
                  <a:pt x="191" y="81"/>
                  <a:pt x="200" y="73"/>
                  <a:pt x="210" y="73"/>
                </a:cubicBezTo>
                <a:cubicBezTo>
                  <a:pt x="220" y="73"/>
                  <a:pt x="228" y="81"/>
                  <a:pt x="228" y="92"/>
                </a:cubicBezTo>
                <a:cubicBezTo>
                  <a:pt x="228" y="103"/>
                  <a:pt x="221" y="111"/>
                  <a:pt x="210" y="111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1137;p98">
            <a:extLst>
              <a:ext uri="{FF2B5EF4-FFF2-40B4-BE49-F238E27FC236}">
                <a16:creationId xmlns:a16="http://schemas.microsoft.com/office/drawing/2014/main" id="{0850C774-CAFB-2247-8446-C744F53D7C60}"/>
              </a:ext>
            </a:extLst>
          </p:cNvPr>
          <p:cNvSpPr/>
          <p:nvPr/>
        </p:nvSpPr>
        <p:spPr>
          <a:xfrm>
            <a:off x="4969298" y="4590734"/>
            <a:ext cx="140322" cy="140359"/>
          </a:xfrm>
          <a:custGeom>
            <a:avLst/>
            <a:gdLst/>
            <a:ahLst/>
            <a:cxnLst/>
            <a:rect l="l" t="t" r="r" b="b"/>
            <a:pathLst>
              <a:path w="375" h="375" extrusionOk="0">
                <a:moveTo>
                  <a:pt x="361" y="25"/>
                </a:moveTo>
                <a:lnTo>
                  <a:pt x="299" y="25"/>
                </a:lnTo>
                <a:lnTo>
                  <a:pt x="299" y="12"/>
                </a:lnTo>
                <a:cubicBezTo>
                  <a:pt x="299" y="5"/>
                  <a:pt x="293" y="0"/>
                  <a:pt x="286" y="0"/>
                </a:cubicBezTo>
                <a:lnTo>
                  <a:pt x="87" y="0"/>
                </a:lnTo>
                <a:cubicBezTo>
                  <a:pt x="80" y="0"/>
                  <a:pt x="75" y="5"/>
                  <a:pt x="75" y="12"/>
                </a:cubicBezTo>
                <a:lnTo>
                  <a:pt x="75" y="25"/>
                </a:lnTo>
                <a:lnTo>
                  <a:pt x="12" y="25"/>
                </a:lnTo>
                <a:cubicBezTo>
                  <a:pt x="5" y="25"/>
                  <a:pt x="0" y="30"/>
                  <a:pt x="0" y="37"/>
                </a:cubicBezTo>
                <a:lnTo>
                  <a:pt x="0" y="118"/>
                </a:lnTo>
                <a:cubicBezTo>
                  <a:pt x="0" y="149"/>
                  <a:pt x="25" y="174"/>
                  <a:pt x="56" y="174"/>
                </a:cubicBezTo>
                <a:lnTo>
                  <a:pt x="85" y="174"/>
                </a:lnTo>
                <a:cubicBezTo>
                  <a:pt x="102" y="214"/>
                  <a:pt x="140" y="242"/>
                  <a:pt x="186" y="243"/>
                </a:cubicBezTo>
                <a:cubicBezTo>
                  <a:pt x="233" y="244"/>
                  <a:pt x="273" y="215"/>
                  <a:pt x="290" y="174"/>
                </a:cubicBezTo>
                <a:lnTo>
                  <a:pt x="318" y="174"/>
                </a:lnTo>
                <a:cubicBezTo>
                  <a:pt x="349" y="174"/>
                  <a:pt x="374" y="149"/>
                  <a:pt x="374" y="118"/>
                </a:cubicBezTo>
                <a:lnTo>
                  <a:pt x="374" y="37"/>
                </a:lnTo>
                <a:cubicBezTo>
                  <a:pt x="374" y="30"/>
                  <a:pt x="368" y="25"/>
                  <a:pt x="361" y="25"/>
                </a:cubicBezTo>
                <a:close/>
                <a:moveTo>
                  <a:pt x="56" y="137"/>
                </a:moveTo>
                <a:cubicBezTo>
                  <a:pt x="45" y="137"/>
                  <a:pt x="37" y="129"/>
                  <a:pt x="37" y="118"/>
                </a:cubicBezTo>
                <a:lnTo>
                  <a:pt x="37" y="62"/>
                </a:lnTo>
                <a:lnTo>
                  <a:pt x="75" y="62"/>
                </a:lnTo>
                <a:lnTo>
                  <a:pt x="75" y="128"/>
                </a:lnTo>
                <a:cubicBezTo>
                  <a:pt x="75" y="131"/>
                  <a:pt x="75" y="134"/>
                  <a:pt x="75" y="137"/>
                </a:cubicBezTo>
                <a:lnTo>
                  <a:pt x="56" y="137"/>
                </a:lnTo>
                <a:close/>
                <a:moveTo>
                  <a:pt x="318" y="137"/>
                </a:moveTo>
                <a:lnTo>
                  <a:pt x="298" y="137"/>
                </a:lnTo>
                <a:cubicBezTo>
                  <a:pt x="298" y="135"/>
                  <a:pt x="299" y="131"/>
                  <a:pt x="299" y="129"/>
                </a:cubicBezTo>
                <a:lnTo>
                  <a:pt x="299" y="62"/>
                </a:lnTo>
                <a:lnTo>
                  <a:pt x="336" y="62"/>
                </a:lnTo>
                <a:lnTo>
                  <a:pt x="336" y="118"/>
                </a:lnTo>
                <a:cubicBezTo>
                  <a:pt x="336" y="129"/>
                  <a:pt x="328" y="137"/>
                  <a:pt x="318" y="137"/>
                </a:cubicBezTo>
                <a:close/>
                <a:moveTo>
                  <a:pt x="249" y="336"/>
                </a:moveTo>
                <a:lnTo>
                  <a:pt x="243" y="336"/>
                </a:lnTo>
                <a:cubicBezTo>
                  <a:pt x="223" y="336"/>
                  <a:pt x="205" y="319"/>
                  <a:pt x="205" y="299"/>
                </a:cubicBezTo>
                <a:lnTo>
                  <a:pt x="205" y="286"/>
                </a:lnTo>
                <a:cubicBezTo>
                  <a:pt x="205" y="282"/>
                  <a:pt x="203" y="280"/>
                  <a:pt x="199" y="280"/>
                </a:cubicBezTo>
                <a:lnTo>
                  <a:pt x="174" y="280"/>
                </a:lnTo>
                <a:cubicBezTo>
                  <a:pt x="170" y="280"/>
                  <a:pt x="168" y="282"/>
                  <a:pt x="168" y="286"/>
                </a:cubicBezTo>
                <a:lnTo>
                  <a:pt x="168" y="299"/>
                </a:lnTo>
                <a:cubicBezTo>
                  <a:pt x="168" y="319"/>
                  <a:pt x="151" y="336"/>
                  <a:pt x="131" y="336"/>
                </a:cubicBezTo>
                <a:lnTo>
                  <a:pt x="124" y="336"/>
                </a:lnTo>
                <a:cubicBezTo>
                  <a:pt x="117" y="336"/>
                  <a:pt x="112" y="342"/>
                  <a:pt x="112" y="349"/>
                </a:cubicBezTo>
                <a:lnTo>
                  <a:pt x="112" y="361"/>
                </a:lnTo>
                <a:cubicBezTo>
                  <a:pt x="112" y="368"/>
                  <a:pt x="117" y="374"/>
                  <a:pt x="124" y="374"/>
                </a:cubicBezTo>
                <a:lnTo>
                  <a:pt x="249" y="374"/>
                </a:lnTo>
                <a:cubicBezTo>
                  <a:pt x="256" y="374"/>
                  <a:pt x="262" y="368"/>
                  <a:pt x="262" y="361"/>
                </a:cubicBezTo>
                <a:lnTo>
                  <a:pt x="262" y="349"/>
                </a:lnTo>
                <a:cubicBezTo>
                  <a:pt x="262" y="342"/>
                  <a:pt x="256" y="336"/>
                  <a:pt x="249" y="336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1138;p98">
            <a:extLst>
              <a:ext uri="{FF2B5EF4-FFF2-40B4-BE49-F238E27FC236}">
                <a16:creationId xmlns:a16="http://schemas.microsoft.com/office/drawing/2014/main" id="{1ABFD9C0-1585-5D48-97F0-B15BA1A1BE7E}"/>
              </a:ext>
            </a:extLst>
          </p:cNvPr>
          <p:cNvSpPr/>
          <p:nvPr/>
        </p:nvSpPr>
        <p:spPr>
          <a:xfrm>
            <a:off x="5386963" y="4590734"/>
            <a:ext cx="140323" cy="140359"/>
          </a:xfrm>
          <a:custGeom>
            <a:avLst/>
            <a:gdLst/>
            <a:ahLst/>
            <a:cxnLst/>
            <a:rect l="l" t="t" r="r" b="b"/>
            <a:pathLst>
              <a:path w="374" h="375" extrusionOk="0">
                <a:moveTo>
                  <a:pt x="186" y="131"/>
                </a:moveTo>
                <a:cubicBezTo>
                  <a:pt x="155" y="131"/>
                  <a:pt x="130" y="156"/>
                  <a:pt x="130" y="187"/>
                </a:cubicBezTo>
                <a:cubicBezTo>
                  <a:pt x="130" y="218"/>
                  <a:pt x="154" y="243"/>
                  <a:pt x="186" y="243"/>
                </a:cubicBezTo>
                <a:cubicBezTo>
                  <a:pt x="217" y="243"/>
                  <a:pt x="242" y="218"/>
                  <a:pt x="242" y="187"/>
                </a:cubicBezTo>
                <a:cubicBezTo>
                  <a:pt x="242" y="156"/>
                  <a:pt x="218" y="131"/>
                  <a:pt x="186" y="131"/>
                </a:cubicBezTo>
                <a:close/>
                <a:moveTo>
                  <a:pt x="186" y="218"/>
                </a:moveTo>
                <a:cubicBezTo>
                  <a:pt x="169" y="218"/>
                  <a:pt x="155" y="204"/>
                  <a:pt x="155" y="187"/>
                </a:cubicBezTo>
                <a:cubicBezTo>
                  <a:pt x="155" y="170"/>
                  <a:pt x="169" y="156"/>
                  <a:pt x="186" y="156"/>
                </a:cubicBezTo>
                <a:cubicBezTo>
                  <a:pt x="203" y="156"/>
                  <a:pt x="218" y="170"/>
                  <a:pt x="218" y="187"/>
                </a:cubicBezTo>
                <a:cubicBezTo>
                  <a:pt x="218" y="204"/>
                  <a:pt x="203" y="218"/>
                  <a:pt x="186" y="218"/>
                </a:cubicBezTo>
                <a:close/>
                <a:moveTo>
                  <a:pt x="186" y="0"/>
                </a:moveTo>
                <a:cubicBezTo>
                  <a:pt x="83" y="0"/>
                  <a:pt x="0" y="84"/>
                  <a:pt x="0" y="187"/>
                </a:cubicBezTo>
                <a:cubicBezTo>
                  <a:pt x="0" y="291"/>
                  <a:pt x="82" y="374"/>
                  <a:pt x="186" y="374"/>
                </a:cubicBezTo>
                <a:cubicBezTo>
                  <a:pt x="289" y="374"/>
                  <a:pt x="373" y="291"/>
                  <a:pt x="373" y="187"/>
                </a:cubicBezTo>
                <a:cubicBezTo>
                  <a:pt x="373" y="84"/>
                  <a:pt x="290" y="0"/>
                  <a:pt x="186" y="0"/>
                </a:cubicBezTo>
                <a:close/>
                <a:moveTo>
                  <a:pt x="186" y="329"/>
                </a:moveTo>
                <a:cubicBezTo>
                  <a:pt x="186" y="337"/>
                  <a:pt x="180" y="342"/>
                  <a:pt x="172" y="342"/>
                </a:cubicBezTo>
                <a:cubicBezTo>
                  <a:pt x="98" y="335"/>
                  <a:pt x="38" y="275"/>
                  <a:pt x="31" y="200"/>
                </a:cubicBezTo>
                <a:cubicBezTo>
                  <a:pt x="31" y="193"/>
                  <a:pt x="36" y="187"/>
                  <a:pt x="44" y="187"/>
                </a:cubicBezTo>
                <a:lnTo>
                  <a:pt x="56" y="187"/>
                </a:lnTo>
                <a:cubicBezTo>
                  <a:pt x="63" y="187"/>
                  <a:pt x="68" y="191"/>
                  <a:pt x="69" y="198"/>
                </a:cubicBezTo>
                <a:cubicBezTo>
                  <a:pt x="74" y="254"/>
                  <a:pt x="119" y="299"/>
                  <a:pt x="175" y="304"/>
                </a:cubicBezTo>
                <a:cubicBezTo>
                  <a:pt x="182" y="305"/>
                  <a:pt x="186" y="311"/>
                  <a:pt x="186" y="317"/>
                </a:cubicBezTo>
                <a:lnTo>
                  <a:pt x="186" y="329"/>
                </a:lnTo>
                <a:close/>
                <a:moveTo>
                  <a:pt x="186" y="280"/>
                </a:moveTo>
                <a:cubicBezTo>
                  <a:pt x="135" y="280"/>
                  <a:pt x="93" y="239"/>
                  <a:pt x="93" y="187"/>
                </a:cubicBezTo>
                <a:cubicBezTo>
                  <a:pt x="93" y="136"/>
                  <a:pt x="134" y="93"/>
                  <a:pt x="186" y="93"/>
                </a:cubicBezTo>
                <a:cubicBezTo>
                  <a:pt x="237" y="93"/>
                  <a:pt x="280" y="135"/>
                  <a:pt x="280" y="187"/>
                </a:cubicBezTo>
                <a:cubicBezTo>
                  <a:pt x="280" y="238"/>
                  <a:pt x="238" y="280"/>
                  <a:pt x="186" y="280"/>
                </a:cubicBezTo>
                <a:close/>
                <a:moveTo>
                  <a:pt x="329" y="187"/>
                </a:moveTo>
                <a:lnTo>
                  <a:pt x="316" y="187"/>
                </a:lnTo>
                <a:cubicBezTo>
                  <a:pt x="310" y="187"/>
                  <a:pt x="305" y="182"/>
                  <a:pt x="304" y="176"/>
                </a:cubicBezTo>
                <a:cubicBezTo>
                  <a:pt x="298" y="120"/>
                  <a:pt x="253" y="75"/>
                  <a:pt x="197" y="69"/>
                </a:cubicBezTo>
                <a:cubicBezTo>
                  <a:pt x="191" y="68"/>
                  <a:pt x="186" y="63"/>
                  <a:pt x="186" y="57"/>
                </a:cubicBezTo>
                <a:lnTo>
                  <a:pt x="186" y="44"/>
                </a:lnTo>
                <a:cubicBezTo>
                  <a:pt x="186" y="36"/>
                  <a:pt x="193" y="31"/>
                  <a:pt x="200" y="32"/>
                </a:cubicBezTo>
                <a:cubicBezTo>
                  <a:pt x="276" y="38"/>
                  <a:pt x="336" y="99"/>
                  <a:pt x="342" y="173"/>
                </a:cubicBezTo>
                <a:cubicBezTo>
                  <a:pt x="342" y="180"/>
                  <a:pt x="337" y="187"/>
                  <a:pt x="329" y="187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1139;p98">
            <a:extLst>
              <a:ext uri="{FF2B5EF4-FFF2-40B4-BE49-F238E27FC236}">
                <a16:creationId xmlns:a16="http://schemas.microsoft.com/office/drawing/2014/main" id="{72B66E14-F709-8749-B04A-30EB399CFBEC}"/>
              </a:ext>
            </a:extLst>
          </p:cNvPr>
          <p:cNvSpPr/>
          <p:nvPr/>
        </p:nvSpPr>
        <p:spPr>
          <a:xfrm>
            <a:off x="5802978" y="4589083"/>
            <a:ext cx="140323" cy="142010"/>
          </a:xfrm>
          <a:custGeom>
            <a:avLst/>
            <a:gdLst/>
            <a:ahLst/>
            <a:cxnLst/>
            <a:rect l="l" t="t" r="r" b="b"/>
            <a:pathLst>
              <a:path w="376" h="379" extrusionOk="0">
                <a:moveTo>
                  <a:pt x="354" y="231"/>
                </a:moveTo>
                <a:cubicBezTo>
                  <a:pt x="340" y="238"/>
                  <a:pt x="324" y="242"/>
                  <a:pt x="307" y="242"/>
                </a:cubicBezTo>
                <a:cubicBezTo>
                  <a:pt x="287" y="242"/>
                  <a:pt x="267" y="236"/>
                  <a:pt x="251" y="227"/>
                </a:cubicBezTo>
                <a:cubicBezTo>
                  <a:pt x="249" y="226"/>
                  <a:pt x="246" y="226"/>
                  <a:pt x="245" y="227"/>
                </a:cubicBezTo>
                <a:cubicBezTo>
                  <a:pt x="228" y="237"/>
                  <a:pt x="208" y="242"/>
                  <a:pt x="188" y="242"/>
                </a:cubicBezTo>
                <a:cubicBezTo>
                  <a:pt x="167" y="242"/>
                  <a:pt x="149" y="236"/>
                  <a:pt x="132" y="227"/>
                </a:cubicBezTo>
                <a:cubicBezTo>
                  <a:pt x="131" y="226"/>
                  <a:pt x="128" y="226"/>
                  <a:pt x="126" y="227"/>
                </a:cubicBezTo>
                <a:cubicBezTo>
                  <a:pt x="110" y="237"/>
                  <a:pt x="90" y="242"/>
                  <a:pt x="70" y="242"/>
                </a:cubicBezTo>
                <a:cubicBezTo>
                  <a:pt x="53" y="242"/>
                  <a:pt x="37" y="238"/>
                  <a:pt x="23" y="231"/>
                </a:cubicBezTo>
                <a:cubicBezTo>
                  <a:pt x="18" y="229"/>
                  <a:pt x="13" y="232"/>
                  <a:pt x="13" y="236"/>
                </a:cubicBezTo>
                <a:lnTo>
                  <a:pt x="13" y="313"/>
                </a:lnTo>
                <a:cubicBezTo>
                  <a:pt x="13" y="328"/>
                  <a:pt x="22" y="341"/>
                  <a:pt x="36" y="348"/>
                </a:cubicBezTo>
                <a:cubicBezTo>
                  <a:pt x="67" y="362"/>
                  <a:pt x="101" y="372"/>
                  <a:pt x="136" y="377"/>
                </a:cubicBezTo>
                <a:cubicBezTo>
                  <a:pt x="144" y="378"/>
                  <a:pt x="150" y="372"/>
                  <a:pt x="150" y="364"/>
                </a:cubicBezTo>
                <a:lnTo>
                  <a:pt x="150" y="317"/>
                </a:lnTo>
                <a:cubicBezTo>
                  <a:pt x="150" y="296"/>
                  <a:pt x="167" y="279"/>
                  <a:pt x="187" y="279"/>
                </a:cubicBezTo>
                <a:lnTo>
                  <a:pt x="188" y="279"/>
                </a:lnTo>
                <a:cubicBezTo>
                  <a:pt x="208" y="279"/>
                  <a:pt x="224" y="296"/>
                  <a:pt x="224" y="317"/>
                </a:cubicBezTo>
                <a:lnTo>
                  <a:pt x="224" y="364"/>
                </a:lnTo>
                <a:cubicBezTo>
                  <a:pt x="224" y="372"/>
                  <a:pt x="231" y="377"/>
                  <a:pt x="238" y="377"/>
                </a:cubicBezTo>
                <a:cubicBezTo>
                  <a:pt x="273" y="372"/>
                  <a:pt x="307" y="362"/>
                  <a:pt x="339" y="348"/>
                </a:cubicBezTo>
                <a:cubicBezTo>
                  <a:pt x="353" y="342"/>
                  <a:pt x="361" y="328"/>
                  <a:pt x="361" y="313"/>
                </a:cubicBezTo>
                <a:lnTo>
                  <a:pt x="361" y="236"/>
                </a:lnTo>
                <a:cubicBezTo>
                  <a:pt x="363" y="232"/>
                  <a:pt x="358" y="229"/>
                  <a:pt x="354" y="231"/>
                </a:cubicBezTo>
                <a:close/>
                <a:moveTo>
                  <a:pt x="69" y="204"/>
                </a:moveTo>
                <a:cubicBezTo>
                  <a:pt x="92" y="204"/>
                  <a:pt x="111" y="194"/>
                  <a:pt x="124" y="179"/>
                </a:cubicBezTo>
                <a:cubicBezTo>
                  <a:pt x="126" y="176"/>
                  <a:pt x="131" y="176"/>
                  <a:pt x="133" y="179"/>
                </a:cubicBezTo>
                <a:cubicBezTo>
                  <a:pt x="146" y="194"/>
                  <a:pt x="166" y="204"/>
                  <a:pt x="188" y="204"/>
                </a:cubicBezTo>
                <a:cubicBezTo>
                  <a:pt x="210" y="204"/>
                  <a:pt x="230" y="194"/>
                  <a:pt x="242" y="179"/>
                </a:cubicBezTo>
                <a:cubicBezTo>
                  <a:pt x="245" y="176"/>
                  <a:pt x="249" y="176"/>
                  <a:pt x="252" y="179"/>
                </a:cubicBezTo>
                <a:cubicBezTo>
                  <a:pt x="264" y="194"/>
                  <a:pt x="284" y="204"/>
                  <a:pt x="306" y="204"/>
                </a:cubicBezTo>
                <a:cubicBezTo>
                  <a:pt x="341" y="204"/>
                  <a:pt x="371" y="179"/>
                  <a:pt x="374" y="148"/>
                </a:cubicBezTo>
                <a:cubicBezTo>
                  <a:pt x="375" y="144"/>
                  <a:pt x="372" y="140"/>
                  <a:pt x="369" y="137"/>
                </a:cubicBezTo>
                <a:lnTo>
                  <a:pt x="210" y="11"/>
                </a:lnTo>
                <a:cubicBezTo>
                  <a:pt x="196" y="0"/>
                  <a:pt x="177" y="0"/>
                  <a:pt x="164" y="11"/>
                </a:cubicBezTo>
                <a:lnTo>
                  <a:pt x="5" y="137"/>
                </a:lnTo>
                <a:cubicBezTo>
                  <a:pt x="2" y="139"/>
                  <a:pt x="0" y="144"/>
                  <a:pt x="0" y="148"/>
                </a:cubicBezTo>
                <a:cubicBezTo>
                  <a:pt x="5" y="180"/>
                  <a:pt x="34" y="204"/>
                  <a:pt x="69" y="204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1140;p98">
            <a:extLst>
              <a:ext uri="{FF2B5EF4-FFF2-40B4-BE49-F238E27FC236}">
                <a16:creationId xmlns:a16="http://schemas.microsoft.com/office/drawing/2014/main" id="{7E5EC8CE-5826-814B-914A-ADFA5547C101}"/>
              </a:ext>
            </a:extLst>
          </p:cNvPr>
          <p:cNvSpPr/>
          <p:nvPr/>
        </p:nvSpPr>
        <p:spPr>
          <a:xfrm>
            <a:off x="8794324" y="2064271"/>
            <a:ext cx="143625" cy="150266"/>
          </a:xfrm>
          <a:custGeom>
            <a:avLst/>
            <a:gdLst/>
            <a:ahLst/>
            <a:cxnLst/>
            <a:rect l="l" t="t" r="r" b="b"/>
            <a:pathLst>
              <a:path w="382" h="400" extrusionOk="0">
                <a:moveTo>
                  <a:pt x="132" y="38"/>
                </a:moveTo>
                <a:cubicBezTo>
                  <a:pt x="148" y="49"/>
                  <a:pt x="163" y="74"/>
                  <a:pt x="169" y="93"/>
                </a:cubicBezTo>
                <a:cubicBezTo>
                  <a:pt x="170" y="98"/>
                  <a:pt x="173" y="101"/>
                  <a:pt x="178" y="101"/>
                </a:cubicBezTo>
                <a:cubicBezTo>
                  <a:pt x="183" y="103"/>
                  <a:pt x="186" y="103"/>
                  <a:pt x="191" y="103"/>
                </a:cubicBezTo>
                <a:cubicBezTo>
                  <a:pt x="198" y="103"/>
                  <a:pt x="203" y="103"/>
                  <a:pt x="208" y="100"/>
                </a:cubicBezTo>
                <a:cubicBezTo>
                  <a:pt x="224" y="95"/>
                  <a:pt x="238" y="88"/>
                  <a:pt x="250" y="76"/>
                </a:cubicBezTo>
                <a:cubicBezTo>
                  <a:pt x="268" y="57"/>
                  <a:pt x="275" y="29"/>
                  <a:pt x="268" y="7"/>
                </a:cubicBezTo>
                <a:cubicBezTo>
                  <a:pt x="246" y="0"/>
                  <a:pt x="219" y="6"/>
                  <a:pt x="200" y="25"/>
                </a:cubicBezTo>
                <a:cubicBezTo>
                  <a:pt x="194" y="31"/>
                  <a:pt x="190" y="37"/>
                  <a:pt x="187" y="44"/>
                </a:cubicBezTo>
                <a:cubicBezTo>
                  <a:pt x="177" y="29"/>
                  <a:pt x="165" y="15"/>
                  <a:pt x="152" y="6"/>
                </a:cubicBezTo>
                <a:cubicBezTo>
                  <a:pt x="142" y="1"/>
                  <a:pt x="131" y="4"/>
                  <a:pt x="125" y="13"/>
                </a:cubicBezTo>
                <a:cubicBezTo>
                  <a:pt x="120" y="22"/>
                  <a:pt x="124" y="32"/>
                  <a:pt x="132" y="38"/>
                </a:cubicBezTo>
                <a:close/>
                <a:moveTo>
                  <a:pt x="321" y="129"/>
                </a:moveTo>
                <a:cubicBezTo>
                  <a:pt x="257" y="93"/>
                  <a:pt x="244" y="141"/>
                  <a:pt x="191" y="141"/>
                </a:cubicBezTo>
                <a:cubicBezTo>
                  <a:pt x="137" y="141"/>
                  <a:pt x="124" y="93"/>
                  <a:pt x="61" y="129"/>
                </a:cubicBezTo>
                <a:cubicBezTo>
                  <a:pt x="0" y="164"/>
                  <a:pt x="18" y="278"/>
                  <a:pt x="42" y="322"/>
                </a:cubicBezTo>
                <a:cubicBezTo>
                  <a:pt x="64" y="360"/>
                  <a:pt x="103" y="399"/>
                  <a:pt x="185" y="362"/>
                </a:cubicBezTo>
                <a:cubicBezTo>
                  <a:pt x="188" y="360"/>
                  <a:pt x="192" y="360"/>
                  <a:pt x="195" y="362"/>
                </a:cubicBezTo>
                <a:cubicBezTo>
                  <a:pt x="277" y="399"/>
                  <a:pt x="317" y="359"/>
                  <a:pt x="338" y="322"/>
                </a:cubicBezTo>
                <a:cubicBezTo>
                  <a:pt x="363" y="278"/>
                  <a:pt x="381" y="164"/>
                  <a:pt x="321" y="129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1141;p98">
            <a:extLst>
              <a:ext uri="{FF2B5EF4-FFF2-40B4-BE49-F238E27FC236}">
                <a16:creationId xmlns:a16="http://schemas.microsoft.com/office/drawing/2014/main" id="{3B063FC7-A693-9847-8D2A-3CCECE0E8799}"/>
              </a:ext>
            </a:extLst>
          </p:cNvPr>
          <p:cNvSpPr/>
          <p:nvPr/>
        </p:nvSpPr>
        <p:spPr>
          <a:xfrm>
            <a:off x="7932579" y="2065922"/>
            <a:ext cx="140323" cy="140360"/>
          </a:xfrm>
          <a:custGeom>
            <a:avLst/>
            <a:gdLst/>
            <a:ahLst/>
            <a:cxnLst/>
            <a:rect l="l" t="t" r="r" b="b"/>
            <a:pathLst>
              <a:path w="376" h="377" extrusionOk="0">
                <a:moveTo>
                  <a:pt x="374" y="95"/>
                </a:moveTo>
                <a:cubicBezTo>
                  <a:pt x="375" y="75"/>
                  <a:pt x="374" y="55"/>
                  <a:pt x="370" y="36"/>
                </a:cubicBezTo>
                <a:cubicBezTo>
                  <a:pt x="368" y="20"/>
                  <a:pt x="356" y="7"/>
                  <a:pt x="339" y="5"/>
                </a:cubicBezTo>
                <a:cubicBezTo>
                  <a:pt x="319" y="2"/>
                  <a:pt x="300" y="0"/>
                  <a:pt x="280" y="2"/>
                </a:cubicBezTo>
                <a:cubicBezTo>
                  <a:pt x="275" y="2"/>
                  <a:pt x="272" y="9"/>
                  <a:pt x="276" y="13"/>
                </a:cubicBezTo>
                <a:lnTo>
                  <a:pt x="363" y="100"/>
                </a:lnTo>
                <a:cubicBezTo>
                  <a:pt x="367" y="103"/>
                  <a:pt x="374" y="100"/>
                  <a:pt x="374" y="95"/>
                </a:cubicBezTo>
                <a:close/>
                <a:moveTo>
                  <a:pt x="226" y="15"/>
                </a:moveTo>
                <a:cubicBezTo>
                  <a:pt x="223" y="12"/>
                  <a:pt x="219" y="10"/>
                  <a:pt x="215" y="12"/>
                </a:cubicBezTo>
                <a:cubicBezTo>
                  <a:pt x="168" y="25"/>
                  <a:pt x="123" y="50"/>
                  <a:pt x="86" y="87"/>
                </a:cubicBezTo>
                <a:cubicBezTo>
                  <a:pt x="50" y="123"/>
                  <a:pt x="26" y="167"/>
                  <a:pt x="12" y="212"/>
                </a:cubicBezTo>
                <a:cubicBezTo>
                  <a:pt x="11" y="217"/>
                  <a:pt x="12" y="221"/>
                  <a:pt x="15" y="224"/>
                </a:cubicBezTo>
                <a:lnTo>
                  <a:pt x="151" y="360"/>
                </a:lnTo>
                <a:cubicBezTo>
                  <a:pt x="154" y="363"/>
                  <a:pt x="159" y="364"/>
                  <a:pt x="163" y="363"/>
                </a:cubicBezTo>
                <a:cubicBezTo>
                  <a:pt x="209" y="349"/>
                  <a:pt x="252" y="325"/>
                  <a:pt x="288" y="289"/>
                </a:cubicBezTo>
                <a:cubicBezTo>
                  <a:pt x="325" y="252"/>
                  <a:pt x="350" y="208"/>
                  <a:pt x="363" y="160"/>
                </a:cubicBezTo>
                <a:cubicBezTo>
                  <a:pt x="365" y="156"/>
                  <a:pt x="363" y="152"/>
                  <a:pt x="360" y="149"/>
                </a:cubicBezTo>
                <a:lnTo>
                  <a:pt x="226" y="15"/>
                </a:lnTo>
                <a:close/>
                <a:moveTo>
                  <a:pt x="174" y="259"/>
                </a:moveTo>
                <a:cubicBezTo>
                  <a:pt x="167" y="267"/>
                  <a:pt x="155" y="267"/>
                  <a:pt x="148" y="259"/>
                </a:cubicBezTo>
                <a:lnTo>
                  <a:pt x="113" y="224"/>
                </a:lnTo>
                <a:cubicBezTo>
                  <a:pt x="105" y="217"/>
                  <a:pt x="105" y="205"/>
                  <a:pt x="113" y="198"/>
                </a:cubicBezTo>
                <a:cubicBezTo>
                  <a:pt x="121" y="190"/>
                  <a:pt x="132" y="190"/>
                  <a:pt x="139" y="198"/>
                </a:cubicBezTo>
                <a:lnTo>
                  <a:pt x="174" y="233"/>
                </a:lnTo>
                <a:cubicBezTo>
                  <a:pt x="182" y="241"/>
                  <a:pt x="182" y="252"/>
                  <a:pt x="174" y="259"/>
                </a:cubicBezTo>
                <a:close/>
                <a:moveTo>
                  <a:pt x="218" y="216"/>
                </a:moveTo>
                <a:cubicBezTo>
                  <a:pt x="210" y="224"/>
                  <a:pt x="198" y="224"/>
                  <a:pt x="191" y="216"/>
                </a:cubicBezTo>
                <a:lnTo>
                  <a:pt x="156" y="181"/>
                </a:lnTo>
                <a:cubicBezTo>
                  <a:pt x="149" y="173"/>
                  <a:pt x="149" y="161"/>
                  <a:pt x="156" y="154"/>
                </a:cubicBezTo>
                <a:cubicBezTo>
                  <a:pt x="164" y="146"/>
                  <a:pt x="176" y="146"/>
                  <a:pt x="183" y="154"/>
                </a:cubicBezTo>
                <a:lnTo>
                  <a:pt x="218" y="189"/>
                </a:lnTo>
                <a:cubicBezTo>
                  <a:pt x="226" y="197"/>
                  <a:pt x="226" y="209"/>
                  <a:pt x="218" y="216"/>
                </a:cubicBezTo>
                <a:close/>
                <a:moveTo>
                  <a:pt x="261" y="172"/>
                </a:moveTo>
                <a:cubicBezTo>
                  <a:pt x="254" y="180"/>
                  <a:pt x="242" y="180"/>
                  <a:pt x="235" y="172"/>
                </a:cubicBezTo>
                <a:lnTo>
                  <a:pt x="200" y="137"/>
                </a:lnTo>
                <a:cubicBezTo>
                  <a:pt x="192" y="129"/>
                  <a:pt x="192" y="118"/>
                  <a:pt x="200" y="111"/>
                </a:cubicBezTo>
                <a:cubicBezTo>
                  <a:pt x="208" y="103"/>
                  <a:pt x="219" y="103"/>
                  <a:pt x="226" y="111"/>
                </a:cubicBezTo>
                <a:lnTo>
                  <a:pt x="261" y="146"/>
                </a:lnTo>
                <a:cubicBezTo>
                  <a:pt x="269" y="153"/>
                  <a:pt x="269" y="165"/>
                  <a:pt x="261" y="172"/>
                </a:cubicBezTo>
                <a:close/>
                <a:moveTo>
                  <a:pt x="1" y="276"/>
                </a:moveTo>
                <a:cubicBezTo>
                  <a:pt x="0" y="297"/>
                  <a:pt x="1" y="319"/>
                  <a:pt x="5" y="340"/>
                </a:cubicBezTo>
                <a:cubicBezTo>
                  <a:pt x="7" y="357"/>
                  <a:pt x="19" y="369"/>
                  <a:pt x="36" y="371"/>
                </a:cubicBezTo>
                <a:cubicBezTo>
                  <a:pt x="57" y="375"/>
                  <a:pt x="78" y="376"/>
                  <a:pt x="100" y="375"/>
                </a:cubicBezTo>
                <a:cubicBezTo>
                  <a:pt x="105" y="374"/>
                  <a:pt x="107" y="368"/>
                  <a:pt x="104" y="364"/>
                </a:cubicBezTo>
                <a:lnTo>
                  <a:pt x="12" y="272"/>
                </a:lnTo>
                <a:cubicBezTo>
                  <a:pt x="8" y="269"/>
                  <a:pt x="1" y="271"/>
                  <a:pt x="1" y="276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1142;p98">
            <a:extLst>
              <a:ext uri="{FF2B5EF4-FFF2-40B4-BE49-F238E27FC236}">
                <a16:creationId xmlns:a16="http://schemas.microsoft.com/office/drawing/2014/main" id="{349D487C-9568-4345-B484-884D3DDE6F98}"/>
              </a:ext>
            </a:extLst>
          </p:cNvPr>
          <p:cNvSpPr/>
          <p:nvPr/>
        </p:nvSpPr>
        <p:spPr>
          <a:xfrm>
            <a:off x="1540475" y="5008509"/>
            <a:ext cx="128767" cy="143662"/>
          </a:xfrm>
          <a:custGeom>
            <a:avLst/>
            <a:gdLst/>
            <a:ahLst/>
            <a:cxnLst/>
            <a:rect l="l" t="t" r="r" b="b"/>
            <a:pathLst>
              <a:path w="344" h="383" extrusionOk="0">
                <a:moveTo>
                  <a:pt x="323" y="239"/>
                </a:moveTo>
                <a:lnTo>
                  <a:pt x="319" y="239"/>
                </a:lnTo>
                <a:cubicBezTo>
                  <a:pt x="305" y="239"/>
                  <a:pt x="294" y="228"/>
                  <a:pt x="294" y="213"/>
                </a:cubicBezTo>
                <a:lnTo>
                  <a:pt x="294" y="130"/>
                </a:lnTo>
                <a:cubicBezTo>
                  <a:pt x="294" y="58"/>
                  <a:pt x="230" y="0"/>
                  <a:pt x="158" y="9"/>
                </a:cubicBezTo>
                <a:cubicBezTo>
                  <a:pt x="95" y="16"/>
                  <a:pt x="50" y="71"/>
                  <a:pt x="50" y="136"/>
                </a:cubicBezTo>
                <a:lnTo>
                  <a:pt x="50" y="210"/>
                </a:lnTo>
                <a:cubicBezTo>
                  <a:pt x="50" y="225"/>
                  <a:pt x="36" y="239"/>
                  <a:pt x="21" y="239"/>
                </a:cubicBezTo>
                <a:lnTo>
                  <a:pt x="21" y="239"/>
                </a:lnTo>
                <a:cubicBezTo>
                  <a:pt x="10" y="239"/>
                  <a:pt x="0" y="248"/>
                  <a:pt x="0" y="259"/>
                </a:cubicBezTo>
                <a:lnTo>
                  <a:pt x="0" y="274"/>
                </a:lnTo>
                <a:cubicBezTo>
                  <a:pt x="0" y="284"/>
                  <a:pt x="10" y="294"/>
                  <a:pt x="21" y="294"/>
                </a:cubicBezTo>
                <a:lnTo>
                  <a:pt x="323" y="294"/>
                </a:lnTo>
                <a:cubicBezTo>
                  <a:pt x="334" y="294"/>
                  <a:pt x="343" y="284"/>
                  <a:pt x="343" y="274"/>
                </a:cubicBezTo>
                <a:lnTo>
                  <a:pt x="343" y="259"/>
                </a:lnTo>
                <a:cubicBezTo>
                  <a:pt x="343" y="248"/>
                  <a:pt x="334" y="239"/>
                  <a:pt x="323" y="239"/>
                </a:cubicBezTo>
                <a:close/>
                <a:moveTo>
                  <a:pt x="212" y="332"/>
                </a:moveTo>
                <a:lnTo>
                  <a:pt x="131" y="332"/>
                </a:lnTo>
                <a:cubicBezTo>
                  <a:pt x="127" y="332"/>
                  <a:pt x="122" y="336"/>
                  <a:pt x="123" y="341"/>
                </a:cubicBezTo>
                <a:cubicBezTo>
                  <a:pt x="128" y="364"/>
                  <a:pt x="148" y="382"/>
                  <a:pt x="173" y="382"/>
                </a:cubicBezTo>
                <a:cubicBezTo>
                  <a:pt x="197" y="382"/>
                  <a:pt x="217" y="365"/>
                  <a:pt x="222" y="341"/>
                </a:cubicBezTo>
                <a:cubicBezTo>
                  <a:pt x="222" y="336"/>
                  <a:pt x="218" y="332"/>
                  <a:pt x="212" y="332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1143;p98">
            <a:extLst>
              <a:ext uri="{FF2B5EF4-FFF2-40B4-BE49-F238E27FC236}">
                <a16:creationId xmlns:a16="http://schemas.microsoft.com/office/drawing/2014/main" id="{F0AADEAE-BC5C-8342-820A-66A3AE57C9A5}"/>
              </a:ext>
            </a:extLst>
          </p:cNvPr>
          <p:cNvSpPr/>
          <p:nvPr/>
        </p:nvSpPr>
        <p:spPr>
          <a:xfrm>
            <a:off x="1959791" y="5016766"/>
            <a:ext cx="140323" cy="128800"/>
          </a:xfrm>
          <a:custGeom>
            <a:avLst/>
            <a:gdLst/>
            <a:ahLst/>
            <a:cxnLst/>
            <a:rect l="l" t="t" r="r" b="b"/>
            <a:pathLst>
              <a:path w="374" h="346" extrusionOk="0">
                <a:moveTo>
                  <a:pt x="45" y="178"/>
                </a:moveTo>
                <a:cubicBezTo>
                  <a:pt x="85" y="171"/>
                  <a:pt x="121" y="155"/>
                  <a:pt x="159" y="137"/>
                </a:cubicBezTo>
                <a:cubicBezTo>
                  <a:pt x="172" y="131"/>
                  <a:pt x="195" y="121"/>
                  <a:pt x="206" y="116"/>
                </a:cubicBezTo>
                <a:cubicBezTo>
                  <a:pt x="210" y="114"/>
                  <a:pt x="212" y="110"/>
                  <a:pt x="211" y="106"/>
                </a:cubicBezTo>
                <a:cubicBezTo>
                  <a:pt x="207" y="88"/>
                  <a:pt x="193" y="73"/>
                  <a:pt x="174" y="73"/>
                </a:cubicBezTo>
                <a:lnTo>
                  <a:pt x="162" y="73"/>
                </a:lnTo>
                <a:lnTo>
                  <a:pt x="162" y="50"/>
                </a:lnTo>
                <a:cubicBezTo>
                  <a:pt x="162" y="43"/>
                  <a:pt x="155" y="37"/>
                  <a:pt x="149" y="37"/>
                </a:cubicBezTo>
                <a:lnTo>
                  <a:pt x="149" y="12"/>
                </a:lnTo>
                <a:cubicBezTo>
                  <a:pt x="149" y="5"/>
                  <a:pt x="144" y="0"/>
                  <a:pt x="137" y="0"/>
                </a:cubicBezTo>
                <a:lnTo>
                  <a:pt x="112" y="0"/>
                </a:lnTo>
                <a:cubicBezTo>
                  <a:pt x="105" y="0"/>
                  <a:pt x="99" y="5"/>
                  <a:pt x="99" y="12"/>
                </a:cubicBezTo>
                <a:lnTo>
                  <a:pt x="99" y="37"/>
                </a:lnTo>
                <a:cubicBezTo>
                  <a:pt x="93" y="37"/>
                  <a:pt x="87" y="43"/>
                  <a:pt x="87" y="50"/>
                </a:cubicBezTo>
                <a:lnTo>
                  <a:pt x="87" y="73"/>
                </a:lnTo>
                <a:lnTo>
                  <a:pt x="74" y="73"/>
                </a:lnTo>
                <a:cubicBezTo>
                  <a:pt x="54" y="73"/>
                  <a:pt x="37" y="92"/>
                  <a:pt x="37" y="113"/>
                </a:cubicBezTo>
                <a:lnTo>
                  <a:pt x="37" y="171"/>
                </a:lnTo>
                <a:cubicBezTo>
                  <a:pt x="37" y="176"/>
                  <a:pt x="41" y="179"/>
                  <a:pt x="45" y="178"/>
                </a:cubicBezTo>
                <a:close/>
                <a:moveTo>
                  <a:pt x="324" y="301"/>
                </a:moveTo>
                <a:cubicBezTo>
                  <a:pt x="324" y="301"/>
                  <a:pt x="369" y="231"/>
                  <a:pt x="373" y="133"/>
                </a:cubicBezTo>
                <a:cubicBezTo>
                  <a:pt x="373" y="126"/>
                  <a:pt x="368" y="120"/>
                  <a:pt x="360" y="120"/>
                </a:cubicBezTo>
                <a:cubicBezTo>
                  <a:pt x="212" y="125"/>
                  <a:pt x="143" y="215"/>
                  <a:pt x="11" y="220"/>
                </a:cubicBezTo>
                <a:cubicBezTo>
                  <a:pt x="4" y="220"/>
                  <a:pt x="0" y="226"/>
                  <a:pt x="0" y="233"/>
                </a:cubicBezTo>
                <a:lnTo>
                  <a:pt x="0" y="279"/>
                </a:lnTo>
                <a:cubicBezTo>
                  <a:pt x="0" y="300"/>
                  <a:pt x="15" y="315"/>
                  <a:pt x="35" y="317"/>
                </a:cubicBezTo>
                <a:cubicBezTo>
                  <a:pt x="100" y="321"/>
                  <a:pt x="240" y="330"/>
                  <a:pt x="320" y="343"/>
                </a:cubicBezTo>
                <a:cubicBezTo>
                  <a:pt x="328" y="345"/>
                  <a:pt x="336" y="337"/>
                  <a:pt x="334" y="329"/>
                </a:cubicBezTo>
                <a:cubicBezTo>
                  <a:pt x="333" y="319"/>
                  <a:pt x="330" y="308"/>
                  <a:pt x="324" y="301"/>
                </a:cubicBezTo>
                <a:close/>
                <a:moveTo>
                  <a:pt x="317" y="190"/>
                </a:moveTo>
                <a:cubicBezTo>
                  <a:pt x="306" y="190"/>
                  <a:pt x="299" y="182"/>
                  <a:pt x="299" y="171"/>
                </a:cubicBezTo>
                <a:cubicBezTo>
                  <a:pt x="299" y="160"/>
                  <a:pt x="306" y="152"/>
                  <a:pt x="317" y="152"/>
                </a:cubicBezTo>
                <a:cubicBezTo>
                  <a:pt x="328" y="152"/>
                  <a:pt x="336" y="160"/>
                  <a:pt x="336" y="171"/>
                </a:cubicBezTo>
                <a:cubicBezTo>
                  <a:pt x="336" y="182"/>
                  <a:pt x="328" y="190"/>
                  <a:pt x="317" y="190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1144;p98">
            <a:extLst>
              <a:ext uri="{FF2B5EF4-FFF2-40B4-BE49-F238E27FC236}">
                <a16:creationId xmlns:a16="http://schemas.microsoft.com/office/drawing/2014/main" id="{B25F7FDD-D5F8-6D4B-A9DE-EB4A896D19A9}"/>
              </a:ext>
            </a:extLst>
          </p:cNvPr>
          <p:cNvSpPr/>
          <p:nvPr/>
        </p:nvSpPr>
        <p:spPr>
          <a:xfrm>
            <a:off x="2382411" y="5025021"/>
            <a:ext cx="140323" cy="112287"/>
          </a:xfrm>
          <a:custGeom>
            <a:avLst/>
            <a:gdLst/>
            <a:ahLst/>
            <a:cxnLst/>
            <a:rect l="l" t="t" r="r" b="b"/>
            <a:pathLst>
              <a:path w="375" h="298" extrusionOk="0">
                <a:moveTo>
                  <a:pt x="82" y="205"/>
                </a:moveTo>
                <a:lnTo>
                  <a:pt x="158" y="205"/>
                </a:lnTo>
                <a:cubicBezTo>
                  <a:pt x="165" y="205"/>
                  <a:pt x="170" y="200"/>
                  <a:pt x="170" y="193"/>
                </a:cubicBezTo>
                <a:lnTo>
                  <a:pt x="170" y="23"/>
                </a:lnTo>
                <a:cubicBezTo>
                  <a:pt x="170" y="10"/>
                  <a:pt x="158" y="0"/>
                  <a:pt x="147" y="0"/>
                </a:cubicBezTo>
                <a:lnTo>
                  <a:pt x="84" y="0"/>
                </a:lnTo>
                <a:cubicBezTo>
                  <a:pt x="77" y="0"/>
                  <a:pt x="71" y="6"/>
                  <a:pt x="71" y="13"/>
                </a:cubicBezTo>
                <a:lnTo>
                  <a:pt x="71" y="194"/>
                </a:lnTo>
                <a:cubicBezTo>
                  <a:pt x="70" y="200"/>
                  <a:pt x="76" y="205"/>
                  <a:pt x="82" y="205"/>
                </a:cubicBezTo>
                <a:close/>
                <a:moveTo>
                  <a:pt x="339" y="35"/>
                </a:moveTo>
                <a:lnTo>
                  <a:pt x="339" y="217"/>
                </a:lnTo>
                <a:cubicBezTo>
                  <a:pt x="339" y="229"/>
                  <a:pt x="328" y="239"/>
                  <a:pt x="316" y="239"/>
                </a:cubicBezTo>
                <a:lnTo>
                  <a:pt x="59" y="239"/>
                </a:lnTo>
                <a:cubicBezTo>
                  <a:pt x="45" y="239"/>
                  <a:pt x="35" y="229"/>
                  <a:pt x="35" y="217"/>
                </a:cubicBezTo>
                <a:lnTo>
                  <a:pt x="35" y="35"/>
                </a:lnTo>
                <a:cubicBezTo>
                  <a:pt x="16" y="35"/>
                  <a:pt x="0" y="50"/>
                  <a:pt x="0" y="69"/>
                </a:cubicBezTo>
                <a:lnTo>
                  <a:pt x="0" y="239"/>
                </a:lnTo>
                <a:cubicBezTo>
                  <a:pt x="0" y="258"/>
                  <a:pt x="16" y="274"/>
                  <a:pt x="35" y="274"/>
                </a:cubicBezTo>
                <a:lnTo>
                  <a:pt x="146" y="274"/>
                </a:lnTo>
                <a:cubicBezTo>
                  <a:pt x="152" y="274"/>
                  <a:pt x="158" y="279"/>
                  <a:pt x="158" y="285"/>
                </a:cubicBezTo>
                <a:cubicBezTo>
                  <a:pt x="158" y="291"/>
                  <a:pt x="163" y="297"/>
                  <a:pt x="169" y="297"/>
                </a:cubicBezTo>
                <a:lnTo>
                  <a:pt x="204" y="297"/>
                </a:lnTo>
                <a:cubicBezTo>
                  <a:pt x="211" y="297"/>
                  <a:pt x="216" y="291"/>
                  <a:pt x="216" y="285"/>
                </a:cubicBezTo>
                <a:cubicBezTo>
                  <a:pt x="216" y="279"/>
                  <a:pt x="221" y="274"/>
                  <a:pt x="228" y="274"/>
                </a:cubicBezTo>
                <a:lnTo>
                  <a:pt x="338" y="274"/>
                </a:lnTo>
                <a:cubicBezTo>
                  <a:pt x="358" y="274"/>
                  <a:pt x="373" y="258"/>
                  <a:pt x="373" y="239"/>
                </a:cubicBezTo>
                <a:lnTo>
                  <a:pt x="373" y="69"/>
                </a:lnTo>
                <a:cubicBezTo>
                  <a:pt x="374" y="50"/>
                  <a:pt x="358" y="35"/>
                  <a:pt x="339" y="35"/>
                </a:cubicBezTo>
                <a:close/>
                <a:moveTo>
                  <a:pt x="217" y="205"/>
                </a:moveTo>
                <a:lnTo>
                  <a:pt x="291" y="205"/>
                </a:lnTo>
                <a:cubicBezTo>
                  <a:pt x="299" y="205"/>
                  <a:pt x="304" y="200"/>
                  <a:pt x="304" y="192"/>
                </a:cubicBezTo>
                <a:lnTo>
                  <a:pt x="304" y="12"/>
                </a:lnTo>
                <a:cubicBezTo>
                  <a:pt x="304" y="6"/>
                  <a:pt x="299" y="0"/>
                  <a:pt x="292" y="0"/>
                </a:cubicBezTo>
                <a:lnTo>
                  <a:pt x="228" y="0"/>
                </a:lnTo>
                <a:cubicBezTo>
                  <a:pt x="217" y="0"/>
                  <a:pt x="205" y="10"/>
                  <a:pt x="205" y="23"/>
                </a:cubicBezTo>
                <a:lnTo>
                  <a:pt x="205" y="193"/>
                </a:lnTo>
                <a:cubicBezTo>
                  <a:pt x="204" y="200"/>
                  <a:pt x="210" y="205"/>
                  <a:pt x="217" y="205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1145;p98">
            <a:extLst>
              <a:ext uri="{FF2B5EF4-FFF2-40B4-BE49-F238E27FC236}">
                <a16:creationId xmlns:a16="http://schemas.microsoft.com/office/drawing/2014/main" id="{5822A95F-8D57-9346-9E03-095CE0218737}"/>
              </a:ext>
            </a:extLst>
          </p:cNvPr>
          <p:cNvSpPr/>
          <p:nvPr/>
        </p:nvSpPr>
        <p:spPr>
          <a:xfrm>
            <a:off x="2813284" y="5010160"/>
            <a:ext cx="141973" cy="142010"/>
          </a:xfrm>
          <a:custGeom>
            <a:avLst/>
            <a:gdLst/>
            <a:ahLst/>
            <a:cxnLst/>
            <a:rect l="l" t="t" r="r" b="b"/>
            <a:pathLst>
              <a:path w="379" h="379" extrusionOk="0">
                <a:moveTo>
                  <a:pt x="269" y="66"/>
                </a:moveTo>
                <a:cubicBezTo>
                  <a:pt x="230" y="105"/>
                  <a:pt x="183" y="57"/>
                  <a:pt x="139" y="101"/>
                </a:cubicBezTo>
                <a:lnTo>
                  <a:pt x="14" y="225"/>
                </a:lnTo>
                <a:cubicBezTo>
                  <a:pt x="0" y="239"/>
                  <a:pt x="0" y="263"/>
                  <a:pt x="14" y="277"/>
                </a:cubicBezTo>
                <a:lnTo>
                  <a:pt x="57" y="320"/>
                </a:lnTo>
                <a:lnTo>
                  <a:pt x="101" y="364"/>
                </a:lnTo>
                <a:cubicBezTo>
                  <a:pt x="115" y="378"/>
                  <a:pt x="138" y="378"/>
                  <a:pt x="152" y="364"/>
                </a:cubicBezTo>
                <a:lnTo>
                  <a:pt x="278" y="239"/>
                </a:lnTo>
                <a:cubicBezTo>
                  <a:pt x="322" y="195"/>
                  <a:pt x="274" y="147"/>
                  <a:pt x="313" y="109"/>
                </a:cubicBezTo>
                <a:lnTo>
                  <a:pt x="324" y="98"/>
                </a:lnTo>
                <a:cubicBezTo>
                  <a:pt x="326" y="96"/>
                  <a:pt x="326" y="92"/>
                  <a:pt x="324" y="90"/>
                </a:cubicBezTo>
                <a:lnTo>
                  <a:pt x="289" y="56"/>
                </a:lnTo>
                <a:cubicBezTo>
                  <a:pt x="286" y="53"/>
                  <a:pt x="282" y="53"/>
                  <a:pt x="280" y="56"/>
                </a:cubicBezTo>
                <a:lnTo>
                  <a:pt x="269" y="66"/>
                </a:lnTo>
                <a:close/>
                <a:moveTo>
                  <a:pt x="239" y="225"/>
                </a:moveTo>
                <a:lnTo>
                  <a:pt x="195" y="269"/>
                </a:lnTo>
                <a:cubicBezTo>
                  <a:pt x="190" y="274"/>
                  <a:pt x="183" y="274"/>
                  <a:pt x="178" y="269"/>
                </a:cubicBezTo>
                <a:lnTo>
                  <a:pt x="143" y="234"/>
                </a:lnTo>
                <a:lnTo>
                  <a:pt x="108" y="199"/>
                </a:lnTo>
                <a:cubicBezTo>
                  <a:pt x="103" y="194"/>
                  <a:pt x="103" y="186"/>
                  <a:pt x="108" y="182"/>
                </a:cubicBezTo>
                <a:lnTo>
                  <a:pt x="152" y="138"/>
                </a:lnTo>
                <a:cubicBezTo>
                  <a:pt x="156" y="133"/>
                  <a:pt x="164" y="133"/>
                  <a:pt x="169" y="138"/>
                </a:cubicBezTo>
                <a:lnTo>
                  <a:pt x="204" y="173"/>
                </a:lnTo>
                <a:lnTo>
                  <a:pt x="239" y="208"/>
                </a:lnTo>
                <a:cubicBezTo>
                  <a:pt x="244" y="213"/>
                  <a:pt x="244" y="221"/>
                  <a:pt x="239" y="225"/>
                </a:cubicBezTo>
                <a:close/>
                <a:moveTo>
                  <a:pt x="373" y="31"/>
                </a:moveTo>
                <a:lnTo>
                  <a:pt x="359" y="17"/>
                </a:lnTo>
                <a:lnTo>
                  <a:pt x="346" y="4"/>
                </a:lnTo>
                <a:cubicBezTo>
                  <a:pt x="342" y="0"/>
                  <a:pt x="334" y="0"/>
                  <a:pt x="329" y="4"/>
                </a:cubicBezTo>
                <a:lnTo>
                  <a:pt x="313" y="21"/>
                </a:lnTo>
                <a:cubicBezTo>
                  <a:pt x="310" y="23"/>
                  <a:pt x="310" y="27"/>
                  <a:pt x="313" y="29"/>
                </a:cubicBezTo>
                <a:lnTo>
                  <a:pt x="347" y="63"/>
                </a:lnTo>
                <a:cubicBezTo>
                  <a:pt x="349" y="66"/>
                  <a:pt x="353" y="66"/>
                  <a:pt x="356" y="63"/>
                </a:cubicBezTo>
                <a:lnTo>
                  <a:pt x="372" y="48"/>
                </a:lnTo>
                <a:cubicBezTo>
                  <a:pt x="378" y="44"/>
                  <a:pt x="378" y="36"/>
                  <a:pt x="373" y="31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1146;p98">
            <a:extLst>
              <a:ext uri="{FF2B5EF4-FFF2-40B4-BE49-F238E27FC236}">
                <a16:creationId xmlns:a16="http://schemas.microsoft.com/office/drawing/2014/main" id="{CF04B378-A1B7-0E48-8CC1-FB814F927679}"/>
              </a:ext>
            </a:extLst>
          </p:cNvPr>
          <p:cNvSpPr/>
          <p:nvPr/>
        </p:nvSpPr>
        <p:spPr>
          <a:xfrm>
            <a:off x="3250759" y="5010160"/>
            <a:ext cx="128767" cy="140359"/>
          </a:xfrm>
          <a:custGeom>
            <a:avLst/>
            <a:gdLst/>
            <a:ahLst/>
            <a:cxnLst/>
            <a:rect l="l" t="t" r="r" b="b"/>
            <a:pathLst>
              <a:path w="342" h="377" extrusionOk="0">
                <a:moveTo>
                  <a:pt x="190" y="211"/>
                </a:moveTo>
                <a:lnTo>
                  <a:pt x="190" y="369"/>
                </a:lnTo>
                <a:cubicBezTo>
                  <a:pt x="190" y="374"/>
                  <a:pt x="195" y="376"/>
                  <a:pt x="199" y="374"/>
                </a:cubicBezTo>
                <a:cubicBezTo>
                  <a:pt x="229" y="357"/>
                  <a:pt x="322" y="303"/>
                  <a:pt x="322" y="303"/>
                </a:cubicBezTo>
                <a:cubicBezTo>
                  <a:pt x="334" y="296"/>
                  <a:pt x="341" y="283"/>
                  <a:pt x="341" y="269"/>
                </a:cubicBezTo>
                <a:lnTo>
                  <a:pt x="341" y="128"/>
                </a:lnTo>
                <a:cubicBezTo>
                  <a:pt x="341" y="123"/>
                  <a:pt x="336" y="120"/>
                  <a:pt x="332" y="123"/>
                </a:cubicBezTo>
                <a:lnTo>
                  <a:pt x="196" y="200"/>
                </a:lnTo>
                <a:cubicBezTo>
                  <a:pt x="193" y="203"/>
                  <a:pt x="190" y="207"/>
                  <a:pt x="190" y="211"/>
                </a:cubicBezTo>
                <a:close/>
                <a:moveTo>
                  <a:pt x="177" y="167"/>
                </a:moveTo>
                <a:lnTo>
                  <a:pt x="314" y="89"/>
                </a:lnTo>
                <a:cubicBezTo>
                  <a:pt x="319" y="87"/>
                  <a:pt x="319" y="81"/>
                  <a:pt x="314" y="78"/>
                </a:cubicBezTo>
                <a:cubicBezTo>
                  <a:pt x="284" y="61"/>
                  <a:pt x="190" y="7"/>
                  <a:pt x="190" y="7"/>
                </a:cubicBezTo>
                <a:cubicBezTo>
                  <a:pt x="179" y="0"/>
                  <a:pt x="163" y="0"/>
                  <a:pt x="151" y="7"/>
                </a:cubicBezTo>
                <a:cubicBezTo>
                  <a:pt x="151" y="7"/>
                  <a:pt x="57" y="60"/>
                  <a:pt x="27" y="78"/>
                </a:cubicBezTo>
                <a:cubicBezTo>
                  <a:pt x="23" y="81"/>
                  <a:pt x="23" y="87"/>
                  <a:pt x="28" y="89"/>
                </a:cubicBezTo>
                <a:lnTo>
                  <a:pt x="165" y="167"/>
                </a:lnTo>
                <a:cubicBezTo>
                  <a:pt x="169" y="169"/>
                  <a:pt x="173" y="169"/>
                  <a:pt x="177" y="167"/>
                </a:cubicBezTo>
                <a:close/>
                <a:moveTo>
                  <a:pt x="145" y="200"/>
                </a:moveTo>
                <a:lnTo>
                  <a:pt x="9" y="122"/>
                </a:lnTo>
                <a:cubicBezTo>
                  <a:pt x="5" y="119"/>
                  <a:pt x="0" y="123"/>
                  <a:pt x="0" y="128"/>
                </a:cubicBezTo>
                <a:lnTo>
                  <a:pt x="0" y="269"/>
                </a:lnTo>
                <a:cubicBezTo>
                  <a:pt x="0" y="283"/>
                  <a:pt x="7" y="296"/>
                  <a:pt x="19" y="303"/>
                </a:cubicBezTo>
                <a:cubicBezTo>
                  <a:pt x="19" y="303"/>
                  <a:pt x="112" y="357"/>
                  <a:pt x="142" y="374"/>
                </a:cubicBezTo>
                <a:cubicBezTo>
                  <a:pt x="147" y="376"/>
                  <a:pt x="152" y="373"/>
                  <a:pt x="152" y="369"/>
                </a:cubicBezTo>
                <a:lnTo>
                  <a:pt x="152" y="211"/>
                </a:lnTo>
                <a:cubicBezTo>
                  <a:pt x="152" y="207"/>
                  <a:pt x="149" y="203"/>
                  <a:pt x="145" y="200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1147;p98">
            <a:extLst>
              <a:ext uri="{FF2B5EF4-FFF2-40B4-BE49-F238E27FC236}">
                <a16:creationId xmlns:a16="http://schemas.microsoft.com/office/drawing/2014/main" id="{027BCCCB-4F7B-3448-8F79-53AFB4C25229}"/>
              </a:ext>
            </a:extLst>
          </p:cNvPr>
          <p:cNvSpPr/>
          <p:nvPr/>
        </p:nvSpPr>
        <p:spPr>
          <a:xfrm>
            <a:off x="3676680" y="5010160"/>
            <a:ext cx="140323" cy="140359"/>
          </a:xfrm>
          <a:custGeom>
            <a:avLst/>
            <a:gdLst/>
            <a:ahLst/>
            <a:cxnLst/>
            <a:rect l="l" t="t" r="r" b="b"/>
            <a:pathLst>
              <a:path w="375" h="377" extrusionOk="0">
                <a:moveTo>
                  <a:pt x="292" y="163"/>
                </a:moveTo>
                <a:cubicBezTo>
                  <a:pt x="281" y="163"/>
                  <a:pt x="272" y="155"/>
                  <a:pt x="273" y="143"/>
                </a:cubicBezTo>
                <a:cubicBezTo>
                  <a:pt x="274" y="133"/>
                  <a:pt x="282" y="126"/>
                  <a:pt x="293" y="126"/>
                </a:cubicBezTo>
                <a:lnTo>
                  <a:pt x="347" y="126"/>
                </a:lnTo>
                <a:cubicBezTo>
                  <a:pt x="349" y="126"/>
                  <a:pt x="352" y="124"/>
                  <a:pt x="353" y="123"/>
                </a:cubicBezTo>
                <a:cubicBezTo>
                  <a:pt x="357" y="114"/>
                  <a:pt x="361" y="106"/>
                  <a:pt x="364" y="97"/>
                </a:cubicBezTo>
                <a:cubicBezTo>
                  <a:pt x="366" y="92"/>
                  <a:pt x="363" y="89"/>
                  <a:pt x="359" y="89"/>
                </a:cubicBezTo>
                <a:lnTo>
                  <a:pt x="319" y="89"/>
                </a:lnTo>
                <a:cubicBezTo>
                  <a:pt x="309" y="89"/>
                  <a:pt x="300" y="81"/>
                  <a:pt x="299" y="71"/>
                </a:cubicBezTo>
                <a:cubicBezTo>
                  <a:pt x="298" y="60"/>
                  <a:pt x="307" y="51"/>
                  <a:pt x="318" y="51"/>
                </a:cubicBezTo>
                <a:lnTo>
                  <a:pt x="367" y="51"/>
                </a:lnTo>
                <a:cubicBezTo>
                  <a:pt x="371" y="51"/>
                  <a:pt x="374" y="49"/>
                  <a:pt x="374" y="45"/>
                </a:cubicBezTo>
                <a:lnTo>
                  <a:pt x="374" y="26"/>
                </a:lnTo>
                <a:cubicBezTo>
                  <a:pt x="374" y="19"/>
                  <a:pt x="368" y="14"/>
                  <a:pt x="361" y="14"/>
                </a:cubicBezTo>
                <a:lnTo>
                  <a:pt x="295" y="14"/>
                </a:lnTo>
                <a:cubicBezTo>
                  <a:pt x="276" y="14"/>
                  <a:pt x="261" y="29"/>
                  <a:pt x="261" y="47"/>
                </a:cubicBezTo>
                <a:lnTo>
                  <a:pt x="261" y="48"/>
                </a:lnTo>
                <a:cubicBezTo>
                  <a:pt x="261" y="83"/>
                  <a:pt x="238" y="114"/>
                  <a:pt x="205" y="123"/>
                </a:cubicBezTo>
                <a:lnTo>
                  <a:pt x="205" y="71"/>
                </a:lnTo>
                <a:cubicBezTo>
                  <a:pt x="219" y="64"/>
                  <a:pt x="226" y="50"/>
                  <a:pt x="224" y="33"/>
                </a:cubicBezTo>
                <a:cubicBezTo>
                  <a:pt x="222" y="17"/>
                  <a:pt x="208" y="4"/>
                  <a:pt x="191" y="2"/>
                </a:cubicBezTo>
                <a:cubicBezTo>
                  <a:pt x="169" y="0"/>
                  <a:pt x="149" y="17"/>
                  <a:pt x="149" y="39"/>
                </a:cubicBezTo>
                <a:cubicBezTo>
                  <a:pt x="149" y="53"/>
                  <a:pt x="157" y="65"/>
                  <a:pt x="168" y="72"/>
                </a:cubicBezTo>
                <a:lnTo>
                  <a:pt x="168" y="124"/>
                </a:lnTo>
                <a:cubicBezTo>
                  <a:pt x="135" y="116"/>
                  <a:pt x="112" y="85"/>
                  <a:pt x="112" y="50"/>
                </a:cubicBezTo>
                <a:lnTo>
                  <a:pt x="112" y="48"/>
                </a:lnTo>
                <a:cubicBezTo>
                  <a:pt x="112" y="29"/>
                  <a:pt x="97" y="15"/>
                  <a:pt x="78" y="15"/>
                </a:cubicBezTo>
                <a:lnTo>
                  <a:pt x="12" y="15"/>
                </a:lnTo>
                <a:cubicBezTo>
                  <a:pt x="5" y="15"/>
                  <a:pt x="0" y="20"/>
                  <a:pt x="0" y="27"/>
                </a:cubicBezTo>
                <a:lnTo>
                  <a:pt x="0" y="46"/>
                </a:lnTo>
                <a:cubicBezTo>
                  <a:pt x="0" y="50"/>
                  <a:pt x="2" y="52"/>
                  <a:pt x="6" y="52"/>
                </a:cubicBezTo>
                <a:lnTo>
                  <a:pt x="54" y="52"/>
                </a:lnTo>
                <a:cubicBezTo>
                  <a:pt x="64" y="52"/>
                  <a:pt x="74" y="60"/>
                  <a:pt x="75" y="69"/>
                </a:cubicBezTo>
                <a:cubicBezTo>
                  <a:pt x="75" y="80"/>
                  <a:pt x="67" y="89"/>
                  <a:pt x="56" y="89"/>
                </a:cubicBezTo>
                <a:lnTo>
                  <a:pt x="15" y="89"/>
                </a:lnTo>
                <a:cubicBezTo>
                  <a:pt x="11" y="89"/>
                  <a:pt x="8" y="94"/>
                  <a:pt x="10" y="98"/>
                </a:cubicBezTo>
                <a:cubicBezTo>
                  <a:pt x="13" y="106"/>
                  <a:pt x="17" y="115"/>
                  <a:pt x="22" y="124"/>
                </a:cubicBezTo>
                <a:cubicBezTo>
                  <a:pt x="23" y="125"/>
                  <a:pt x="25" y="127"/>
                  <a:pt x="27" y="127"/>
                </a:cubicBezTo>
                <a:lnTo>
                  <a:pt x="81" y="127"/>
                </a:lnTo>
                <a:cubicBezTo>
                  <a:pt x="91" y="127"/>
                  <a:pt x="100" y="134"/>
                  <a:pt x="101" y="144"/>
                </a:cubicBezTo>
                <a:cubicBezTo>
                  <a:pt x="102" y="155"/>
                  <a:pt x="93" y="164"/>
                  <a:pt x="82" y="164"/>
                </a:cubicBezTo>
                <a:lnTo>
                  <a:pt x="68" y="164"/>
                </a:lnTo>
                <a:cubicBezTo>
                  <a:pt x="62" y="164"/>
                  <a:pt x="59" y="172"/>
                  <a:pt x="64" y="175"/>
                </a:cubicBezTo>
                <a:cubicBezTo>
                  <a:pt x="90" y="198"/>
                  <a:pt x="124" y="213"/>
                  <a:pt x="170" y="213"/>
                </a:cubicBezTo>
                <a:lnTo>
                  <a:pt x="170" y="355"/>
                </a:lnTo>
                <a:cubicBezTo>
                  <a:pt x="170" y="365"/>
                  <a:pt x="177" y="374"/>
                  <a:pt x="187" y="375"/>
                </a:cubicBezTo>
                <a:cubicBezTo>
                  <a:pt x="198" y="376"/>
                  <a:pt x="207" y="367"/>
                  <a:pt x="207" y="356"/>
                </a:cubicBezTo>
                <a:lnTo>
                  <a:pt x="207" y="213"/>
                </a:lnTo>
                <a:cubicBezTo>
                  <a:pt x="252" y="213"/>
                  <a:pt x="286" y="197"/>
                  <a:pt x="313" y="175"/>
                </a:cubicBezTo>
                <a:cubicBezTo>
                  <a:pt x="318" y="171"/>
                  <a:pt x="314" y="164"/>
                  <a:pt x="309" y="164"/>
                </a:cubicBezTo>
                <a:lnTo>
                  <a:pt x="292" y="163"/>
                </a:ln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1148;p98">
            <a:extLst>
              <a:ext uri="{FF2B5EF4-FFF2-40B4-BE49-F238E27FC236}">
                <a16:creationId xmlns:a16="http://schemas.microsoft.com/office/drawing/2014/main" id="{BC909EA9-061B-6D46-AFBE-BD3B53B9D992}"/>
              </a:ext>
            </a:extLst>
          </p:cNvPr>
          <p:cNvSpPr/>
          <p:nvPr/>
        </p:nvSpPr>
        <p:spPr>
          <a:xfrm>
            <a:off x="4133966" y="5011811"/>
            <a:ext cx="87495" cy="140360"/>
          </a:xfrm>
          <a:custGeom>
            <a:avLst/>
            <a:gdLst/>
            <a:ahLst/>
            <a:cxnLst/>
            <a:rect l="l" t="t" r="r" b="b"/>
            <a:pathLst>
              <a:path w="235" h="375" extrusionOk="0">
                <a:moveTo>
                  <a:pt x="224" y="69"/>
                </a:moveTo>
                <a:cubicBezTo>
                  <a:pt x="230" y="69"/>
                  <a:pt x="234" y="64"/>
                  <a:pt x="234" y="58"/>
                </a:cubicBezTo>
                <a:cubicBezTo>
                  <a:pt x="234" y="53"/>
                  <a:pt x="231" y="49"/>
                  <a:pt x="227" y="47"/>
                </a:cubicBezTo>
                <a:cubicBezTo>
                  <a:pt x="219" y="42"/>
                  <a:pt x="207" y="21"/>
                  <a:pt x="202" y="8"/>
                </a:cubicBezTo>
                <a:cubicBezTo>
                  <a:pt x="200" y="3"/>
                  <a:pt x="196" y="0"/>
                  <a:pt x="191" y="0"/>
                </a:cubicBezTo>
                <a:lnTo>
                  <a:pt x="41" y="0"/>
                </a:lnTo>
                <a:cubicBezTo>
                  <a:pt x="37" y="0"/>
                  <a:pt x="31" y="3"/>
                  <a:pt x="31" y="8"/>
                </a:cubicBezTo>
                <a:cubicBezTo>
                  <a:pt x="27" y="20"/>
                  <a:pt x="14" y="42"/>
                  <a:pt x="6" y="47"/>
                </a:cubicBezTo>
                <a:cubicBezTo>
                  <a:pt x="3" y="49"/>
                  <a:pt x="0" y="53"/>
                  <a:pt x="0" y="58"/>
                </a:cubicBezTo>
                <a:cubicBezTo>
                  <a:pt x="0" y="64"/>
                  <a:pt x="5" y="69"/>
                  <a:pt x="10" y="69"/>
                </a:cubicBezTo>
                <a:lnTo>
                  <a:pt x="224" y="69"/>
                </a:lnTo>
                <a:close/>
                <a:moveTo>
                  <a:pt x="0" y="336"/>
                </a:moveTo>
                <a:cubicBezTo>
                  <a:pt x="0" y="357"/>
                  <a:pt x="17" y="374"/>
                  <a:pt x="37" y="374"/>
                </a:cubicBezTo>
                <a:lnTo>
                  <a:pt x="196" y="374"/>
                </a:lnTo>
                <a:cubicBezTo>
                  <a:pt x="217" y="374"/>
                  <a:pt x="233" y="357"/>
                  <a:pt x="233" y="336"/>
                </a:cubicBezTo>
                <a:lnTo>
                  <a:pt x="233" y="336"/>
                </a:lnTo>
                <a:cubicBezTo>
                  <a:pt x="233" y="329"/>
                  <a:pt x="228" y="324"/>
                  <a:pt x="221" y="324"/>
                </a:cubicBezTo>
                <a:lnTo>
                  <a:pt x="11" y="324"/>
                </a:lnTo>
                <a:cubicBezTo>
                  <a:pt x="6" y="324"/>
                  <a:pt x="0" y="329"/>
                  <a:pt x="0" y="336"/>
                </a:cubicBezTo>
                <a:close/>
                <a:moveTo>
                  <a:pt x="234" y="274"/>
                </a:moveTo>
                <a:lnTo>
                  <a:pt x="234" y="118"/>
                </a:lnTo>
                <a:cubicBezTo>
                  <a:pt x="234" y="111"/>
                  <a:pt x="228" y="106"/>
                  <a:pt x="221" y="106"/>
                </a:cubicBezTo>
                <a:lnTo>
                  <a:pt x="13" y="106"/>
                </a:lnTo>
                <a:cubicBezTo>
                  <a:pt x="6" y="106"/>
                  <a:pt x="0" y="111"/>
                  <a:pt x="0" y="118"/>
                </a:cubicBezTo>
                <a:lnTo>
                  <a:pt x="0" y="274"/>
                </a:lnTo>
                <a:cubicBezTo>
                  <a:pt x="0" y="281"/>
                  <a:pt x="6" y="287"/>
                  <a:pt x="13" y="287"/>
                </a:cubicBezTo>
                <a:lnTo>
                  <a:pt x="221" y="287"/>
                </a:lnTo>
                <a:cubicBezTo>
                  <a:pt x="228" y="287"/>
                  <a:pt x="234" y="281"/>
                  <a:pt x="234" y="274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1149;p98">
            <a:extLst>
              <a:ext uri="{FF2B5EF4-FFF2-40B4-BE49-F238E27FC236}">
                <a16:creationId xmlns:a16="http://schemas.microsoft.com/office/drawing/2014/main" id="{542B7746-68DC-FE44-9644-30F7AC680E9D}"/>
              </a:ext>
            </a:extLst>
          </p:cNvPr>
          <p:cNvSpPr/>
          <p:nvPr/>
        </p:nvSpPr>
        <p:spPr>
          <a:xfrm>
            <a:off x="4538425" y="5011811"/>
            <a:ext cx="140323" cy="140360"/>
          </a:xfrm>
          <a:custGeom>
            <a:avLst/>
            <a:gdLst/>
            <a:ahLst/>
            <a:cxnLst/>
            <a:rect l="l" t="t" r="r" b="b"/>
            <a:pathLst>
              <a:path w="376" h="375" extrusionOk="0">
                <a:moveTo>
                  <a:pt x="374" y="157"/>
                </a:moveTo>
                <a:cubicBezTo>
                  <a:pt x="360" y="69"/>
                  <a:pt x="281" y="0"/>
                  <a:pt x="187" y="0"/>
                </a:cubicBezTo>
                <a:cubicBezTo>
                  <a:pt x="92" y="0"/>
                  <a:pt x="15" y="69"/>
                  <a:pt x="1" y="157"/>
                </a:cubicBezTo>
                <a:cubicBezTo>
                  <a:pt x="0" y="164"/>
                  <a:pt x="6" y="167"/>
                  <a:pt x="11" y="164"/>
                </a:cubicBezTo>
                <a:cubicBezTo>
                  <a:pt x="20" y="156"/>
                  <a:pt x="32" y="151"/>
                  <a:pt x="46" y="151"/>
                </a:cubicBezTo>
                <a:cubicBezTo>
                  <a:pt x="63" y="151"/>
                  <a:pt x="78" y="159"/>
                  <a:pt x="88" y="171"/>
                </a:cubicBezTo>
                <a:cubicBezTo>
                  <a:pt x="90" y="174"/>
                  <a:pt x="96" y="174"/>
                  <a:pt x="98" y="171"/>
                </a:cubicBezTo>
                <a:cubicBezTo>
                  <a:pt x="108" y="159"/>
                  <a:pt x="123" y="151"/>
                  <a:pt x="140" y="151"/>
                </a:cubicBezTo>
                <a:cubicBezTo>
                  <a:pt x="157" y="151"/>
                  <a:pt x="173" y="159"/>
                  <a:pt x="182" y="171"/>
                </a:cubicBezTo>
                <a:cubicBezTo>
                  <a:pt x="184" y="174"/>
                  <a:pt x="190" y="174"/>
                  <a:pt x="192" y="171"/>
                </a:cubicBezTo>
                <a:cubicBezTo>
                  <a:pt x="202" y="159"/>
                  <a:pt x="217" y="151"/>
                  <a:pt x="234" y="151"/>
                </a:cubicBezTo>
                <a:cubicBezTo>
                  <a:pt x="251" y="151"/>
                  <a:pt x="267" y="159"/>
                  <a:pt x="276" y="171"/>
                </a:cubicBezTo>
                <a:cubicBezTo>
                  <a:pt x="279" y="174"/>
                  <a:pt x="284" y="174"/>
                  <a:pt x="286" y="171"/>
                </a:cubicBezTo>
                <a:cubicBezTo>
                  <a:pt x="296" y="159"/>
                  <a:pt x="311" y="151"/>
                  <a:pt x="328" y="151"/>
                </a:cubicBezTo>
                <a:cubicBezTo>
                  <a:pt x="342" y="151"/>
                  <a:pt x="354" y="156"/>
                  <a:pt x="363" y="164"/>
                </a:cubicBezTo>
                <a:cubicBezTo>
                  <a:pt x="369" y="167"/>
                  <a:pt x="375" y="164"/>
                  <a:pt x="374" y="157"/>
                </a:cubicBezTo>
                <a:close/>
                <a:moveTo>
                  <a:pt x="262" y="299"/>
                </a:moveTo>
                <a:cubicBezTo>
                  <a:pt x="251" y="299"/>
                  <a:pt x="244" y="307"/>
                  <a:pt x="244" y="318"/>
                </a:cubicBezTo>
                <a:cubicBezTo>
                  <a:pt x="244" y="329"/>
                  <a:pt x="236" y="336"/>
                  <a:pt x="225" y="336"/>
                </a:cubicBezTo>
                <a:cubicBezTo>
                  <a:pt x="214" y="336"/>
                  <a:pt x="206" y="329"/>
                  <a:pt x="206" y="318"/>
                </a:cubicBezTo>
                <a:lnTo>
                  <a:pt x="206" y="231"/>
                </a:lnTo>
                <a:cubicBezTo>
                  <a:pt x="206" y="220"/>
                  <a:pt x="197" y="212"/>
                  <a:pt x="187" y="212"/>
                </a:cubicBezTo>
                <a:cubicBezTo>
                  <a:pt x="176" y="212"/>
                  <a:pt x="169" y="220"/>
                  <a:pt x="169" y="231"/>
                </a:cubicBezTo>
                <a:lnTo>
                  <a:pt x="169" y="318"/>
                </a:lnTo>
                <a:cubicBezTo>
                  <a:pt x="169" y="349"/>
                  <a:pt x="194" y="374"/>
                  <a:pt x="225" y="374"/>
                </a:cubicBezTo>
                <a:cubicBezTo>
                  <a:pt x="256" y="374"/>
                  <a:pt x="281" y="349"/>
                  <a:pt x="281" y="318"/>
                </a:cubicBezTo>
                <a:cubicBezTo>
                  <a:pt x="281" y="307"/>
                  <a:pt x="273" y="299"/>
                  <a:pt x="262" y="299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1150;p98">
            <a:extLst>
              <a:ext uri="{FF2B5EF4-FFF2-40B4-BE49-F238E27FC236}">
                <a16:creationId xmlns:a16="http://schemas.microsoft.com/office/drawing/2014/main" id="{5D0B00FE-3208-C34A-BB40-D0C4F762EA47}"/>
              </a:ext>
            </a:extLst>
          </p:cNvPr>
          <p:cNvSpPr/>
          <p:nvPr/>
        </p:nvSpPr>
        <p:spPr>
          <a:xfrm>
            <a:off x="4980853" y="5011811"/>
            <a:ext cx="117210" cy="140360"/>
          </a:xfrm>
          <a:custGeom>
            <a:avLst/>
            <a:gdLst/>
            <a:ahLst/>
            <a:cxnLst/>
            <a:rect l="l" t="t" r="r" b="b"/>
            <a:pathLst>
              <a:path w="312" h="375" extrusionOk="0">
                <a:moveTo>
                  <a:pt x="299" y="0"/>
                </a:moveTo>
                <a:lnTo>
                  <a:pt x="274" y="0"/>
                </a:lnTo>
                <a:cubicBezTo>
                  <a:pt x="267" y="0"/>
                  <a:pt x="262" y="6"/>
                  <a:pt x="262" y="13"/>
                </a:cubicBezTo>
                <a:lnTo>
                  <a:pt x="262" y="37"/>
                </a:lnTo>
                <a:cubicBezTo>
                  <a:pt x="262" y="44"/>
                  <a:pt x="256" y="50"/>
                  <a:pt x="249" y="50"/>
                </a:cubicBezTo>
                <a:lnTo>
                  <a:pt x="237" y="50"/>
                </a:lnTo>
                <a:cubicBezTo>
                  <a:pt x="230" y="50"/>
                  <a:pt x="224" y="44"/>
                  <a:pt x="224" y="37"/>
                </a:cubicBezTo>
                <a:lnTo>
                  <a:pt x="224" y="13"/>
                </a:lnTo>
                <a:cubicBezTo>
                  <a:pt x="224" y="6"/>
                  <a:pt x="220" y="0"/>
                  <a:pt x="212" y="0"/>
                </a:cubicBezTo>
                <a:lnTo>
                  <a:pt x="187" y="0"/>
                </a:lnTo>
                <a:cubicBezTo>
                  <a:pt x="180" y="0"/>
                  <a:pt x="174" y="6"/>
                  <a:pt x="174" y="13"/>
                </a:cubicBezTo>
                <a:lnTo>
                  <a:pt x="174" y="37"/>
                </a:lnTo>
                <a:cubicBezTo>
                  <a:pt x="174" y="44"/>
                  <a:pt x="169" y="50"/>
                  <a:pt x="162" y="50"/>
                </a:cubicBezTo>
                <a:lnTo>
                  <a:pt x="150" y="50"/>
                </a:lnTo>
                <a:cubicBezTo>
                  <a:pt x="143" y="50"/>
                  <a:pt x="137" y="44"/>
                  <a:pt x="137" y="37"/>
                </a:cubicBezTo>
                <a:lnTo>
                  <a:pt x="137" y="13"/>
                </a:lnTo>
                <a:cubicBezTo>
                  <a:pt x="137" y="6"/>
                  <a:pt x="132" y="0"/>
                  <a:pt x="125" y="0"/>
                </a:cubicBezTo>
                <a:lnTo>
                  <a:pt x="100" y="0"/>
                </a:lnTo>
                <a:cubicBezTo>
                  <a:pt x="93" y="0"/>
                  <a:pt x="87" y="6"/>
                  <a:pt x="87" y="13"/>
                </a:cubicBezTo>
                <a:lnTo>
                  <a:pt x="87" y="37"/>
                </a:lnTo>
                <a:cubicBezTo>
                  <a:pt x="87" y="44"/>
                  <a:pt x="82" y="50"/>
                  <a:pt x="75" y="50"/>
                </a:cubicBezTo>
                <a:lnTo>
                  <a:pt x="62" y="50"/>
                </a:lnTo>
                <a:cubicBezTo>
                  <a:pt x="55" y="50"/>
                  <a:pt x="50" y="44"/>
                  <a:pt x="50" y="37"/>
                </a:cubicBezTo>
                <a:lnTo>
                  <a:pt x="50" y="13"/>
                </a:lnTo>
                <a:cubicBezTo>
                  <a:pt x="50" y="6"/>
                  <a:pt x="44" y="0"/>
                  <a:pt x="37" y="0"/>
                </a:cubicBezTo>
                <a:lnTo>
                  <a:pt x="13" y="0"/>
                </a:lnTo>
                <a:cubicBezTo>
                  <a:pt x="6" y="0"/>
                  <a:pt x="0" y="6"/>
                  <a:pt x="0" y="13"/>
                </a:cubicBezTo>
                <a:lnTo>
                  <a:pt x="0" y="75"/>
                </a:lnTo>
                <a:cubicBezTo>
                  <a:pt x="0" y="95"/>
                  <a:pt x="17" y="112"/>
                  <a:pt x="37" y="112"/>
                </a:cubicBezTo>
                <a:lnTo>
                  <a:pt x="274" y="112"/>
                </a:lnTo>
                <a:cubicBezTo>
                  <a:pt x="294" y="112"/>
                  <a:pt x="311" y="95"/>
                  <a:pt x="311" y="75"/>
                </a:cubicBezTo>
                <a:lnTo>
                  <a:pt x="311" y="13"/>
                </a:lnTo>
                <a:cubicBezTo>
                  <a:pt x="311" y="6"/>
                  <a:pt x="306" y="0"/>
                  <a:pt x="299" y="0"/>
                </a:cubicBezTo>
                <a:close/>
                <a:moveTo>
                  <a:pt x="271" y="160"/>
                </a:moveTo>
                <a:cubicBezTo>
                  <a:pt x="270" y="153"/>
                  <a:pt x="265" y="149"/>
                  <a:pt x="259" y="149"/>
                </a:cubicBezTo>
                <a:lnTo>
                  <a:pt x="53" y="149"/>
                </a:lnTo>
                <a:cubicBezTo>
                  <a:pt x="47" y="149"/>
                  <a:pt x="41" y="153"/>
                  <a:pt x="41" y="160"/>
                </a:cubicBezTo>
                <a:lnTo>
                  <a:pt x="13" y="359"/>
                </a:lnTo>
                <a:cubicBezTo>
                  <a:pt x="11" y="367"/>
                  <a:pt x="17" y="373"/>
                  <a:pt x="25" y="373"/>
                </a:cubicBezTo>
                <a:lnTo>
                  <a:pt x="105" y="373"/>
                </a:lnTo>
                <a:cubicBezTo>
                  <a:pt x="112" y="373"/>
                  <a:pt x="118" y="368"/>
                  <a:pt x="118" y="361"/>
                </a:cubicBezTo>
                <a:lnTo>
                  <a:pt x="118" y="301"/>
                </a:lnTo>
                <a:cubicBezTo>
                  <a:pt x="118" y="280"/>
                  <a:pt x="134" y="262"/>
                  <a:pt x="154" y="262"/>
                </a:cubicBezTo>
                <a:cubicBezTo>
                  <a:pt x="175" y="261"/>
                  <a:pt x="193" y="278"/>
                  <a:pt x="193" y="299"/>
                </a:cubicBezTo>
                <a:lnTo>
                  <a:pt x="193" y="361"/>
                </a:lnTo>
                <a:cubicBezTo>
                  <a:pt x="193" y="368"/>
                  <a:pt x="199" y="374"/>
                  <a:pt x="206" y="374"/>
                </a:cubicBezTo>
                <a:lnTo>
                  <a:pt x="287" y="374"/>
                </a:lnTo>
                <a:cubicBezTo>
                  <a:pt x="294" y="374"/>
                  <a:pt x="301" y="367"/>
                  <a:pt x="299" y="360"/>
                </a:cubicBezTo>
                <a:lnTo>
                  <a:pt x="271" y="160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1151;p98">
            <a:extLst>
              <a:ext uri="{FF2B5EF4-FFF2-40B4-BE49-F238E27FC236}">
                <a16:creationId xmlns:a16="http://schemas.microsoft.com/office/drawing/2014/main" id="{EF7F3336-9580-2F4E-BCF2-F96885462C49}"/>
              </a:ext>
            </a:extLst>
          </p:cNvPr>
          <p:cNvSpPr/>
          <p:nvPr/>
        </p:nvSpPr>
        <p:spPr>
          <a:xfrm>
            <a:off x="5386963" y="5023371"/>
            <a:ext cx="140323" cy="117241"/>
          </a:xfrm>
          <a:custGeom>
            <a:avLst/>
            <a:gdLst/>
            <a:ahLst/>
            <a:cxnLst/>
            <a:rect l="l" t="t" r="r" b="b"/>
            <a:pathLst>
              <a:path w="374" h="313" extrusionOk="0">
                <a:moveTo>
                  <a:pt x="355" y="274"/>
                </a:moveTo>
                <a:lnTo>
                  <a:pt x="18" y="274"/>
                </a:lnTo>
                <a:cubicBezTo>
                  <a:pt x="8" y="274"/>
                  <a:pt x="0" y="282"/>
                  <a:pt x="0" y="293"/>
                </a:cubicBezTo>
                <a:cubicBezTo>
                  <a:pt x="0" y="303"/>
                  <a:pt x="7" y="312"/>
                  <a:pt x="18" y="312"/>
                </a:cubicBezTo>
                <a:lnTo>
                  <a:pt x="355" y="312"/>
                </a:lnTo>
                <a:cubicBezTo>
                  <a:pt x="365" y="312"/>
                  <a:pt x="373" y="304"/>
                  <a:pt x="373" y="293"/>
                </a:cubicBezTo>
                <a:cubicBezTo>
                  <a:pt x="373" y="282"/>
                  <a:pt x="365" y="274"/>
                  <a:pt x="355" y="274"/>
                </a:cubicBezTo>
                <a:close/>
                <a:moveTo>
                  <a:pt x="24" y="237"/>
                </a:moveTo>
                <a:lnTo>
                  <a:pt x="236" y="237"/>
                </a:lnTo>
                <a:lnTo>
                  <a:pt x="236" y="212"/>
                </a:lnTo>
                <a:cubicBezTo>
                  <a:pt x="236" y="205"/>
                  <a:pt x="242" y="200"/>
                  <a:pt x="249" y="200"/>
                </a:cubicBezTo>
                <a:lnTo>
                  <a:pt x="311" y="200"/>
                </a:lnTo>
                <a:cubicBezTo>
                  <a:pt x="318" y="200"/>
                  <a:pt x="323" y="205"/>
                  <a:pt x="323" y="212"/>
                </a:cubicBezTo>
                <a:lnTo>
                  <a:pt x="323" y="237"/>
                </a:lnTo>
                <a:lnTo>
                  <a:pt x="348" y="237"/>
                </a:lnTo>
                <a:cubicBezTo>
                  <a:pt x="355" y="237"/>
                  <a:pt x="361" y="231"/>
                  <a:pt x="361" y="224"/>
                </a:cubicBezTo>
                <a:lnTo>
                  <a:pt x="361" y="13"/>
                </a:lnTo>
                <a:cubicBezTo>
                  <a:pt x="361" y="6"/>
                  <a:pt x="355" y="0"/>
                  <a:pt x="348" y="0"/>
                </a:cubicBezTo>
                <a:lnTo>
                  <a:pt x="24" y="0"/>
                </a:lnTo>
                <a:cubicBezTo>
                  <a:pt x="17" y="0"/>
                  <a:pt x="12" y="6"/>
                  <a:pt x="12" y="13"/>
                </a:cubicBezTo>
                <a:lnTo>
                  <a:pt x="12" y="224"/>
                </a:lnTo>
                <a:cubicBezTo>
                  <a:pt x="12" y="231"/>
                  <a:pt x="17" y="237"/>
                  <a:pt x="24" y="237"/>
                </a:cubicBezTo>
                <a:close/>
                <a:moveTo>
                  <a:pt x="80" y="75"/>
                </a:moveTo>
                <a:cubicBezTo>
                  <a:pt x="80" y="68"/>
                  <a:pt x="86" y="63"/>
                  <a:pt x="93" y="63"/>
                </a:cubicBezTo>
                <a:lnTo>
                  <a:pt x="274" y="63"/>
                </a:lnTo>
                <a:cubicBezTo>
                  <a:pt x="281" y="63"/>
                  <a:pt x="286" y="68"/>
                  <a:pt x="286" y="75"/>
                </a:cubicBezTo>
                <a:lnTo>
                  <a:pt x="286" y="87"/>
                </a:lnTo>
                <a:cubicBezTo>
                  <a:pt x="286" y="94"/>
                  <a:pt x="281" y="100"/>
                  <a:pt x="274" y="100"/>
                </a:cubicBezTo>
                <a:lnTo>
                  <a:pt x="93" y="100"/>
                </a:lnTo>
                <a:cubicBezTo>
                  <a:pt x="86" y="100"/>
                  <a:pt x="80" y="94"/>
                  <a:pt x="80" y="87"/>
                </a:cubicBezTo>
                <a:lnTo>
                  <a:pt x="80" y="75"/>
                </a:lnTo>
                <a:close/>
                <a:moveTo>
                  <a:pt x="80" y="150"/>
                </a:moveTo>
                <a:cubicBezTo>
                  <a:pt x="80" y="143"/>
                  <a:pt x="86" y="137"/>
                  <a:pt x="93" y="137"/>
                </a:cubicBezTo>
                <a:lnTo>
                  <a:pt x="211" y="137"/>
                </a:lnTo>
                <a:cubicBezTo>
                  <a:pt x="218" y="137"/>
                  <a:pt x="224" y="143"/>
                  <a:pt x="224" y="150"/>
                </a:cubicBezTo>
                <a:lnTo>
                  <a:pt x="224" y="162"/>
                </a:lnTo>
                <a:cubicBezTo>
                  <a:pt x="224" y="169"/>
                  <a:pt x="218" y="175"/>
                  <a:pt x="211" y="175"/>
                </a:cubicBezTo>
                <a:lnTo>
                  <a:pt x="93" y="175"/>
                </a:lnTo>
                <a:cubicBezTo>
                  <a:pt x="86" y="175"/>
                  <a:pt x="80" y="169"/>
                  <a:pt x="80" y="162"/>
                </a:cubicBezTo>
                <a:lnTo>
                  <a:pt x="80" y="150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1152;p98">
            <a:extLst>
              <a:ext uri="{FF2B5EF4-FFF2-40B4-BE49-F238E27FC236}">
                <a16:creationId xmlns:a16="http://schemas.microsoft.com/office/drawing/2014/main" id="{1F1628E3-ADAA-5F47-8922-4B2DC5E7BFCC}"/>
              </a:ext>
            </a:extLst>
          </p:cNvPr>
          <p:cNvSpPr/>
          <p:nvPr/>
        </p:nvSpPr>
        <p:spPr>
          <a:xfrm>
            <a:off x="5802978" y="5011811"/>
            <a:ext cx="140323" cy="140360"/>
          </a:xfrm>
          <a:custGeom>
            <a:avLst/>
            <a:gdLst/>
            <a:ahLst/>
            <a:cxnLst/>
            <a:rect l="l" t="t" r="r" b="b"/>
            <a:pathLst>
              <a:path w="375" h="375" extrusionOk="0">
                <a:moveTo>
                  <a:pt x="137" y="249"/>
                </a:moveTo>
                <a:lnTo>
                  <a:pt x="237" y="249"/>
                </a:lnTo>
                <a:cubicBezTo>
                  <a:pt x="244" y="249"/>
                  <a:pt x="249" y="244"/>
                  <a:pt x="249" y="237"/>
                </a:cubicBezTo>
                <a:lnTo>
                  <a:pt x="249" y="137"/>
                </a:lnTo>
                <a:cubicBezTo>
                  <a:pt x="249" y="130"/>
                  <a:pt x="244" y="125"/>
                  <a:pt x="237" y="125"/>
                </a:cubicBezTo>
                <a:lnTo>
                  <a:pt x="137" y="125"/>
                </a:lnTo>
                <a:cubicBezTo>
                  <a:pt x="130" y="125"/>
                  <a:pt x="125" y="130"/>
                  <a:pt x="125" y="137"/>
                </a:cubicBezTo>
                <a:lnTo>
                  <a:pt x="125" y="237"/>
                </a:lnTo>
                <a:cubicBezTo>
                  <a:pt x="125" y="244"/>
                  <a:pt x="130" y="249"/>
                  <a:pt x="137" y="249"/>
                </a:cubicBezTo>
                <a:close/>
                <a:moveTo>
                  <a:pt x="355" y="206"/>
                </a:moveTo>
                <a:cubicBezTo>
                  <a:pt x="366" y="206"/>
                  <a:pt x="374" y="198"/>
                  <a:pt x="374" y="187"/>
                </a:cubicBezTo>
                <a:cubicBezTo>
                  <a:pt x="374" y="176"/>
                  <a:pt x="366" y="168"/>
                  <a:pt x="355" y="168"/>
                </a:cubicBezTo>
                <a:lnTo>
                  <a:pt x="324" y="168"/>
                </a:lnTo>
                <a:lnTo>
                  <a:pt x="324" y="131"/>
                </a:lnTo>
                <a:lnTo>
                  <a:pt x="355" y="131"/>
                </a:lnTo>
                <a:cubicBezTo>
                  <a:pt x="366" y="131"/>
                  <a:pt x="374" y="123"/>
                  <a:pt x="374" y="112"/>
                </a:cubicBezTo>
                <a:cubicBezTo>
                  <a:pt x="374" y="101"/>
                  <a:pt x="366" y="94"/>
                  <a:pt x="355" y="94"/>
                </a:cubicBezTo>
                <a:lnTo>
                  <a:pt x="324" y="94"/>
                </a:lnTo>
                <a:lnTo>
                  <a:pt x="324" y="87"/>
                </a:lnTo>
                <a:cubicBezTo>
                  <a:pt x="324" y="67"/>
                  <a:pt x="307" y="50"/>
                  <a:pt x="287" y="50"/>
                </a:cubicBezTo>
                <a:lnTo>
                  <a:pt x="280" y="50"/>
                </a:lnTo>
                <a:lnTo>
                  <a:pt x="280" y="19"/>
                </a:lnTo>
                <a:cubicBezTo>
                  <a:pt x="280" y="8"/>
                  <a:pt x="273" y="0"/>
                  <a:pt x="262" y="0"/>
                </a:cubicBezTo>
                <a:cubicBezTo>
                  <a:pt x="251" y="0"/>
                  <a:pt x="243" y="8"/>
                  <a:pt x="243" y="19"/>
                </a:cubicBezTo>
                <a:lnTo>
                  <a:pt x="243" y="50"/>
                </a:lnTo>
                <a:lnTo>
                  <a:pt x="206" y="50"/>
                </a:lnTo>
                <a:lnTo>
                  <a:pt x="206" y="19"/>
                </a:lnTo>
                <a:cubicBezTo>
                  <a:pt x="206" y="8"/>
                  <a:pt x="198" y="0"/>
                  <a:pt x="187" y="0"/>
                </a:cubicBezTo>
                <a:cubicBezTo>
                  <a:pt x="176" y="0"/>
                  <a:pt x="168" y="8"/>
                  <a:pt x="168" y="19"/>
                </a:cubicBezTo>
                <a:lnTo>
                  <a:pt x="168" y="50"/>
                </a:lnTo>
                <a:lnTo>
                  <a:pt x="131" y="50"/>
                </a:lnTo>
                <a:lnTo>
                  <a:pt x="131" y="19"/>
                </a:lnTo>
                <a:cubicBezTo>
                  <a:pt x="131" y="8"/>
                  <a:pt x="123" y="0"/>
                  <a:pt x="112" y="0"/>
                </a:cubicBezTo>
                <a:cubicBezTo>
                  <a:pt x="101" y="0"/>
                  <a:pt x="94" y="8"/>
                  <a:pt x="94" y="19"/>
                </a:cubicBezTo>
                <a:lnTo>
                  <a:pt x="94" y="50"/>
                </a:lnTo>
                <a:lnTo>
                  <a:pt x="87" y="50"/>
                </a:lnTo>
                <a:cubicBezTo>
                  <a:pt x="67" y="50"/>
                  <a:pt x="50" y="67"/>
                  <a:pt x="50" y="87"/>
                </a:cubicBezTo>
                <a:lnTo>
                  <a:pt x="50" y="94"/>
                </a:lnTo>
                <a:lnTo>
                  <a:pt x="19" y="94"/>
                </a:lnTo>
                <a:cubicBezTo>
                  <a:pt x="8" y="94"/>
                  <a:pt x="0" y="101"/>
                  <a:pt x="0" y="112"/>
                </a:cubicBezTo>
                <a:cubicBezTo>
                  <a:pt x="0" y="123"/>
                  <a:pt x="8" y="131"/>
                  <a:pt x="19" y="131"/>
                </a:cubicBezTo>
                <a:lnTo>
                  <a:pt x="50" y="131"/>
                </a:lnTo>
                <a:lnTo>
                  <a:pt x="50" y="168"/>
                </a:lnTo>
                <a:lnTo>
                  <a:pt x="19" y="168"/>
                </a:lnTo>
                <a:cubicBezTo>
                  <a:pt x="8" y="168"/>
                  <a:pt x="0" y="176"/>
                  <a:pt x="0" y="187"/>
                </a:cubicBezTo>
                <a:cubicBezTo>
                  <a:pt x="0" y="198"/>
                  <a:pt x="8" y="206"/>
                  <a:pt x="19" y="206"/>
                </a:cubicBezTo>
                <a:lnTo>
                  <a:pt x="50" y="206"/>
                </a:lnTo>
                <a:lnTo>
                  <a:pt x="50" y="243"/>
                </a:lnTo>
                <a:lnTo>
                  <a:pt x="19" y="243"/>
                </a:lnTo>
                <a:cubicBezTo>
                  <a:pt x="8" y="243"/>
                  <a:pt x="0" y="251"/>
                  <a:pt x="0" y="262"/>
                </a:cubicBezTo>
                <a:cubicBezTo>
                  <a:pt x="0" y="273"/>
                  <a:pt x="8" y="280"/>
                  <a:pt x="19" y="280"/>
                </a:cubicBezTo>
                <a:lnTo>
                  <a:pt x="50" y="280"/>
                </a:lnTo>
                <a:lnTo>
                  <a:pt x="50" y="287"/>
                </a:lnTo>
                <a:cubicBezTo>
                  <a:pt x="50" y="307"/>
                  <a:pt x="67" y="324"/>
                  <a:pt x="87" y="324"/>
                </a:cubicBezTo>
                <a:lnTo>
                  <a:pt x="94" y="324"/>
                </a:lnTo>
                <a:lnTo>
                  <a:pt x="94" y="355"/>
                </a:lnTo>
                <a:cubicBezTo>
                  <a:pt x="94" y="366"/>
                  <a:pt x="101" y="374"/>
                  <a:pt x="112" y="374"/>
                </a:cubicBezTo>
                <a:cubicBezTo>
                  <a:pt x="123" y="374"/>
                  <a:pt x="131" y="366"/>
                  <a:pt x="131" y="355"/>
                </a:cubicBezTo>
                <a:lnTo>
                  <a:pt x="131" y="324"/>
                </a:lnTo>
                <a:lnTo>
                  <a:pt x="168" y="324"/>
                </a:lnTo>
                <a:lnTo>
                  <a:pt x="168" y="355"/>
                </a:lnTo>
                <a:cubicBezTo>
                  <a:pt x="168" y="366"/>
                  <a:pt x="176" y="374"/>
                  <a:pt x="187" y="374"/>
                </a:cubicBezTo>
                <a:cubicBezTo>
                  <a:pt x="198" y="374"/>
                  <a:pt x="206" y="366"/>
                  <a:pt x="206" y="355"/>
                </a:cubicBezTo>
                <a:lnTo>
                  <a:pt x="206" y="324"/>
                </a:lnTo>
                <a:lnTo>
                  <a:pt x="243" y="324"/>
                </a:lnTo>
                <a:lnTo>
                  <a:pt x="243" y="355"/>
                </a:lnTo>
                <a:cubicBezTo>
                  <a:pt x="243" y="366"/>
                  <a:pt x="251" y="374"/>
                  <a:pt x="262" y="374"/>
                </a:cubicBezTo>
                <a:cubicBezTo>
                  <a:pt x="273" y="374"/>
                  <a:pt x="280" y="366"/>
                  <a:pt x="280" y="355"/>
                </a:cubicBezTo>
                <a:lnTo>
                  <a:pt x="280" y="324"/>
                </a:lnTo>
                <a:lnTo>
                  <a:pt x="287" y="324"/>
                </a:lnTo>
                <a:cubicBezTo>
                  <a:pt x="307" y="324"/>
                  <a:pt x="324" y="307"/>
                  <a:pt x="324" y="287"/>
                </a:cubicBezTo>
                <a:lnTo>
                  <a:pt x="324" y="280"/>
                </a:lnTo>
                <a:lnTo>
                  <a:pt x="355" y="280"/>
                </a:lnTo>
                <a:cubicBezTo>
                  <a:pt x="366" y="280"/>
                  <a:pt x="374" y="273"/>
                  <a:pt x="374" y="262"/>
                </a:cubicBezTo>
                <a:cubicBezTo>
                  <a:pt x="374" y="251"/>
                  <a:pt x="366" y="243"/>
                  <a:pt x="355" y="243"/>
                </a:cubicBezTo>
                <a:lnTo>
                  <a:pt x="324" y="243"/>
                </a:lnTo>
                <a:lnTo>
                  <a:pt x="324" y="206"/>
                </a:lnTo>
                <a:lnTo>
                  <a:pt x="355" y="206"/>
                </a:lnTo>
                <a:close/>
                <a:moveTo>
                  <a:pt x="287" y="268"/>
                </a:moveTo>
                <a:cubicBezTo>
                  <a:pt x="287" y="279"/>
                  <a:pt x="279" y="287"/>
                  <a:pt x="268" y="287"/>
                </a:cubicBezTo>
                <a:lnTo>
                  <a:pt x="106" y="287"/>
                </a:lnTo>
                <a:cubicBezTo>
                  <a:pt x="95" y="287"/>
                  <a:pt x="87" y="279"/>
                  <a:pt x="87" y="268"/>
                </a:cubicBezTo>
                <a:lnTo>
                  <a:pt x="87" y="106"/>
                </a:lnTo>
                <a:cubicBezTo>
                  <a:pt x="87" y="95"/>
                  <a:pt x="95" y="87"/>
                  <a:pt x="106" y="87"/>
                </a:cubicBezTo>
                <a:lnTo>
                  <a:pt x="268" y="87"/>
                </a:lnTo>
                <a:cubicBezTo>
                  <a:pt x="279" y="87"/>
                  <a:pt x="287" y="95"/>
                  <a:pt x="287" y="106"/>
                </a:cubicBezTo>
                <a:lnTo>
                  <a:pt x="287" y="268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1153;p98">
            <a:extLst>
              <a:ext uri="{FF2B5EF4-FFF2-40B4-BE49-F238E27FC236}">
                <a16:creationId xmlns:a16="http://schemas.microsoft.com/office/drawing/2014/main" id="{C7EE3F11-F90E-7240-B38E-62F527D1CAA8}"/>
              </a:ext>
            </a:extLst>
          </p:cNvPr>
          <p:cNvSpPr/>
          <p:nvPr/>
        </p:nvSpPr>
        <p:spPr>
          <a:xfrm>
            <a:off x="7501707" y="1644845"/>
            <a:ext cx="140322" cy="140359"/>
          </a:xfrm>
          <a:custGeom>
            <a:avLst/>
            <a:gdLst/>
            <a:ahLst/>
            <a:cxnLst/>
            <a:rect l="l" t="t" r="r" b="b"/>
            <a:pathLst>
              <a:path w="375" h="374" extrusionOk="0">
                <a:moveTo>
                  <a:pt x="187" y="0"/>
                </a:moveTo>
                <a:cubicBezTo>
                  <a:pt x="84" y="0"/>
                  <a:pt x="0" y="83"/>
                  <a:pt x="0" y="186"/>
                </a:cubicBezTo>
                <a:cubicBezTo>
                  <a:pt x="0" y="288"/>
                  <a:pt x="84" y="373"/>
                  <a:pt x="187" y="373"/>
                </a:cubicBezTo>
                <a:cubicBezTo>
                  <a:pt x="290" y="373"/>
                  <a:pt x="374" y="288"/>
                  <a:pt x="374" y="186"/>
                </a:cubicBezTo>
                <a:cubicBezTo>
                  <a:pt x="374" y="83"/>
                  <a:pt x="290" y="0"/>
                  <a:pt x="187" y="0"/>
                </a:cubicBezTo>
                <a:close/>
                <a:moveTo>
                  <a:pt x="187" y="324"/>
                </a:moveTo>
                <a:cubicBezTo>
                  <a:pt x="111" y="324"/>
                  <a:pt x="50" y="262"/>
                  <a:pt x="50" y="186"/>
                </a:cubicBezTo>
                <a:cubicBezTo>
                  <a:pt x="50" y="111"/>
                  <a:pt x="111" y="49"/>
                  <a:pt x="187" y="49"/>
                </a:cubicBezTo>
                <a:cubicBezTo>
                  <a:pt x="263" y="49"/>
                  <a:pt x="324" y="110"/>
                  <a:pt x="324" y="186"/>
                </a:cubicBezTo>
                <a:cubicBezTo>
                  <a:pt x="324" y="261"/>
                  <a:pt x="263" y="324"/>
                  <a:pt x="187" y="324"/>
                </a:cubicBezTo>
                <a:close/>
                <a:moveTo>
                  <a:pt x="259" y="106"/>
                </a:moveTo>
                <a:lnTo>
                  <a:pt x="156" y="144"/>
                </a:lnTo>
                <a:cubicBezTo>
                  <a:pt x="150" y="145"/>
                  <a:pt x="146" y="150"/>
                  <a:pt x="144" y="155"/>
                </a:cubicBezTo>
                <a:lnTo>
                  <a:pt x="107" y="259"/>
                </a:lnTo>
                <a:cubicBezTo>
                  <a:pt x="105" y="264"/>
                  <a:pt x="110" y="269"/>
                  <a:pt x="115" y="267"/>
                </a:cubicBezTo>
                <a:lnTo>
                  <a:pt x="218" y="229"/>
                </a:lnTo>
                <a:cubicBezTo>
                  <a:pt x="224" y="228"/>
                  <a:pt x="228" y="223"/>
                  <a:pt x="230" y="218"/>
                </a:cubicBezTo>
                <a:lnTo>
                  <a:pt x="267" y="114"/>
                </a:lnTo>
                <a:cubicBezTo>
                  <a:pt x="270" y="109"/>
                  <a:pt x="264" y="104"/>
                  <a:pt x="259" y="106"/>
                </a:cubicBezTo>
                <a:close/>
                <a:moveTo>
                  <a:pt x="187" y="211"/>
                </a:moveTo>
                <a:cubicBezTo>
                  <a:pt x="173" y="211"/>
                  <a:pt x="162" y="200"/>
                  <a:pt x="162" y="186"/>
                </a:cubicBezTo>
                <a:cubicBezTo>
                  <a:pt x="162" y="172"/>
                  <a:pt x="173" y="162"/>
                  <a:pt x="187" y="162"/>
                </a:cubicBezTo>
                <a:cubicBezTo>
                  <a:pt x="201" y="162"/>
                  <a:pt x="212" y="172"/>
                  <a:pt x="212" y="186"/>
                </a:cubicBezTo>
                <a:cubicBezTo>
                  <a:pt x="212" y="200"/>
                  <a:pt x="201" y="211"/>
                  <a:pt x="187" y="211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1154;p98">
            <a:extLst>
              <a:ext uri="{FF2B5EF4-FFF2-40B4-BE49-F238E27FC236}">
                <a16:creationId xmlns:a16="http://schemas.microsoft.com/office/drawing/2014/main" id="{E72C6065-6258-E741-BE57-EEC1F4D1EB32}"/>
              </a:ext>
            </a:extLst>
          </p:cNvPr>
          <p:cNvSpPr/>
          <p:nvPr/>
        </p:nvSpPr>
        <p:spPr>
          <a:xfrm>
            <a:off x="7087341" y="2080784"/>
            <a:ext cx="140323" cy="110635"/>
          </a:xfrm>
          <a:custGeom>
            <a:avLst/>
            <a:gdLst/>
            <a:ahLst/>
            <a:cxnLst/>
            <a:rect l="l" t="t" r="r" b="b"/>
            <a:pathLst>
              <a:path w="374" h="297" extrusionOk="0">
                <a:moveTo>
                  <a:pt x="314" y="247"/>
                </a:moveTo>
                <a:lnTo>
                  <a:pt x="11" y="247"/>
                </a:lnTo>
                <a:cubicBezTo>
                  <a:pt x="5" y="247"/>
                  <a:pt x="0" y="252"/>
                  <a:pt x="0" y="258"/>
                </a:cubicBezTo>
                <a:lnTo>
                  <a:pt x="0" y="259"/>
                </a:lnTo>
                <a:cubicBezTo>
                  <a:pt x="0" y="279"/>
                  <a:pt x="16" y="296"/>
                  <a:pt x="36" y="296"/>
                </a:cubicBezTo>
                <a:lnTo>
                  <a:pt x="290" y="296"/>
                </a:lnTo>
                <a:cubicBezTo>
                  <a:pt x="310" y="296"/>
                  <a:pt x="327" y="279"/>
                  <a:pt x="327" y="258"/>
                </a:cubicBezTo>
                <a:lnTo>
                  <a:pt x="327" y="257"/>
                </a:lnTo>
                <a:cubicBezTo>
                  <a:pt x="326" y="252"/>
                  <a:pt x="320" y="247"/>
                  <a:pt x="314" y="247"/>
                </a:cubicBezTo>
                <a:close/>
                <a:moveTo>
                  <a:pt x="302" y="0"/>
                </a:moveTo>
                <a:lnTo>
                  <a:pt x="12" y="0"/>
                </a:lnTo>
                <a:cubicBezTo>
                  <a:pt x="7" y="0"/>
                  <a:pt x="1" y="5"/>
                  <a:pt x="1" y="12"/>
                </a:cubicBezTo>
                <a:cubicBezTo>
                  <a:pt x="0" y="29"/>
                  <a:pt x="0" y="58"/>
                  <a:pt x="2" y="76"/>
                </a:cubicBezTo>
                <a:cubicBezTo>
                  <a:pt x="10" y="134"/>
                  <a:pt x="40" y="182"/>
                  <a:pt x="81" y="208"/>
                </a:cubicBezTo>
                <a:cubicBezTo>
                  <a:pt x="83" y="209"/>
                  <a:pt x="85" y="209"/>
                  <a:pt x="88" y="209"/>
                </a:cubicBezTo>
                <a:lnTo>
                  <a:pt x="214" y="209"/>
                </a:lnTo>
                <a:cubicBezTo>
                  <a:pt x="216" y="209"/>
                  <a:pt x="218" y="208"/>
                  <a:pt x="220" y="208"/>
                </a:cubicBezTo>
                <a:cubicBezTo>
                  <a:pt x="243" y="193"/>
                  <a:pt x="264" y="170"/>
                  <a:pt x="278" y="144"/>
                </a:cubicBezTo>
                <a:cubicBezTo>
                  <a:pt x="285" y="146"/>
                  <a:pt x="292" y="148"/>
                  <a:pt x="301" y="148"/>
                </a:cubicBezTo>
                <a:cubicBezTo>
                  <a:pt x="341" y="148"/>
                  <a:pt x="373" y="114"/>
                  <a:pt x="373" y="74"/>
                </a:cubicBezTo>
                <a:cubicBezTo>
                  <a:pt x="373" y="33"/>
                  <a:pt x="341" y="0"/>
                  <a:pt x="302" y="0"/>
                </a:cubicBezTo>
                <a:close/>
                <a:moveTo>
                  <a:pt x="302" y="110"/>
                </a:moveTo>
                <a:cubicBezTo>
                  <a:pt x="299" y="110"/>
                  <a:pt x="295" y="110"/>
                  <a:pt x="292" y="109"/>
                </a:cubicBezTo>
                <a:cubicBezTo>
                  <a:pt x="299" y="89"/>
                  <a:pt x="302" y="68"/>
                  <a:pt x="302" y="46"/>
                </a:cubicBezTo>
                <a:lnTo>
                  <a:pt x="302" y="36"/>
                </a:lnTo>
                <a:cubicBezTo>
                  <a:pt x="322" y="36"/>
                  <a:pt x="338" y="52"/>
                  <a:pt x="338" y="73"/>
                </a:cubicBezTo>
                <a:cubicBezTo>
                  <a:pt x="338" y="94"/>
                  <a:pt x="321" y="110"/>
                  <a:pt x="302" y="110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1155;p98">
            <a:extLst>
              <a:ext uri="{FF2B5EF4-FFF2-40B4-BE49-F238E27FC236}">
                <a16:creationId xmlns:a16="http://schemas.microsoft.com/office/drawing/2014/main" id="{9AEB0C8A-6D6F-4D42-8B34-9881F71D446E}"/>
              </a:ext>
            </a:extLst>
          </p:cNvPr>
          <p:cNvSpPr/>
          <p:nvPr/>
        </p:nvSpPr>
        <p:spPr>
          <a:xfrm>
            <a:off x="10073736" y="2065922"/>
            <a:ext cx="141973" cy="142010"/>
          </a:xfrm>
          <a:custGeom>
            <a:avLst/>
            <a:gdLst/>
            <a:ahLst/>
            <a:cxnLst/>
            <a:rect l="l" t="t" r="r" b="b"/>
            <a:pathLst>
              <a:path w="379" h="378" extrusionOk="0">
                <a:moveTo>
                  <a:pt x="363" y="220"/>
                </a:moveTo>
                <a:lnTo>
                  <a:pt x="273" y="129"/>
                </a:lnTo>
                <a:cubicBezTo>
                  <a:pt x="259" y="115"/>
                  <a:pt x="235" y="115"/>
                  <a:pt x="221" y="129"/>
                </a:cubicBezTo>
                <a:lnTo>
                  <a:pt x="129" y="220"/>
                </a:lnTo>
                <a:cubicBezTo>
                  <a:pt x="115" y="234"/>
                  <a:pt x="115" y="258"/>
                  <a:pt x="129" y="272"/>
                </a:cubicBezTo>
                <a:lnTo>
                  <a:pt x="220" y="363"/>
                </a:lnTo>
                <a:cubicBezTo>
                  <a:pt x="234" y="377"/>
                  <a:pt x="258" y="377"/>
                  <a:pt x="272" y="363"/>
                </a:cubicBezTo>
                <a:lnTo>
                  <a:pt x="363" y="272"/>
                </a:lnTo>
                <a:cubicBezTo>
                  <a:pt x="378" y="258"/>
                  <a:pt x="378" y="234"/>
                  <a:pt x="363" y="220"/>
                </a:cubicBezTo>
                <a:close/>
                <a:moveTo>
                  <a:pt x="192" y="261"/>
                </a:moveTo>
                <a:cubicBezTo>
                  <a:pt x="183" y="270"/>
                  <a:pt x="169" y="270"/>
                  <a:pt x="161" y="261"/>
                </a:cubicBezTo>
                <a:cubicBezTo>
                  <a:pt x="153" y="253"/>
                  <a:pt x="153" y="239"/>
                  <a:pt x="161" y="231"/>
                </a:cubicBezTo>
                <a:cubicBezTo>
                  <a:pt x="170" y="223"/>
                  <a:pt x="184" y="223"/>
                  <a:pt x="192" y="231"/>
                </a:cubicBezTo>
                <a:cubicBezTo>
                  <a:pt x="199" y="240"/>
                  <a:pt x="199" y="253"/>
                  <a:pt x="192" y="261"/>
                </a:cubicBezTo>
                <a:close/>
                <a:moveTo>
                  <a:pt x="262" y="332"/>
                </a:moveTo>
                <a:cubicBezTo>
                  <a:pt x="253" y="341"/>
                  <a:pt x="239" y="341"/>
                  <a:pt x="231" y="332"/>
                </a:cubicBezTo>
                <a:cubicBezTo>
                  <a:pt x="223" y="324"/>
                  <a:pt x="223" y="310"/>
                  <a:pt x="231" y="302"/>
                </a:cubicBezTo>
                <a:cubicBezTo>
                  <a:pt x="240" y="293"/>
                  <a:pt x="254" y="293"/>
                  <a:pt x="262" y="302"/>
                </a:cubicBezTo>
                <a:cubicBezTo>
                  <a:pt x="269" y="310"/>
                  <a:pt x="269" y="324"/>
                  <a:pt x="262" y="332"/>
                </a:cubicBezTo>
                <a:close/>
                <a:moveTo>
                  <a:pt x="262" y="191"/>
                </a:moveTo>
                <a:cubicBezTo>
                  <a:pt x="253" y="200"/>
                  <a:pt x="239" y="200"/>
                  <a:pt x="231" y="191"/>
                </a:cubicBezTo>
                <a:cubicBezTo>
                  <a:pt x="223" y="183"/>
                  <a:pt x="223" y="169"/>
                  <a:pt x="231" y="161"/>
                </a:cubicBezTo>
                <a:cubicBezTo>
                  <a:pt x="240" y="152"/>
                  <a:pt x="254" y="152"/>
                  <a:pt x="262" y="161"/>
                </a:cubicBezTo>
                <a:cubicBezTo>
                  <a:pt x="269" y="169"/>
                  <a:pt x="269" y="183"/>
                  <a:pt x="262" y="191"/>
                </a:cubicBezTo>
                <a:close/>
                <a:moveTo>
                  <a:pt x="332" y="261"/>
                </a:moveTo>
                <a:cubicBezTo>
                  <a:pt x="323" y="270"/>
                  <a:pt x="309" y="270"/>
                  <a:pt x="301" y="261"/>
                </a:cubicBezTo>
                <a:cubicBezTo>
                  <a:pt x="293" y="253"/>
                  <a:pt x="293" y="239"/>
                  <a:pt x="301" y="231"/>
                </a:cubicBezTo>
                <a:cubicBezTo>
                  <a:pt x="310" y="223"/>
                  <a:pt x="324" y="223"/>
                  <a:pt x="332" y="231"/>
                </a:cubicBezTo>
                <a:cubicBezTo>
                  <a:pt x="341" y="240"/>
                  <a:pt x="341" y="253"/>
                  <a:pt x="332" y="261"/>
                </a:cubicBezTo>
                <a:close/>
                <a:moveTo>
                  <a:pt x="206" y="84"/>
                </a:moveTo>
                <a:lnTo>
                  <a:pt x="206" y="37"/>
                </a:lnTo>
                <a:cubicBezTo>
                  <a:pt x="206" y="17"/>
                  <a:pt x="188" y="0"/>
                  <a:pt x="168" y="0"/>
                </a:cubicBezTo>
                <a:lnTo>
                  <a:pt x="37" y="0"/>
                </a:lnTo>
                <a:cubicBezTo>
                  <a:pt x="17" y="0"/>
                  <a:pt x="0" y="17"/>
                  <a:pt x="0" y="37"/>
                </a:cubicBezTo>
                <a:lnTo>
                  <a:pt x="0" y="168"/>
                </a:lnTo>
                <a:cubicBezTo>
                  <a:pt x="0" y="188"/>
                  <a:pt x="17" y="205"/>
                  <a:pt x="37" y="205"/>
                </a:cubicBezTo>
                <a:lnTo>
                  <a:pt x="84" y="205"/>
                </a:lnTo>
                <a:cubicBezTo>
                  <a:pt x="88" y="205"/>
                  <a:pt x="92" y="204"/>
                  <a:pt x="94" y="201"/>
                </a:cubicBezTo>
                <a:cubicBezTo>
                  <a:pt x="96" y="198"/>
                  <a:pt x="99" y="196"/>
                  <a:pt x="101" y="193"/>
                </a:cubicBezTo>
                <a:lnTo>
                  <a:pt x="193" y="101"/>
                </a:lnTo>
                <a:cubicBezTo>
                  <a:pt x="195" y="99"/>
                  <a:pt x="198" y="96"/>
                  <a:pt x="201" y="94"/>
                </a:cubicBezTo>
                <a:cubicBezTo>
                  <a:pt x="204" y="92"/>
                  <a:pt x="206" y="88"/>
                  <a:pt x="206" y="84"/>
                </a:cubicBezTo>
                <a:close/>
                <a:moveTo>
                  <a:pt x="53" y="174"/>
                </a:moveTo>
                <a:cubicBezTo>
                  <a:pt x="41" y="174"/>
                  <a:pt x="31" y="163"/>
                  <a:pt x="31" y="152"/>
                </a:cubicBezTo>
                <a:cubicBezTo>
                  <a:pt x="31" y="140"/>
                  <a:pt x="41" y="131"/>
                  <a:pt x="53" y="131"/>
                </a:cubicBezTo>
                <a:cubicBezTo>
                  <a:pt x="65" y="131"/>
                  <a:pt x="75" y="140"/>
                  <a:pt x="75" y="152"/>
                </a:cubicBezTo>
                <a:cubicBezTo>
                  <a:pt x="75" y="163"/>
                  <a:pt x="65" y="174"/>
                  <a:pt x="53" y="174"/>
                </a:cubicBezTo>
                <a:close/>
                <a:moveTo>
                  <a:pt x="103" y="124"/>
                </a:moveTo>
                <a:cubicBezTo>
                  <a:pt x="91" y="124"/>
                  <a:pt x="81" y="114"/>
                  <a:pt x="81" y="103"/>
                </a:cubicBezTo>
                <a:cubicBezTo>
                  <a:pt x="81" y="91"/>
                  <a:pt x="91" y="81"/>
                  <a:pt x="103" y="81"/>
                </a:cubicBezTo>
                <a:cubicBezTo>
                  <a:pt x="115" y="81"/>
                  <a:pt x="125" y="91"/>
                  <a:pt x="125" y="103"/>
                </a:cubicBezTo>
                <a:cubicBezTo>
                  <a:pt x="125" y="114"/>
                  <a:pt x="115" y="124"/>
                  <a:pt x="103" y="124"/>
                </a:cubicBezTo>
                <a:close/>
                <a:moveTo>
                  <a:pt x="153" y="75"/>
                </a:moveTo>
                <a:cubicBezTo>
                  <a:pt x="141" y="75"/>
                  <a:pt x="131" y="64"/>
                  <a:pt x="131" y="53"/>
                </a:cubicBezTo>
                <a:cubicBezTo>
                  <a:pt x="131" y="41"/>
                  <a:pt x="142" y="31"/>
                  <a:pt x="153" y="31"/>
                </a:cubicBezTo>
                <a:cubicBezTo>
                  <a:pt x="165" y="31"/>
                  <a:pt x="174" y="41"/>
                  <a:pt x="174" y="53"/>
                </a:cubicBezTo>
                <a:cubicBezTo>
                  <a:pt x="174" y="64"/>
                  <a:pt x="164" y="75"/>
                  <a:pt x="153" y="75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1156;p98">
            <a:extLst>
              <a:ext uri="{FF2B5EF4-FFF2-40B4-BE49-F238E27FC236}">
                <a16:creationId xmlns:a16="http://schemas.microsoft.com/office/drawing/2014/main" id="{5819286F-DE67-B34E-ABDD-FFBC3375F394}"/>
              </a:ext>
            </a:extLst>
          </p:cNvPr>
          <p:cNvSpPr/>
          <p:nvPr/>
        </p:nvSpPr>
        <p:spPr>
          <a:xfrm>
            <a:off x="5802978" y="1644845"/>
            <a:ext cx="141973" cy="140359"/>
          </a:xfrm>
          <a:custGeom>
            <a:avLst/>
            <a:gdLst/>
            <a:ahLst/>
            <a:cxnLst/>
            <a:rect l="l" t="t" r="r" b="b"/>
            <a:pathLst>
              <a:path w="378" h="375" extrusionOk="0">
                <a:moveTo>
                  <a:pt x="214" y="205"/>
                </a:moveTo>
                <a:lnTo>
                  <a:pt x="206" y="192"/>
                </a:lnTo>
                <a:cubicBezTo>
                  <a:pt x="203" y="187"/>
                  <a:pt x="198" y="184"/>
                  <a:pt x="192" y="184"/>
                </a:cubicBezTo>
                <a:cubicBezTo>
                  <a:pt x="190" y="184"/>
                  <a:pt x="188" y="185"/>
                  <a:pt x="187" y="186"/>
                </a:cubicBezTo>
                <a:lnTo>
                  <a:pt x="165" y="193"/>
                </a:lnTo>
                <a:cubicBezTo>
                  <a:pt x="156" y="186"/>
                  <a:pt x="147" y="181"/>
                  <a:pt x="136" y="177"/>
                </a:cubicBezTo>
                <a:lnTo>
                  <a:pt x="132" y="155"/>
                </a:lnTo>
                <a:cubicBezTo>
                  <a:pt x="131" y="147"/>
                  <a:pt x="124" y="143"/>
                  <a:pt x="117" y="143"/>
                </a:cubicBezTo>
                <a:lnTo>
                  <a:pt x="101" y="143"/>
                </a:lnTo>
                <a:cubicBezTo>
                  <a:pt x="93" y="143"/>
                  <a:pt x="87" y="148"/>
                  <a:pt x="85" y="155"/>
                </a:cubicBezTo>
                <a:lnTo>
                  <a:pt x="81" y="177"/>
                </a:lnTo>
                <a:cubicBezTo>
                  <a:pt x="71" y="181"/>
                  <a:pt x="62" y="186"/>
                  <a:pt x="53" y="194"/>
                </a:cubicBezTo>
                <a:lnTo>
                  <a:pt x="31" y="186"/>
                </a:lnTo>
                <a:cubicBezTo>
                  <a:pt x="29" y="186"/>
                  <a:pt x="27" y="185"/>
                  <a:pt x="25" y="185"/>
                </a:cubicBezTo>
                <a:cubicBezTo>
                  <a:pt x="20" y="185"/>
                  <a:pt x="15" y="188"/>
                  <a:pt x="11" y="193"/>
                </a:cubicBezTo>
                <a:lnTo>
                  <a:pt x="4" y="206"/>
                </a:lnTo>
                <a:cubicBezTo>
                  <a:pt x="0" y="213"/>
                  <a:pt x="1" y="221"/>
                  <a:pt x="8" y="226"/>
                </a:cubicBezTo>
                <a:lnTo>
                  <a:pt x="26" y="241"/>
                </a:lnTo>
                <a:cubicBezTo>
                  <a:pt x="25" y="246"/>
                  <a:pt x="25" y="252"/>
                  <a:pt x="25" y="257"/>
                </a:cubicBezTo>
                <a:cubicBezTo>
                  <a:pt x="25" y="262"/>
                  <a:pt x="25" y="268"/>
                  <a:pt x="26" y="274"/>
                </a:cubicBezTo>
                <a:lnTo>
                  <a:pt x="8" y="289"/>
                </a:lnTo>
                <a:cubicBezTo>
                  <a:pt x="2" y="294"/>
                  <a:pt x="1" y="303"/>
                  <a:pt x="4" y="309"/>
                </a:cubicBezTo>
                <a:lnTo>
                  <a:pt x="12" y="323"/>
                </a:lnTo>
                <a:cubicBezTo>
                  <a:pt x="15" y="327"/>
                  <a:pt x="20" y="331"/>
                  <a:pt x="26" y="331"/>
                </a:cubicBezTo>
                <a:cubicBezTo>
                  <a:pt x="28" y="331"/>
                  <a:pt x="30" y="330"/>
                  <a:pt x="32" y="329"/>
                </a:cubicBezTo>
                <a:lnTo>
                  <a:pt x="53" y="321"/>
                </a:lnTo>
                <a:cubicBezTo>
                  <a:pt x="62" y="329"/>
                  <a:pt x="71" y="334"/>
                  <a:pt x="82" y="338"/>
                </a:cubicBezTo>
                <a:lnTo>
                  <a:pt x="86" y="361"/>
                </a:lnTo>
                <a:cubicBezTo>
                  <a:pt x="88" y="369"/>
                  <a:pt x="94" y="374"/>
                  <a:pt x="102" y="374"/>
                </a:cubicBezTo>
                <a:lnTo>
                  <a:pt x="117" y="374"/>
                </a:lnTo>
                <a:cubicBezTo>
                  <a:pt x="125" y="374"/>
                  <a:pt x="131" y="369"/>
                  <a:pt x="133" y="361"/>
                </a:cubicBezTo>
                <a:lnTo>
                  <a:pt x="137" y="338"/>
                </a:lnTo>
                <a:cubicBezTo>
                  <a:pt x="148" y="334"/>
                  <a:pt x="158" y="327"/>
                  <a:pt x="167" y="320"/>
                </a:cubicBezTo>
                <a:lnTo>
                  <a:pt x="187" y="328"/>
                </a:lnTo>
                <a:cubicBezTo>
                  <a:pt x="189" y="329"/>
                  <a:pt x="191" y="330"/>
                  <a:pt x="193" y="330"/>
                </a:cubicBezTo>
                <a:cubicBezTo>
                  <a:pt x="198" y="330"/>
                  <a:pt x="204" y="327"/>
                  <a:pt x="207" y="322"/>
                </a:cubicBezTo>
                <a:lnTo>
                  <a:pt x="215" y="309"/>
                </a:lnTo>
                <a:cubicBezTo>
                  <a:pt x="219" y="302"/>
                  <a:pt x="217" y="294"/>
                  <a:pt x="211" y="289"/>
                </a:cubicBezTo>
                <a:lnTo>
                  <a:pt x="193" y="274"/>
                </a:lnTo>
                <a:cubicBezTo>
                  <a:pt x="194" y="269"/>
                  <a:pt x="194" y="264"/>
                  <a:pt x="194" y="258"/>
                </a:cubicBezTo>
                <a:cubicBezTo>
                  <a:pt x="194" y="253"/>
                  <a:pt x="194" y="247"/>
                  <a:pt x="193" y="241"/>
                </a:cubicBezTo>
                <a:lnTo>
                  <a:pt x="211" y="226"/>
                </a:lnTo>
                <a:cubicBezTo>
                  <a:pt x="215" y="220"/>
                  <a:pt x="217" y="211"/>
                  <a:pt x="214" y="205"/>
                </a:cubicBezTo>
                <a:close/>
                <a:moveTo>
                  <a:pt x="109" y="300"/>
                </a:moveTo>
                <a:cubicBezTo>
                  <a:pt x="85" y="300"/>
                  <a:pt x="66" y="281"/>
                  <a:pt x="66" y="257"/>
                </a:cubicBezTo>
                <a:cubicBezTo>
                  <a:pt x="66" y="233"/>
                  <a:pt x="85" y="215"/>
                  <a:pt x="109" y="215"/>
                </a:cubicBezTo>
                <a:cubicBezTo>
                  <a:pt x="132" y="215"/>
                  <a:pt x="152" y="233"/>
                  <a:pt x="152" y="257"/>
                </a:cubicBezTo>
                <a:cubicBezTo>
                  <a:pt x="152" y="281"/>
                  <a:pt x="131" y="300"/>
                  <a:pt x="109" y="300"/>
                </a:cubicBezTo>
                <a:close/>
                <a:moveTo>
                  <a:pt x="371" y="117"/>
                </a:moveTo>
                <a:lnTo>
                  <a:pt x="357" y="106"/>
                </a:lnTo>
                <a:cubicBezTo>
                  <a:pt x="358" y="101"/>
                  <a:pt x="359" y="96"/>
                  <a:pt x="359" y="92"/>
                </a:cubicBezTo>
                <a:cubicBezTo>
                  <a:pt x="359" y="87"/>
                  <a:pt x="358" y="83"/>
                  <a:pt x="357" y="79"/>
                </a:cubicBezTo>
                <a:lnTo>
                  <a:pt x="371" y="67"/>
                </a:lnTo>
                <a:cubicBezTo>
                  <a:pt x="376" y="63"/>
                  <a:pt x="377" y="56"/>
                  <a:pt x="374" y="51"/>
                </a:cubicBezTo>
                <a:lnTo>
                  <a:pt x="368" y="40"/>
                </a:lnTo>
                <a:cubicBezTo>
                  <a:pt x="366" y="36"/>
                  <a:pt x="361" y="34"/>
                  <a:pt x="357" y="34"/>
                </a:cubicBezTo>
                <a:cubicBezTo>
                  <a:pt x="356" y="34"/>
                  <a:pt x="354" y="35"/>
                  <a:pt x="352" y="35"/>
                </a:cubicBezTo>
                <a:lnTo>
                  <a:pt x="335" y="42"/>
                </a:lnTo>
                <a:cubicBezTo>
                  <a:pt x="328" y="35"/>
                  <a:pt x="320" y="31"/>
                  <a:pt x="311" y="28"/>
                </a:cubicBezTo>
                <a:lnTo>
                  <a:pt x="308" y="10"/>
                </a:lnTo>
                <a:cubicBezTo>
                  <a:pt x="307" y="4"/>
                  <a:pt x="302" y="0"/>
                  <a:pt x="296" y="0"/>
                </a:cubicBezTo>
                <a:lnTo>
                  <a:pt x="283" y="0"/>
                </a:lnTo>
                <a:cubicBezTo>
                  <a:pt x="277" y="0"/>
                  <a:pt x="271" y="4"/>
                  <a:pt x="271" y="10"/>
                </a:cubicBezTo>
                <a:lnTo>
                  <a:pt x="268" y="28"/>
                </a:lnTo>
                <a:cubicBezTo>
                  <a:pt x="259" y="31"/>
                  <a:pt x="251" y="35"/>
                  <a:pt x="244" y="42"/>
                </a:cubicBezTo>
                <a:lnTo>
                  <a:pt x="226" y="34"/>
                </a:lnTo>
                <a:cubicBezTo>
                  <a:pt x="225" y="33"/>
                  <a:pt x="223" y="33"/>
                  <a:pt x="222" y="33"/>
                </a:cubicBezTo>
                <a:cubicBezTo>
                  <a:pt x="217" y="33"/>
                  <a:pt x="213" y="35"/>
                  <a:pt x="211" y="39"/>
                </a:cubicBezTo>
                <a:lnTo>
                  <a:pt x="205" y="49"/>
                </a:lnTo>
                <a:cubicBezTo>
                  <a:pt x="201" y="55"/>
                  <a:pt x="203" y="62"/>
                  <a:pt x="208" y="66"/>
                </a:cubicBezTo>
                <a:lnTo>
                  <a:pt x="222" y="77"/>
                </a:lnTo>
                <a:cubicBezTo>
                  <a:pt x="221" y="82"/>
                  <a:pt x="220" y="86"/>
                  <a:pt x="220" y="91"/>
                </a:cubicBezTo>
                <a:cubicBezTo>
                  <a:pt x="220" y="95"/>
                  <a:pt x="221" y="100"/>
                  <a:pt x="222" y="104"/>
                </a:cubicBezTo>
                <a:lnTo>
                  <a:pt x="208" y="116"/>
                </a:lnTo>
                <a:cubicBezTo>
                  <a:pt x="203" y="120"/>
                  <a:pt x="201" y="127"/>
                  <a:pt x="205" y="132"/>
                </a:cubicBezTo>
                <a:lnTo>
                  <a:pt x="211" y="143"/>
                </a:lnTo>
                <a:cubicBezTo>
                  <a:pt x="213" y="147"/>
                  <a:pt x="218" y="149"/>
                  <a:pt x="222" y="149"/>
                </a:cubicBezTo>
                <a:cubicBezTo>
                  <a:pt x="223" y="149"/>
                  <a:pt x="225" y="149"/>
                  <a:pt x="226" y="148"/>
                </a:cubicBezTo>
                <a:lnTo>
                  <a:pt x="244" y="141"/>
                </a:lnTo>
                <a:cubicBezTo>
                  <a:pt x="251" y="148"/>
                  <a:pt x="259" y="152"/>
                  <a:pt x="268" y="155"/>
                </a:cubicBezTo>
                <a:lnTo>
                  <a:pt x="271" y="172"/>
                </a:lnTo>
                <a:cubicBezTo>
                  <a:pt x="272" y="179"/>
                  <a:pt x="277" y="183"/>
                  <a:pt x="283" y="183"/>
                </a:cubicBezTo>
                <a:lnTo>
                  <a:pt x="296" y="183"/>
                </a:lnTo>
                <a:cubicBezTo>
                  <a:pt x="302" y="183"/>
                  <a:pt x="307" y="179"/>
                  <a:pt x="308" y="172"/>
                </a:cubicBezTo>
                <a:lnTo>
                  <a:pt x="311" y="154"/>
                </a:lnTo>
                <a:cubicBezTo>
                  <a:pt x="320" y="151"/>
                  <a:pt x="328" y="146"/>
                  <a:pt x="335" y="140"/>
                </a:cubicBezTo>
                <a:lnTo>
                  <a:pt x="352" y="147"/>
                </a:lnTo>
                <a:cubicBezTo>
                  <a:pt x="354" y="148"/>
                  <a:pt x="356" y="148"/>
                  <a:pt x="357" y="148"/>
                </a:cubicBezTo>
                <a:cubicBezTo>
                  <a:pt x="362" y="148"/>
                  <a:pt x="366" y="145"/>
                  <a:pt x="368" y="141"/>
                </a:cubicBezTo>
                <a:lnTo>
                  <a:pt x="374" y="131"/>
                </a:lnTo>
                <a:cubicBezTo>
                  <a:pt x="377" y="128"/>
                  <a:pt x="376" y="122"/>
                  <a:pt x="371" y="117"/>
                </a:cubicBezTo>
                <a:close/>
                <a:moveTo>
                  <a:pt x="289" y="127"/>
                </a:moveTo>
                <a:cubicBezTo>
                  <a:pt x="271" y="127"/>
                  <a:pt x="255" y="112"/>
                  <a:pt x="255" y="93"/>
                </a:cubicBezTo>
                <a:cubicBezTo>
                  <a:pt x="255" y="74"/>
                  <a:pt x="270" y="59"/>
                  <a:pt x="289" y="59"/>
                </a:cubicBezTo>
                <a:cubicBezTo>
                  <a:pt x="307" y="59"/>
                  <a:pt x="324" y="74"/>
                  <a:pt x="324" y="93"/>
                </a:cubicBezTo>
                <a:cubicBezTo>
                  <a:pt x="324" y="112"/>
                  <a:pt x="309" y="127"/>
                  <a:pt x="289" y="127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1158;p98">
            <a:extLst>
              <a:ext uri="{FF2B5EF4-FFF2-40B4-BE49-F238E27FC236}">
                <a16:creationId xmlns:a16="http://schemas.microsoft.com/office/drawing/2014/main" id="{9300531A-3825-EC4C-A787-895EE6156FCC}"/>
              </a:ext>
            </a:extLst>
          </p:cNvPr>
          <p:cNvSpPr/>
          <p:nvPr/>
        </p:nvSpPr>
        <p:spPr>
          <a:xfrm>
            <a:off x="8789372" y="2485348"/>
            <a:ext cx="145275" cy="140360"/>
          </a:xfrm>
          <a:custGeom>
            <a:avLst/>
            <a:gdLst/>
            <a:ahLst/>
            <a:cxnLst/>
            <a:rect l="l" t="t" r="r" b="b"/>
            <a:pathLst>
              <a:path w="390" h="376" extrusionOk="0">
                <a:moveTo>
                  <a:pt x="217" y="157"/>
                </a:moveTo>
                <a:cubicBezTo>
                  <a:pt x="181" y="130"/>
                  <a:pt x="145" y="143"/>
                  <a:pt x="122" y="165"/>
                </a:cubicBezTo>
                <a:cubicBezTo>
                  <a:pt x="113" y="173"/>
                  <a:pt x="99" y="179"/>
                  <a:pt x="85" y="182"/>
                </a:cubicBezTo>
                <a:cubicBezTo>
                  <a:pt x="67" y="188"/>
                  <a:pt x="49" y="193"/>
                  <a:pt x="36" y="207"/>
                </a:cubicBezTo>
                <a:cubicBezTo>
                  <a:pt x="0" y="242"/>
                  <a:pt x="7" y="283"/>
                  <a:pt x="56" y="331"/>
                </a:cubicBezTo>
                <a:lnTo>
                  <a:pt x="57" y="332"/>
                </a:lnTo>
                <a:lnTo>
                  <a:pt x="57" y="333"/>
                </a:lnTo>
                <a:cubicBezTo>
                  <a:pt x="86" y="361"/>
                  <a:pt x="112" y="375"/>
                  <a:pt x="136" y="375"/>
                </a:cubicBezTo>
                <a:cubicBezTo>
                  <a:pt x="153" y="375"/>
                  <a:pt x="169" y="368"/>
                  <a:pt x="184" y="354"/>
                </a:cubicBezTo>
                <a:cubicBezTo>
                  <a:pt x="197" y="341"/>
                  <a:pt x="204" y="323"/>
                  <a:pt x="209" y="306"/>
                </a:cubicBezTo>
                <a:cubicBezTo>
                  <a:pt x="214" y="292"/>
                  <a:pt x="219" y="277"/>
                  <a:pt x="227" y="270"/>
                </a:cubicBezTo>
                <a:cubicBezTo>
                  <a:pt x="241" y="256"/>
                  <a:pt x="250" y="240"/>
                  <a:pt x="251" y="224"/>
                </a:cubicBezTo>
                <a:cubicBezTo>
                  <a:pt x="253" y="212"/>
                  <a:pt x="250" y="195"/>
                  <a:pt x="236" y="178"/>
                </a:cubicBezTo>
                <a:cubicBezTo>
                  <a:pt x="236" y="176"/>
                  <a:pt x="229" y="166"/>
                  <a:pt x="217" y="157"/>
                </a:cubicBezTo>
                <a:close/>
                <a:moveTo>
                  <a:pt x="140" y="307"/>
                </a:moveTo>
                <a:cubicBezTo>
                  <a:pt x="137" y="310"/>
                  <a:pt x="132" y="312"/>
                  <a:pt x="127" y="312"/>
                </a:cubicBezTo>
                <a:cubicBezTo>
                  <a:pt x="123" y="312"/>
                  <a:pt x="119" y="310"/>
                  <a:pt x="116" y="307"/>
                </a:cubicBezTo>
                <a:lnTo>
                  <a:pt x="81" y="273"/>
                </a:lnTo>
                <a:cubicBezTo>
                  <a:pt x="74" y="266"/>
                  <a:pt x="74" y="256"/>
                  <a:pt x="81" y="249"/>
                </a:cubicBezTo>
                <a:cubicBezTo>
                  <a:pt x="88" y="242"/>
                  <a:pt x="98" y="242"/>
                  <a:pt x="105" y="249"/>
                </a:cubicBezTo>
                <a:lnTo>
                  <a:pt x="139" y="283"/>
                </a:lnTo>
                <a:cubicBezTo>
                  <a:pt x="146" y="290"/>
                  <a:pt x="146" y="300"/>
                  <a:pt x="140" y="307"/>
                </a:cubicBezTo>
                <a:close/>
                <a:moveTo>
                  <a:pt x="169" y="256"/>
                </a:moveTo>
                <a:cubicBezTo>
                  <a:pt x="152" y="256"/>
                  <a:pt x="138" y="242"/>
                  <a:pt x="138" y="225"/>
                </a:cubicBezTo>
                <a:cubicBezTo>
                  <a:pt x="138" y="208"/>
                  <a:pt x="152" y="194"/>
                  <a:pt x="169" y="194"/>
                </a:cubicBezTo>
                <a:cubicBezTo>
                  <a:pt x="187" y="194"/>
                  <a:pt x="201" y="208"/>
                  <a:pt x="201" y="225"/>
                </a:cubicBezTo>
                <a:cubicBezTo>
                  <a:pt x="201" y="242"/>
                  <a:pt x="187" y="256"/>
                  <a:pt x="169" y="256"/>
                </a:cubicBezTo>
                <a:close/>
                <a:moveTo>
                  <a:pt x="384" y="33"/>
                </a:moveTo>
                <a:lnTo>
                  <a:pt x="355" y="4"/>
                </a:lnTo>
                <a:cubicBezTo>
                  <a:pt x="350" y="0"/>
                  <a:pt x="341" y="0"/>
                  <a:pt x="335" y="4"/>
                </a:cubicBezTo>
                <a:lnTo>
                  <a:pt x="303" y="36"/>
                </a:lnTo>
                <a:cubicBezTo>
                  <a:pt x="299" y="41"/>
                  <a:pt x="299" y="50"/>
                  <a:pt x="303" y="56"/>
                </a:cubicBezTo>
                <a:lnTo>
                  <a:pt x="305" y="57"/>
                </a:lnTo>
                <a:lnTo>
                  <a:pt x="241" y="122"/>
                </a:lnTo>
                <a:cubicBezTo>
                  <a:pt x="239" y="124"/>
                  <a:pt x="239" y="129"/>
                  <a:pt x="241" y="131"/>
                </a:cubicBezTo>
                <a:cubicBezTo>
                  <a:pt x="246" y="136"/>
                  <a:pt x="254" y="143"/>
                  <a:pt x="259" y="148"/>
                </a:cubicBezTo>
                <a:cubicBezTo>
                  <a:pt x="261" y="151"/>
                  <a:pt x="265" y="151"/>
                  <a:pt x="267" y="148"/>
                </a:cubicBezTo>
                <a:lnTo>
                  <a:pt x="331" y="84"/>
                </a:lnTo>
                <a:lnTo>
                  <a:pt x="333" y="86"/>
                </a:lnTo>
                <a:cubicBezTo>
                  <a:pt x="338" y="91"/>
                  <a:pt x="347" y="91"/>
                  <a:pt x="352" y="86"/>
                </a:cubicBezTo>
                <a:lnTo>
                  <a:pt x="384" y="54"/>
                </a:lnTo>
                <a:cubicBezTo>
                  <a:pt x="389" y="47"/>
                  <a:pt x="389" y="38"/>
                  <a:pt x="384" y="33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1159;p98">
            <a:extLst>
              <a:ext uri="{FF2B5EF4-FFF2-40B4-BE49-F238E27FC236}">
                <a16:creationId xmlns:a16="http://schemas.microsoft.com/office/drawing/2014/main" id="{C6D86F89-260D-324C-8E7B-3FB3789DA8E4}"/>
              </a:ext>
            </a:extLst>
          </p:cNvPr>
          <p:cNvSpPr/>
          <p:nvPr/>
        </p:nvSpPr>
        <p:spPr>
          <a:xfrm>
            <a:off x="6218993" y="2485348"/>
            <a:ext cx="140323" cy="140360"/>
          </a:xfrm>
          <a:custGeom>
            <a:avLst/>
            <a:gdLst/>
            <a:ahLst/>
            <a:cxnLst/>
            <a:rect l="l" t="t" r="r" b="b"/>
            <a:pathLst>
              <a:path w="375" h="377" extrusionOk="0">
                <a:moveTo>
                  <a:pt x="175" y="274"/>
                </a:moveTo>
                <a:lnTo>
                  <a:pt x="103" y="203"/>
                </a:lnTo>
                <a:cubicBezTo>
                  <a:pt x="89" y="189"/>
                  <a:pt x="65" y="189"/>
                  <a:pt x="50" y="203"/>
                </a:cubicBezTo>
                <a:lnTo>
                  <a:pt x="5" y="247"/>
                </a:lnTo>
                <a:cubicBezTo>
                  <a:pt x="0" y="252"/>
                  <a:pt x="0" y="260"/>
                  <a:pt x="5" y="264"/>
                </a:cubicBezTo>
                <a:lnTo>
                  <a:pt x="13" y="274"/>
                </a:lnTo>
                <a:lnTo>
                  <a:pt x="22" y="282"/>
                </a:lnTo>
                <a:lnTo>
                  <a:pt x="94" y="353"/>
                </a:lnTo>
                <a:lnTo>
                  <a:pt x="99" y="358"/>
                </a:lnTo>
                <a:lnTo>
                  <a:pt x="113" y="371"/>
                </a:lnTo>
                <a:cubicBezTo>
                  <a:pt x="117" y="376"/>
                  <a:pt x="126" y="376"/>
                  <a:pt x="131" y="371"/>
                </a:cubicBezTo>
                <a:lnTo>
                  <a:pt x="176" y="327"/>
                </a:lnTo>
                <a:cubicBezTo>
                  <a:pt x="190" y="313"/>
                  <a:pt x="190" y="288"/>
                  <a:pt x="175" y="274"/>
                </a:cubicBezTo>
                <a:close/>
                <a:moveTo>
                  <a:pt x="58" y="247"/>
                </a:moveTo>
                <a:lnTo>
                  <a:pt x="68" y="239"/>
                </a:lnTo>
                <a:cubicBezTo>
                  <a:pt x="72" y="234"/>
                  <a:pt x="80" y="234"/>
                  <a:pt x="85" y="239"/>
                </a:cubicBezTo>
                <a:lnTo>
                  <a:pt x="139" y="291"/>
                </a:lnTo>
                <a:cubicBezTo>
                  <a:pt x="144" y="296"/>
                  <a:pt x="144" y="305"/>
                  <a:pt x="139" y="309"/>
                </a:cubicBezTo>
                <a:lnTo>
                  <a:pt x="130" y="317"/>
                </a:lnTo>
                <a:cubicBezTo>
                  <a:pt x="125" y="322"/>
                  <a:pt x="117" y="322"/>
                  <a:pt x="113" y="317"/>
                </a:cubicBezTo>
                <a:lnTo>
                  <a:pt x="58" y="264"/>
                </a:lnTo>
                <a:cubicBezTo>
                  <a:pt x="53" y="260"/>
                  <a:pt x="53" y="252"/>
                  <a:pt x="58" y="247"/>
                </a:cubicBezTo>
                <a:close/>
                <a:moveTo>
                  <a:pt x="136" y="182"/>
                </a:moveTo>
                <a:lnTo>
                  <a:pt x="195" y="239"/>
                </a:lnTo>
                <a:cubicBezTo>
                  <a:pt x="196" y="241"/>
                  <a:pt x="197" y="241"/>
                  <a:pt x="199" y="241"/>
                </a:cubicBezTo>
                <a:lnTo>
                  <a:pt x="226" y="240"/>
                </a:lnTo>
                <a:cubicBezTo>
                  <a:pt x="229" y="240"/>
                  <a:pt x="231" y="238"/>
                  <a:pt x="231" y="235"/>
                </a:cubicBezTo>
                <a:lnTo>
                  <a:pt x="232" y="211"/>
                </a:lnTo>
                <a:cubicBezTo>
                  <a:pt x="232" y="208"/>
                  <a:pt x="234" y="206"/>
                  <a:pt x="237" y="206"/>
                </a:cubicBezTo>
                <a:lnTo>
                  <a:pt x="261" y="205"/>
                </a:lnTo>
                <a:cubicBezTo>
                  <a:pt x="264" y="205"/>
                  <a:pt x="266" y="203"/>
                  <a:pt x="266" y="200"/>
                </a:cubicBezTo>
                <a:lnTo>
                  <a:pt x="267" y="176"/>
                </a:lnTo>
                <a:cubicBezTo>
                  <a:pt x="267" y="173"/>
                  <a:pt x="269" y="171"/>
                  <a:pt x="272" y="171"/>
                </a:cubicBezTo>
                <a:lnTo>
                  <a:pt x="296" y="170"/>
                </a:lnTo>
                <a:cubicBezTo>
                  <a:pt x="299" y="170"/>
                  <a:pt x="301" y="168"/>
                  <a:pt x="301" y="165"/>
                </a:cubicBezTo>
                <a:lnTo>
                  <a:pt x="302" y="141"/>
                </a:lnTo>
                <a:cubicBezTo>
                  <a:pt x="302" y="138"/>
                  <a:pt x="304" y="136"/>
                  <a:pt x="307" y="136"/>
                </a:cubicBezTo>
                <a:lnTo>
                  <a:pt x="331" y="135"/>
                </a:lnTo>
                <a:cubicBezTo>
                  <a:pt x="334" y="135"/>
                  <a:pt x="336" y="133"/>
                  <a:pt x="336" y="130"/>
                </a:cubicBezTo>
                <a:lnTo>
                  <a:pt x="337" y="106"/>
                </a:lnTo>
                <a:cubicBezTo>
                  <a:pt x="337" y="103"/>
                  <a:pt x="339" y="102"/>
                  <a:pt x="342" y="101"/>
                </a:cubicBezTo>
                <a:lnTo>
                  <a:pt x="367" y="97"/>
                </a:lnTo>
                <a:cubicBezTo>
                  <a:pt x="372" y="96"/>
                  <a:pt x="374" y="91"/>
                  <a:pt x="372" y="88"/>
                </a:cubicBezTo>
                <a:lnTo>
                  <a:pt x="318" y="7"/>
                </a:lnTo>
                <a:cubicBezTo>
                  <a:pt x="314" y="0"/>
                  <a:pt x="305" y="0"/>
                  <a:pt x="300" y="5"/>
                </a:cubicBezTo>
                <a:lnTo>
                  <a:pt x="135" y="167"/>
                </a:lnTo>
                <a:cubicBezTo>
                  <a:pt x="131" y="171"/>
                  <a:pt x="131" y="178"/>
                  <a:pt x="136" y="182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1160;p98">
            <a:extLst>
              <a:ext uri="{FF2B5EF4-FFF2-40B4-BE49-F238E27FC236}">
                <a16:creationId xmlns:a16="http://schemas.microsoft.com/office/drawing/2014/main" id="{0CE9817E-80D8-0D48-AA84-F6F17D0C40F4}"/>
              </a:ext>
            </a:extLst>
          </p:cNvPr>
          <p:cNvSpPr/>
          <p:nvPr/>
        </p:nvSpPr>
        <p:spPr>
          <a:xfrm>
            <a:off x="1533872" y="5437842"/>
            <a:ext cx="140323" cy="128800"/>
          </a:xfrm>
          <a:custGeom>
            <a:avLst/>
            <a:gdLst/>
            <a:ahLst/>
            <a:cxnLst/>
            <a:rect l="l" t="t" r="r" b="b"/>
            <a:pathLst>
              <a:path w="375" h="346" extrusionOk="0">
                <a:moveTo>
                  <a:pt x="319" y="55"/>
                </a:moveTo>
                <a:cubicBezTo>
                  <a:pt x="283" y="19"/>
                  <a:pt x="233" y="0"/>
                  <a:pt x="181" y="1"/>
                </a:cubicBezTo>
                <a:cubicBezTo>
                  <a:pt x="82" y="4"/>
                  <a:pt x="0" y="88"/>
                  <a:pt x="0" y="188"/>
                </a:cubicBezTo>
                <a:lnTo>
                  <a:pt x="0" y="246"/>
                </a:lnTo>
                <a:cubicBezTo>
                  <a:pt x="0" y="266"/>
                  <a:pt x="17" y="282"/>
                  <a:pt x="37" y="282"/>
                </a:cubicBezTo>
                <a:lnTo>
                  <a:pt x="62" y="282"/>
                </a:lnTo>
                <a:lnTo>
                  <a:pt x="62" y="312"/>
                </a:lnTo>
                <a:cubicBezTo>
                  <a:pt x="62" y="327"/>
                  <a:pt x="74" y="341"/>
                  <a:pt x="90" y="344"/>
                </a:cubicBezTo>
                <a:cubicBezTo>
                  <a:pt x="109" y="345"/>
                  <a:pt x="124" y="331"/>
                  <a:pt x="124" y="313"/>
                </a:cubicBezTo>
                <a:lnTo>
                  <a:pt x="124" y="204"/>
                </a:lnTo>
                <a:cubicBezTo>
                  <a:pt x="124" y="189"/>
                  <a:pt x="113" y="175"/>
                  <a:pt x="96" y="172"/>
                </a:cubicBezTo>
                <a:cubicBezTo>
                  <a:pt x="78" y="171"/>
                  <a:pt x="62" y="185"/>
                  <a:pt x="62" y="203"/>
                </a:cubicBezTo>
                <a:lnTo>
                  <a:pt x="62" y="246"/>
                </a:lnTo>
                <a:lnTo>
                  <a:pt x="50" y="246"/>
                </a:lnTo>
                <a:cubicBezTo>
                  <a:pt x="43" y="246"/>
                  <a:pt x="37" y="240"/>
                  <a:pt x="37" y="233"/>
                </a:cubicBezTo>
                <a:lnTo>
                  <a:pt x="37" y="188"/>
                </a:lnTo>
                <a:cubicBezTo>
                  <a:pt x="37" y="107"/>
                  <a:pt x="103" y="40"/>
                  <a:pt x="182" y="38"/>
                </a:cubicBezTo>
                <a:cubicBezTo>
                  <a:pt x="223" y="36"/>
                  <a:pt x="262" y="51"/>
                  <a:pt x="290" y="79"/>
                </a:cubicBezTo>
                <a:cubicBezTo>
                  <a:pt x="320" y="107"/>
                  <a:pt x="335" y="144"/>
                  <a:pt x="335" y="184"/>
                </a:cubicBezTo>
                <a:lnTo>
                  <a:pt x="335" y="233"/>
                </a:lnTo>
                <a:cubicBezTo>
                  <a:pt x="335" y="240"/>
                  <a:pt x="330" y="246"/>
                  <a:pt x="323" y="246"/>
                </a:cubicBezTo>
                <a:lnTo>
                  <a:pt x="311" y="246"/>
                </a:lnTo>
                <a:lnTo>
                  <a:pt x="311" y="204"/>
                </a:lnTo>
                <a:cubicBezTo>
                  <a:pt x="311" y="189"/>
                  <a:pt x="300" y="175"/>
                  <a:pt x="283" y="172"/>
                </a:cubicBezTo>
                <a:cubicBezTo>
                  <a:pt x="265" y="171"/>
                  <a:pt x="249" y="185"/>
                  <a:pt x="249" y="203"/>
                </a:cubicBezTo>
                <a:lnTo>
                  <a:pt x="249" y="312"/>
                </a:lnTo>
                <a:cubicBezTo>
                  <a:pt x="249" y="327"/>
                  <a:pt x="261" y="341"/>
                  <a:pt x="277" y="344"/>
                </a:cubicBezTo>
                <a:cubicBezTo>
                  <a:pt x="296" y="345"/>
                  <a:pt x="311" y="331"/>
                  <a:pt x="311" y="313"/>
                </a:cubicBezTo>
                <a:lnTo>
                  <a:pt x="311" y="283"/>
                </a:lnTo>
                <a:lnTo>
                  <a:pt x="336" y="283"/>
                </a:lnTo>
                <a:cubicBezTo>
                  <a:pt x="356" y="283"/>
                  <a:pt x="374" y="267"/>
                  <a:pt x="374" y="246"/>
                </a:cubicBezTo>
                <a:lnTo>
                  <a:pt x="374" y="188"/>
                </a:lnTo>
                <a:cubicBezTo>
                  <a:pt x="374" y="139"/>
                  <a:pt x="355" y="91"/>
                  <a:pt x="319" y="55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1161;p98">
            <a:extLst>
              <a:ext uri="{FF2B5EF4-FFF2-40B4-BE49-F238E27FC236}">
                <a16:creationId xmlns:a16="http://schemas.microsoft.com/office/drawing/2014/main" id="{B7E6C198-F0AD-A34A-BFB6-68B6ED8E7F8B}"/>
              </a:ext>
            </a:extLst>
          </p:cNvPr>
          <p:cNvSpPr/>
          <p:nvPr/>
        </p:nvSpPr>
        <p:spPr>
          <a:xfrm>
            <a:off x="1959791" y="5431237"/>
            <a:ext cx="140323" cy="125498"/>
          </a:xfrm>
          <a:custGeom>
            <a:avLst/>
            <a:gdLst/>
            <a:ahLst/>
            <a:cxnLst/>
            <a:rect l="l" t="t" r="r" b="b"/>
            <a:pathLst>
              <a:path w="375" h="337" extrusionOk="0">
                <a:moveTo>
                  <a:pt x="355" y="0"/>
                </a:moveTo>
                <a:lnTo>
                  <a:pt x="18" y="0"/>
                </a:lnTo>
                <a:cubicBezTo>
                  <a:pt x="7" y="0"/>
                  <a:pt x="0" y="7"/>
                  <a:pt x="0" y="18"/>
                </a:cubicBezTo>
                <a:cubicBezTo>
                  <a:pt x="0" y="29"/>
                  <a:pt x="7" y="37"/>
                  <a:pt x="18" y="37"/>
                </a:cubicBezTo>
                <a:lnTo>
                  <a:pt x="168" y="37"/>
                </a:lnTo>
                <a:lnTo>
                  <a:pt x="168" y="76"/>
                </a:lnTo>
                <a:cubicBezTo>
                  <a:pt x="101" y="84"/>
                  <a:pt x="49" y="141"/>
                  <a:pt x="49" y="211"/>
                </a:cubicBezTo>
                <a:lnTo>
                  <a:pt x="49" y="253"/>
                </a:lnTo>
                <a:cubicBezTo>
                  <a:pt x="49" y="299"/>
                  <a:pt x="85" y="336"/>
                  <a:pt x="132" y="336"/>
                </a:cubicBezTo>
                <a:lnTo>
                  <a:pt x="243" y="336"/>
                </a:lnTo>
                <a:cubicBezTo>
                  <a:pt x="288" y="336"/>
                  <a:pt x="324" y="299"/>
                  <a:pt x="324" y="253"/>
                </a:cubicBezTo>
                <a:lnTo>
                  <a:pt x="324" y="210"/>
                </a:lnTo>
                <a:cubicBezTo>
                  <a:pt x="324" y="140"/>
                  <a:pt x="273" y="84"/>
                  <a:pt x="206" y="74"/>
                </a:cubicBezTo>
                <a:lnTo>
                  <a:pt x="206" y="37"/>
                </a:lnTo>
                <a:lnTo>
                  <a:pt x="355" y="37"/>
                </a:lnTo>
                <a:cubicBezTo>
                  <a:pt x="366" y="37"/>
                  <a:pt x="374" y="29"/>
                  <a:pt x="374" y="18"/>
                </a:cubicBezTo>
                <a:cubicBezTo>
                  <a:pt x="374" y="7"/>
                  <a:pt x="366" y="0"/>
                  <a:pt x="355" y="0"/>
                </a:cubicBezTo>
                <a:close/>
                <a:moveTo>
                  <a:pt x="274" y="210"/>
                </a:moveTo>
                <a:cubicBezTo>
                  <a:pt x="274" y="211"/>
                  <a:pt x="274" y="210"/>
                  <a:pt x="274" y="210"/>
                </a:cubicBezTo>
                <a:cubicBezTo>
                  <a:pt x="274" y="228"/>
                  <a:pt x="260" y="242"/>
                  <a:pt x="241" y="242"/>
                </a:cubicBezTo>
                <a:lnTo>
                  <a:pt x="132" y="242"/>
                </a:lnTo>
                <a:cubicBezTo>
                  <a:pt x="114" y="242"/>
                  <a:pt x="100" y="229"/>
                  <a:pt x="99" y="210"/>
                </a:cubicBezTo>
                <a:cubicBezTo>
                  <a:pt x="100" y="162"/>
                  <a:pt x="138" y="124"/>
                  <a:pt x="185" y="124"/>
                </a:cubicBezTo>
                <a:lnTo>
                  <a:pt x="187" y="124"/>
                </a:lnTo>
                <a:cubicBezTo>
                  <a:pt x="235" y="124"/>
                  <a:pt x="273" y="163"/>
                  <a:pt x="274" y="210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1162;p98">
            <a:extLst>
              <a:ext uri="{FF2B5EF4-FFF2-40B4-BE49-F238E27FC236}">
                <a16:creationId xmlns:a16="http://schemas.microsoft.com/office/drawing/2014/main" id="{F4605CCC-D413-FB4A-880F-FEFA839F1943}"/>
              </a:ext>
            </a:extLst>
          </p:cNvPr>
          <p:cNvSpPr/>
          <p:nvPr/>
        </p:nvSpPr>
        <p:spPr>
          <a:xfrm>
            <a:off x="1964745" y="5553432"/>
            <a:ext cx="19810" cy="19815"/>
          </a:xfrm>
          <a:custGeom>
            <a:avLst/>
            <a:gdLst/>
            <a:ahLst/>
            <a:cxnLst/>
            <a:rect l="l" t="t" r="r" b="b"/>
            <a:pathLst>
              <a:path w="51" h="51" extrusionOk="0">
                <a:moveTo>
                  <a:pt x="50" y="25"/>
                </a:moveTo>
                <a:cubicBezTo>
                  <a:pt x="50" y="30"/>
                  <a:pt x="49" y="34"/>
                  <a:pt x="47" y="38"/>
                </a:cubicBezTo>
                <a:cubicBezTo>
                  <a:pt x="44" y="42"/>
                  <a:pt x="41" y="45"/>
                  <a:pt x="37" y="47"/>
                </a:cubicBezTo>
                <a:cubicBezTo>
                  <a:pt x="33" y="49"/>
                  <a:pt x="30" y="50"/>
                  <a:pt x="25" y="50"/>
                </a:cubicBezTo>
                <a:cubicBezTo>
                  <a:pt x="20" y="50"/>
                  <a:pt x="17" y="49"/>
                  <a:pt x="13" y="47"/>
                </a:cubicBezTo>
                <a:cubicBezTo>
                  <a:pt x="9" y="45"/>
                  <a:pt x="5" y="42"/>
                  <a:pt x="3" y="38"/>
                </a:cubicBezTo>
                <a:cubicBezTo>
                  <a:pt x="0" y="34"/>
                  <a:pt x="0" y="30"/>
                  <a:pt x="0" y="25"/>
                </a:cubicBezTo>
                <a:cubicBezTo>
                  <a:pt x="0" y="21"/>
                  <a:pt x="0" y="17"/>
                  <a:pt x="3" y="13"/>
                </a:cubicBezTo>
                <a:cubicBezTo>
                  <a:pt x="5" y="9"/>
                  <a:pt x="9" y="7"/>
                  <a:pt x="13" y="4"/>
                </a:cubicBezTo>
                <a:cubicBezTo>
                  <a:pt x="17" y="2"/>
                  <a:pt x="20" y="0"/>
                  <a:pt x="25" y="0"/>
                </a:cubicBezTo>
                <a:cubicBezTo>
                  <a:pt x="30" y="0"/>
                  <a:pt x="33" y="2"/>
                  <a:pt x="37" y="4"/>
                </a:cubicBezTo>
                <a:cubicBezTo>
                  <a:pt x="41" y="7"/>
                  <a:pt x="44" y="9"/>
                  <a:pt x="47" y="13"/>
                </a:cubicBezTo>
                <a:cubicBezTo>
                  <a:pt x="49" y="17"/>
                  <a:pt x="50" y="21"/>
                  <a:pt x="50" y="25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1163;p98">
            <a:extLst>
              <a:ext uri="{FF2B5EF4-FFF2-40B4-BE49-F238E27FC236}">
                <a16:creationId xmlns:a16="http://schemas.microsoft.com/office/drawing/2014/main" id="{B1E69717-5100-3C4B-BC03-EC35895D1C6A}"/>
              </a:ext>
            </a:extLst>
          </p:cNvPr>
          <p:cNvSpPr/>
          <p:nvPr/>
        </p:nvSpPr>
        <p:spPr>
          <a:xfrm>
            <a:off x="2077003" y="5553432"/>
            <a:ext cx="19810" cy="19815"/>
          </a:xfrm>
          <a:custGeom>
            <a:avLst/>
            <a:gdLst/>
            <a:ahLst/>
            <a:cxnLst/>
            <a:rect l="l" t="t" r="r" b="b"/>
            <a:pathLst>
              <a:path w="51" h="51" extrusionOk="0">
                <a:moveTo>
                  <a:pt x="50" y="25"/>
                </a:moveTo>
                <a:cubicBezTo>
                  <a:pt x="50" y="30"/>
                  <a:pt x="49" y="34"/>
                  <a:pt x="47" y="38"/>
                </a:cubicBezTo>
                <a:cubicBezTo>
                  <a:pt x="44" y="42"/>
                  <a:pt x="41" y="45"/>
                  <a:pt x="37" y="47"/>
                </a:cubicBezTo>
                <a:cubicBezTo>
                  <a:pt x="33" y="49"/>
                  <a:pt x="30" y="50"/>
                  <a:pt x="25" y="50"/>
                </a:cubicBezTo>
                <a:cubicBezTo>
                  <a:pt x="20" y="50"/>
                  <a:pt x="16" y="49"/>
                  <a:pt x="13" y="47"/>
                </a:cubicBezTo>
                <a:cubicBezTo>
                  <a:pt x="9" y="45"/>
                  <a:pt x="5" y="42"/>
                  <a:pt x="3" y="38"/>
                </a:cubicBezTo>
                <a:cubicBezTo>
                  <a:pt x="0" y="34"/>
                  <a:pt x="0" y="30"/>
                  <a:pt x="0" y="25"/>
                </a:cubicBezTo>
                <a:cubicBezTo>
                  <a:pt x="0" y="21"/>
                  <a:pt x="0" y="17"/>
                  <a:pt x="3" y="13"/>
                </a:cubicBezTo>
                <a:cubicBezTo>
                  <a:pt x="5" y="9"/>
                  <a:pt x="9" y="7"/>
                  <a:pt x="13" y="4"/>
                </a:cubicBezTo>
                <a:cubicBezTo>
                  <a:pt x="16" y="2"/>
                  <a:pt x="20" y="0"/>
                  <a:pt x="25" y="0"/>
                </a:cubicBezTo>
                <a:cubicBezTo>
                  <a:pt x="30" y="0"/>
                  <a:pt x="33" y="2"/>
                  <a:pt x="37" y="4"/>
                </a:cubicBezTo>
                <a:cubicBezTo>
                  <a:pt x="41" y="7"/>
                  <a:pt x="44" y="9"/>
                  <a:pt x="47" y="13"/>
                </a:cubicBezTo>
                <a:cubicBezTo>
                  <a:pt x="49" y="17"/>
                  <a:pt x="50" y="21"/>
                  <a:pt x="50" y="25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1164;p98">
            <a:extLst>
              <a:ext uri="{FF2B5EF4-FFF2-40B4-BE49-F238E27FC236}">
                <a16:creationId xmlns:a16="http://schemas.microsoft.com/office/drawing/2014/main" id="{D90B2FE5-0269-9D4F-ABBF-236CA5FD9578}"/>
              </a:ext>
            </a:extLst>
          </p:cNvPr>
          <p:cNvSpPr/>
          <p:nvPr/>
        </p:nvSpPr>
        <p:spPr>
          <a:xfrm>
            <a:off x="2382411" y="5431237"/>
            <a:ext cx="140323" cy="140360"/>
          </a:xfrm>
          <a:custGeom>
            <a:avLst/>
            <a:gdLst/>
            <a:ahLst/>
            <a:cxnLst/>
            <a:rect l="l" t="t" r="r" b="b"/>
            <a:pathLst>
              <a:path w="374" h="376" extrusionOk="0">
                <a:moveTo>
                  <a:pt x="21" y="95"/>
                </a:moveTo>
                <a:lnTo>
                  <a:pt x="351" y="95"/>
                </a:lnTo>
                <a:cubicBezTo>
                  <a:pt x="359" y="95"/>
                  <a:pt x="365" y="87"/>
                  <a:pt x="363" y="79"/>
                </a:cubicBezTo>
                <a:cubicBezTo>
                  <a:pt x="355" y="53"/>
                  <a:pt x="344" y="30"/>
                  <a:pt x="330" y="9"/>
                </a:cubicBezTo>
                <a:cubicBezTo>
                  <a:pt x="325" y="3"/>
                  <a:pt x="316" y="2"/>
                  <a:pt x="312" y="8"/>
                </a:cubicBezTo>
                <a:cubicBezTo>
                  <a:pt x="297" y="22"/>
                  <a:pt x="276" y="29"/>
                  <a:pt x="254" y="29"/>
                </a:cubicBezTo>
                <a:cubicBezTo>
                  <a:pt x="231" y="29"/>
                  <a:pt x="210" y="20"/>
                  <a:pt x="194" y="4"/>
                </a:cubicBezTo>
                <a:cubicBezTo>
                  <a:pt x="190" y="0"/>
                  <a:pt x="182" y="0"/>
                  <a:pt x="177" y="4"/>
                </a:cubicBezTo>
                <a:cubicBezTo>
                  <a:pt x="161" y="20"/>
                  <a:pt x="140" y="29"/>
                  <a:pt x="117" y="29"/>
                </a:cubicBezTo>
                <a:cubicBezTo>
                  <a:pt x="95" y="29"/>
                  <a:pt x="75" y="22"/>
                  <a:pt x="59" y="8"/>
                </a:cubicBezTo>
                <a:cubicBezTo>
                  <a:pt x="55" y="3"/>
                  <a:pt x="47" y="4"/>
                  <a:pt x="42" y="10"/>
                </a:cubicBezTo>
                <a:cubicBezTo>
                  <a:pt x="28" y="30"/>
                  <a:pt x="16" y="54"/>
                  <a:pt x="9" y="80"/>
                </a:cubicBezTo>
                <a:cubicBezTo>
                  <a:pt x="7" y="87"/>
                  <a:pt x="14" y="95"/>
                  <a:pt x="21" y="95"/>
                </a:cubicBezTo>
                <a:close/>
                <a:moveTo>
                  <a:pt x="373" y="145"/>
                </a:moveTo>
                <a:cubicBezTo>
                  <a:pt x="373" y="138"/>
                  <a:pt x="368" y="132"/>
                  <a:pt x="361" y="132"/>
                </a:cubicBezTo>
                <a:lnTo>
                  <a:pt x="12" y="132"/>
                </a:lnTo>
                <a:cubicBezTo>
                  <a:pt x="5" y="132"/>
                  <a:pt x="0" y="138"/>
                  <a:pt x="0" y="145"/>
                </a:cubicBezTo>
                <a:lnTo>
                  <a:pt x="0" y="147"/>
                </a:lnTo>
                <a:cubicBezTo>
                  <a:pt x="0" y="264"/>
                  <a:pt x="81" y="360"/>
                  <a:pt x="186" y="375"/>
                </a:cubicBezTo>
                <a:cubicBezTo>
                  <a:pt x="292" y="360"/>
                  <a:pt x="373" y="264"/>
                  <a:pt x="373" y="148"/>
                </a:cubicBezTo>
                <a:lnTo>
                  <a:pt x="373" y="145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1165;p98">
            <a:extLst>
              <a:ext uri="{FF2B5EF4-FFF2-40B4-BE49-F238E27FC236}">
                <a16:creationId xmlns:a16="http://schemas.microsoft.com/office/drawing/2014/main" id="{D5CFA1BB-0B6E-0D44-8024-9035E183A878}"/>
              </a:ext>
            </a:extLst>
          </p:cNvPr>
          <p:cNvSpPr/>
          <p:nvPr/>
        </p:nvSpPr>
        <p:spPr>
          <a:xfrm>
            <a:off x="2831442" y="5431237"/>
            <a:ext cx="105655" cy="140360"/>
          </a:xfrm>
          <a:custGeom>
            <a:avLst/>
            <a:gdLst/>
            <a:ahLst/>
            <a:cxnLst/>
            <a:rect l="l" t="t" r="r" b="b"/>
            <a:pathLst>
              <a:path w="282" h="374" extrusionOk="0">
                <a:moveTo>
                  <a:pt x="172" y="330"/>
                </a:moveTo>
                <a:lnTo>
                  <a:pt x="109" y="330"/>
                </a:lnTo>
                <a:cubicBezTo>
                  <a:pt x="102" y="330"/>
                  <a:pt x="96" y="335"/>
                  <a:pt x="96" y="342"/>
                </a:cubicBezTo>
                <a:lnTo>
                  <a:pt x="96" y="361"/>
                </a:lnTo>
                <a:cubicBezTo>
                  <a:pt x="96" y="368"/>
                  <a:pt x="102" y="373"/>
                  <a:pt x="109" y="373"/>
                </a:cubicBezTo>
                <a:lnTo>
                  <a:pt x="172" y="373"/>
                </a:lnTo>
                <a:cubicBezTo>
                  <a:pt x="179" y="373"/>
                  <a:pt x="185" y="368"/>
                  <a:pt x="185" y="361"/>
                </a:cubicBezTo>
                <a:lnTo>
                  <a:pt x="185" y="342"/>
                </a:lnTo>
                <a:cubicBezTo>
                  <a:pt x="185" y="335"/>
                  <a:pt x="179" y="330"/>
                  <a:pt x="172" y="330"/>
                </a:cubicBezTo>
                <a:close/>
                <a:moveTo>
                  <a:pt x="140" y="0"/>
                </a:moveTo>
                <a:cubicBezTo>
                  <a:pt x="63" y="0"/>
                  <a:pt x="0" y="58"/>
                  <a:pt x="0" y="130"/>
                </a:cubicBezTo>
                <a:cubicBezTo>
                  <a:pt x="0" y="177"/>
                  <a:pt x="27" y="218"/>
                  <a:pt x="67" y="241"/>
                </a:cubicBezTo>
                <a:cubicBezTo>
                  <a:pt x="82" y="249"/>
                  <a:pt x="92" y="264"/>
                  <a:pt x="95" y="281"/>
                </a:cubicBezTo>
                <a:cubicBezTo>
                  <a:pt x="97" y="287"/>
                  <a:pt x="102" y="291"/>
                  <a:pt x="108" y="291"/>
                </a:cubicBezTo>
                <a:lnTo>
                  <a:pt x="174" y="291"/>
                </a:lnTo>
                <a:cubicBezTo>
                  <a:pt x="180" y="291"/>
                  <a:pt x="186" y="287"/>
                  <a:pt x="186" y="281"/>
                </a:cubicBezTo>
                <a:cubicBezTo>
                  <a:pt x="190" y="264"/>
                  <a:pt x="200" y="249"/>
                  <a:pt x="215" y="241"/>
                </a:cubicBezTo>
                <a:cubicBezTo>
                  <a:pt x="254" y="218"/>
                  <a:pt x="280" y="177"/>
                  <a:pt x="280" y="130"/>
                </a:cubicBezTo>
                <a:cubicBezTo>
                  <a:pt x="281" y="58"/>
                  <a:pt x="218" y="0"/>
                  <a:pt x="140" y="0"/>
                </a:cubicBezTo>
                <a:close/>
                <a:moveTo>
                  <a:pt x="97" y="58"/>
                </a:moveTo>
                <a:cubicBezTo>
                  <a:pt x="84" y="81"/>
                  <a:pt x="77" y="109"/>
                  <a:pt x="77" y="132"/>
                </a:cubicBezTo>
                <a:cubicBezTo>
                  <a:pt x="77" y="155"/>
                  <a:pt x="81" y="177"/>
                  <a:pt x="89" y="199"/>
                </a:cubicBezTo>
                <a:cubicBezTo>
                  <a:pt x="91" y="204"/>
                  <a:pt x="86" y="210"/>
                  <a:pt x="81" y="207"/>
                </a:cubicBezTo>
                <a:cubicBezTo>
                  <a:pt x="22" y="177"/>
                  <a:pt x="26" y="70"/>
                  <a:pt x="89" y="49"/>
                </a:cubicBezTo>
                <a:cubicBezTo>
                  <a:pt x="95" y="48"/>
                  <a:pt x="100" y="53"/>
                  <a:pt x="97" y="58"/>
                </a:cubicBezTo>
                <a:close/>
                <a:moveTo>
                  <a:pt x="146" y="207"/>
                </a:moveTo>
                <a:cubicBezTo>
                  <a:pt x="144" y="211"/>
                  <a:pt x="137" y="211"/>
                  <a:pt x="134" y="207"/>
                </a:cubicBezTo>
                <a:cubicBezTo>
                  <a:pt x="124" y="183"/>
                  <a:pt x="122" y="154"/>
                  <a:pt x="121" y="127"/>
                </a:cubicBezTo>
                <a:cubicBezTo>
                  <a:pt x="122" y="101"/>
                  <a:pt x="124" y="73"/>
                  <a:pt x="134" y="48"/>
                </a:cubicBezTo>
                <a:cubicBezTo>
                  <a:pt x="136" y="43"/>
                  <a:pt x="144" y="43"/>
                  <a:pt x="146" y="48"/>
                </a:cubicBezTo>
                <a:cubicBezTo>
                  <a:pt x="156" y="72"/>
                  <a:pt x="158" y="101"/>
                  <a:pt x="159" y="127"/>
                </a:cubicBezTo>
                <a:cubicBezTo>
                  <a:pt x="159" y="154"/>
                  <a:pt x="156" y="182"/>
                  <a:pt x="146" y="207"/>
                </a:cubicBezTo>
                <a:close/>
                <a:moveTo>
                  <a:pt x="198" y="207"/>
                </a:moveTo>
                <a:cubicBezTo>
                  <a:pt x="193" y="210"/>
                  <a:pt x="187" y="205"/>
                  <a:pt x="190" y="200"/>
                </a:cubicBezTo>
                <a:cubicBezTo>
                  <a:pt x="198" y="177"/>
                  <a:pt x="202" y="152"/>
                  <a:pt x="203" y="129"/>
                </a:cubicBezTo>
                <a:cubicBezTo>
                  <a:pt x="202" y="109"/>
                  <a:pt x="195" y="81"/>
                  <a:pt x="183" y="59"/>
                </a:cubicBezTo>
                <a:cubicBezTo>
                  <a:pt x="180" y="54"/>
                  <a:pt x="185" y="48"/>
                  <a:pt x="190" y="50"/>
                </a:cubicBezTo>
                <a:cubicBezTo>
                  <a:pt x="253" y="70"/>
                  <a:pt x="257" y="179"/>
                  <a:pt x="198" y="207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1166;p98">
            <a:extLst>
              <a:ext uri="{FF2B5EF4-FFF2-40B4-BE49-F238E27FC236}">
                <a16:creationId xmlns:a16="http://schemas.microsoft.com/office/drawing/2014/main" id="{F7D0A736-BC53-2B45-8230-3FDDB5252D2F}"/>
              </a:ext>
            </a:extLst>
          </p:cNvPr>
          <p:cNvSpPr/>
          <p:nvPr/>
        </p:nvSpPr>
        <p:spPr>
          <a:xfrm>
            <a:off x="3244156" y="5431237"/>
            <a:ext cx="140323" cy="140360"/>
          </a:xfrm>
          <a:custGeom>
            <a:avLst/>
            <a:gdLst/>
            <a:ahLst/>
            <a:cxnLst/>
            <a:rect l="l" t="t" r="r" b="b"/>
            <a:pathLst>
              <a:path w="375" h="374" extrusionOk="0">
                <a:moveTo>
                  <a:pt x="187" y="0"/>
                </a:moveTo>
                <a:cubicBezTo>
                  <a:pt x="176" y="0"/>
                  <a:pt x="169" y="7"/>
                  <a:pt x="169" y="18"/>
                </a:cubicBezTo>
                <a:lnTo>
                  <a:pt x="169" y="355"/>
                </a:lnTo>
                <a:cubicBezTo>
                  <a:pt x="169" y="365"/>
                  <a:pt x="176" y="373"/>
                  <a:pt x="187" y="373"/>
                </a:cubicBezTo>
                <a:cubicBezTo>
                  <a:pt x="290" y="373"/>
                  <a:pt x="374" y="289"/>
                  <a:pt x="374" y="186"/>
                </a:cubicBezTo>
                <a:cubicBezTo>
                  <a:pt x="374" y="84"/>
                  <a:pt x="290" y="0"/>
                  <a:pt x="187" y="0"/>
                </a:cubicBezTo>
                <a:close/>
                <a:moveTo>
                  <a:pt x="335" y="168"/>
                </a:moveTo>
                <a:lnTo>
                  <a:pt x="286" y="168"/>
                </a:lnTo>
                <a:cubicBezTo>
                  <a:pt x="285" y="123"/>
                  <a:pt x="274" y="85"/>
                  <a:pt x="260" y="56"/>
                </a:cubicBezTo>
                <a:cubicBezTo>
                  <a:pt x="301" y="79"/>
                  <a:pt x="329" y="119"/>
                  <a:pt x="335" y="168"/>
                </a:cubicBezTo>
                <a:close/>
                <a:moveTo>
                  <a:pt x="206" y="328"/>
                </a:moveTo>
                <a:lnTo>
                  <a:pt x="206" y="205"/>
                </a:lnTo>
                <a:lnTo>
                  <a:pt x="249" y="205"/>
                </a:lnTo>
                <a:cubicBezTo>
                  <a:pt x="246" y="263"/>
                  <a:pt x="227" y="309"/>
                  <a:pt x="206" y="328"/>
                </a:cubicBezTo>
                <a:close/>
                <a:moveTo>
                  <a:pt x="206" y="168"/>
                </a:moveTo>
                <a:lnTo>
                  <a:pt x="206" y="45"/>
                </a:lnTo>
                <a:cubicBezTo>
                  <a:pt x="227" y="63"/>
                  <a:pt x="246" y="109"/>
                  <a:pt x="249" y="168"/>
                </a:cubicBezTo>
                <a:lnTo>
                  <a:pt x="206" y="168"/>
                </a:lnTo>
                <a:close/>
                <a:moveTo>
                  <a:pt x="260" y="317"/>
                </a:moveTo>
                <a:cubicBezTo>
                  <a:pt x="274" y="288"/>
                  <a:pt x="284" y="249"/>
                  <a:pt x="286" y="205"/>
                </a:cubicBezTo>
                <a:lnTo>
                  <a:pt x="335" y="205"/>
                </a:lnTo>
                <a:cubicBezTo>
                  <a:pt x="329" y="253"/>
                  <a:pt x="301" y="294"/>
                  <a:pt x="260" y="317"/>
                </a:cubicBezTo>
                <a:close/>
                <a:moveTo>
                  <a:pt x="84" y="123"/>
                </a:moveTo>
                <a:cubicBezTo>
                  <a:pt x="89" y="127"/>
                  <a:pt x="97" y="126"/>
                  <a:pt x="102" y="122"/>
                </a:cubicBezTo>
                <a:lnTo>
                  <a:pt x="136" y="83"/>
                </a:lnTo>
                <a:cubicBezTo>
                  <a:pt x="140" y="78"/>
                  <a:pt x="140" y="70"/>
                  <a:pt x="135" y="66"/>
                </a:cubicBezTo>
                <a:lnTo>
                  <a:pt x="101" y="31"/>
                </a:lnTo>
                <a:cubicBezTo>
                  <a:pt x="96" y="27"/>
                  <a:pt x="90" y="27"/>
                  <a:pt x="85" y="30"/>
                </a:cubicBezTo>
                <a:lnTo>
                  <a:pt x="78" y="35"/>
                </a:lnTo>
                <a:cubicBezTo>
                  <a:pt x="31" y="68"/>
                  <a:pt x="0" y="123"/>
                  <a:pt x="0" y="186"/>
                </a:cubicBezTo>
                <a:cubicBezTo>
                  <a:pt x="0" y="249"/>
                  <a:pt x="31" y="305"/>
                  <a:pt x="78" y="338"/>
                </a:cubicBezTo>
                <a:lnTo>
                  <a:pt x="85" y="343"/>
                </a:lnTo>
                <a:cubicBezTo>
                  <a:pt x="90" y="346"/>
                  <a:pt x="96" y="345"/>
                  <a:pt x="101" y="341"/>
                </a:cubicBezTo>
                <a:lnTo>
                  <a:pt x="135" y="307"/>
                </a:lnTo>
                <a:cubicBezTo>
                  <a:pt x="140" y="302"/>
                  <a:pt x="140" y="295"/>
                  <a:pt x="136" y="290"/>
                </a:cubicBezTo>
                <a:lnTo>
                  <a:pt x="102" y="251"/>
                </a:lnTo>
                <a:cubicBezTo>
                  <a:pt x="97" y="246"/>
                  <a:pt x="90" y="246"/>
                  <a:pt x="84" y="249"/>
                </a:cubicBezTo>
                <a:lnTo>
                  <a:pt x="71" y="260"/>
                </a:lnTo>
                <a:cubicBezTo>
                  <a:pt x="57" y="239"/>
                  <a:pt x="50" y="214"/>
                  <a:pt x="50" y="186"/>
                </a:cubicBezTo>
                <a:cubicBezTo>
                  <a:pt x="50" y="159"/>
                  <a:pt x="58" y="135"/>
                  <a:pt x="71" y="113"/>
                </a:cubicBezTo>
                <a:lnTo>
                  <a:pt x="84" y="123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1167;p98">
            <a:extLst>
              <a:ext uri="{FF2B5EF4-FFF2-40B4-BE49-F238E27FC236}">
                <a16:creationId xmlns:a16="http://schemas.microsoft.com/office/drawing/2014/main" id="{29AF81A7-41EC-D64A-94D4-0FDE6C77A2D7}"/>
              </a:ext>
            </a:extLst>
          </p:cNvPr>
          <p:cNvSpPr/>
          <p:nvPr/>
        </p:nvSpPr>
        <p:spPr>
          <a:xfrm>
            <a:off x="3678330" y="5431237"/>
            <a:ext cx="132068" cy="142010"/>
          </a:xfrm>
          <a:custGeom>
            <a:avLst/>
            <a:gdLst/>
            <a:ahLst/>
            <a:cxnLst/>
            <a:rect l="l" t="t" r="r" b="b"/>
            <a:pathLst>
              <a:path w="351" h="378" extrusionOk="0">
                <a:moveTo>
                  <a:pt x="178" y="223"/>
                </a:moveTo>
                <a:cubicBezTo>
                  <a:pt x="176" y="219"/>
                  <a:pt x="171" y="215"/>
                  <a:pt x="165" y="216"/>
                </a:cubicBezTo>
                <a:lnTo>
                  <a:pt x="160" y="216"/>
                </a:lnTo>
                <a:cubicBezTo>
                  <a:pt x="90" y="216"/>
                  <a:pt x="33" y="160"/>
                  <a:pt x="33" y="90"/>
                </a:cubicBezTo>
                <a:lnTo>
                  <a:pt x="33" y="87"/>
                </a:lnTo>
                <a:cubicBezTo>
                  <a:pt x="33" y="81"/>
                  <a:pt x="25" y="79"/>
                  <a:pt x="21" y="83"/>
                </a:cubicBezTo>
                <a:cubicBezTo>
                  <a:pt x="17" y="90"/>
                  <a:pt x="14" y="97"/>
                  <a:pt x="11" y="105"/>
                </a:cubicBezTo>
                <a:cubicBezTo>
                  <a:pt x="0" y="141"/>
                  <a:pt x="14" y="180"/>
                  <a:pt x="45" y="202"/>
                </a:cubicBezTo>
                <a:cubicBezTo>
                  <a:pt x="59" y="212"/>
                  <a:pt x="74" y="216"/>
                  <a:pt x="88" y="218"/>
                </a:cubicBezTo>
                <a:lnTo>
                  <a:pt x="93" y="230"/>
                </a:lnTo>
                <a:cubicBezTo>
                  <a:pt x="94" y="231"/>
                  <a:pt x="95" y="233"/>
                  <a:pt x="96" y="234"/>
                </a:cubicBezTo>
                <a:lnTo>
                  <a:pt x="115" y="241"/>
                </a:lnTo>
                <a:cubicBezTo>
                  <a:pt x="118" y="243"/>
                  <a:pt x="120" y="246"/>
                  <a:pt x="118" y="249"/>
                </a:cubicBezTo>
                <a:lnTo>
                  <a:pt x="112" y="267"/>
                </a:lnTo>
                <a:cubicBezTo>
                  <a:pt x="110" y="270"/>
                  <a:pt x="113" y="273"/>
                  <a:pt x="115" y="275"/>
                </a:cubicBezTo>
                <a:lnTo>
                  <a:pt x="125" y="279"/>
                </a:lnTo>
                <a:cubicBezTo>
                  <a:pt x="128" y="281"/>
                  <a:pt x="130" y="284"/>
                  <a:pt x="128" y="287"/>
                </a:cubicBezTo>
                <a:lnTo>
                  <a:pt x="123" y="307"/>
                </a:lnTo>
                <a:cubicBezTo>
                  <a:pt x="122" y="310"/>
                  <a:pt x="123" y="313"/>
                  <a:pt x="126" y="315"/>
                </a:cubicBezTo>
                <a:lnTo>
                  <a:pt x="141" y="321"/>
                </a:lnTo>
                <a:cubicBezTo>
                  <a:pt x="144" y="322"/>
                  <a:pt x="145" y="325"/>
                  <a:pt x="144" y="329"/>
                </a:cubicBezTo>
                <a:lnTo>
                  <a:pt x="138" y="348"/>
                </a:lnTo>
                <a:cubicBezTo>
                  <a:pt x="137" y="351"/>
                  <a:pt x="139" y="354"/>
                  <a:pt x="142" y="356"/>
                </a:cubicBezTo>
                <a:lnTo>
                  <a:pt x="185" y="375"/>
                </a:lnTo>
                <a:cubicBezTo>
                  <a:pt x="188" y="377"/>
                  <a:pt x="192" y="375"/>
                  <a:pt x="193" y="372"/>
                </a:cubicBezTo>
                <a:lnTo>
                  <a:pt x="212" y="330"/>
                </a:lnTo>
                <a:cubicBezTo>
                  <a:pt x="214" y="327"/>
                  <a:pt x="214" y="324"/>
                  <a:pt x="213" y="321"/>
                </a:cubicBezTo>
                <a:lnTo>
                  <a:pt x="178" y="223"/>
                </a:lnTo>
                <a:close/>
                <a:moveTo>
                  <a:pt x="346" y="217"/>
                </a:moveTo>
                <a:lnTo>
                  <a:pt x="245" y="113"/>
                </a:lnTo>
                <a:cubicBezTo>
                  <a:pt x="250" y="97"/>
                  <a:pt x="250" y="80"/>
                  <a:pt x="243" y="62"/>
                </a:cubicBezTo>
                <a:cubicBezTo>
                  <a:pt x="232" y="29"/>
                  <a:pt x="201" y="5"/>
                  <a:pt x="164" y="2"/>
                </a:cubicBezTo>
                <a:cubicBezTo>
                  <a:pt x="109" y="0"/>
                  <a:pt x="65" y="46"/>
                  <a:pt x="70" y="100"/>
                </a:cubicBezTo>
                <a:cubicBezTo>
                  <a:pt x="75" y="138"/>
                  <a:pt x="103" y="169"/>
                  <a:pt x="141" y="176"/>
                </a:cubicBezTo>
                <a:cubicBezTo>
                  <a:pt x="157" y="179"/>
                  <a:pt x="173" y="177"/>
                  <a:pt x="187" y="173"/>
                </a:cubicBezTo>
                <a:lnTo>
                  <a:pt x="196" y="182"/>
                </a:lnTo>
                <a:cubicBezTo>
                  <a:pt x="197" y="184"/>
                  <a:pt x="198" y="184"/>
                  <a:pt x="201" y="184"/>
                </a:cubicBezTo>
                <a:lnTo>
                  <a:pt x="222" y="184"/>
                </a:lnTo>
                <a:cubicBezTo>
                  <a:pt x="226" y="184"/>
                  <a:pt x="229" y="186"/>
                  <a:pt x="229" y="190"/>
                </a:cubicBezTo>
                <a:lnTo>
                  <a:pt x="230" y="209"/>
                </a:lnTo>
                <a:cubicBezTo>
                  <a:pt x="230" y="213"/>
                  <a:pt x="233" y="215"/>
                  <a:pt x="236" y="215"/>
                </a:cubicBezTo>
                <a:lnTo>
                  <a:pt x="249" y="215"/>
                </a:lnTo>
                <a:cubicBezTo>
                  <a:pt x="253" y="215"/>
                  <a:pt x="255" y="217"/>
                  <a:pt x="255" y="221"/>
                </a:cubicBezTo>
                <a:lnTo>
                  <a:pt x="258" y="241"/>
                </a:lnTo>
                <a:cubicBezTo>
                  <a:pt x="259" y="244"/>
                  <a:pt x="261" y="246"/>
                  <a:pt x="264" y="246"/>
                </a:cubicBezTo>
                <a:lnTo>
                  <a:pt x="280" y="246"/>
                </a:lnTo>
                <a:cubicBezTo>
                  <a:pt x="284" y="246"/>
                  <a:pt x="286" y="248"/>
                  <a:pt x="286" y="252"/>
                </a:cubicBezTo>
                <a:lnTo>
                  <a:pt x="289" y="272"/>
                </a:lnTo>
                <a:cubicBezTo>
                  <a:pt x="290" y="276"/>
                  <a:pt x="292" y="277"/>
                  <a:pt x="295" y="277"/>
                </a:cubicBezTo>
                <a:lnTo>
                  <a:pt x="343" y="277"/>
                </a:lnTo>
                <a:cubicBezTo>
                  <a:pt x="347" y="277"/>
                  <a:pt x="349" y="275"/>
                  <a:pt x="349" y="271"/>
                </a:cubicBezTo>
                <a:lnTo>
                  <a:pt x="349" y="225"/>
                </a:lnTo>
                <a:cubicBezTo>
                  <a:pt x="350" y="222"/>
                  <a:pt x="348" y="219"/>
                  <a:pt x="346" y="217"/>
                </a:cubicBezTo>
                <a:close/>
                <a:moveTo>
                  <a:pt x="147" y="108"/>
                </a:moveTo>
                <a:cubicBezTo>
                  <a:pt x="129" y="108"/>
                  <a:pt x="115" y="94"/>
                  <a:pt x="115" y="77"/>
                </a:cubicBezTo>
                <a:cubicBezTo>
                  <a:pt x="115" y="60"/>
                  <a:pt x="129" y="46"/>
                  <a:pt x="147" y="46"/>
                </a:cubicBezTo>
                <a:cubicBezTo>
                  <a:pt x="165" y="46"/>
                  <a:pt x="179" y="60"/>
                  <a:pt x="179" y="77"/>
                </a:cubicBezTo>
                <a:cubicBezTo>
                  <a:pt x="179" y="94"/>
                  <a:pt x="165" y="108"/>
                  <a:pt x="147" y="108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1168;p98">
            <a:extLst>
              <a:ext uri="{FF2B5EF4-FFF2-40B4-BE49-F238E27FC236}">
                <a16:creationId xmlns:a16="http://schemas.microsoft.com/office/drawing/2014/main" id="{BA9F8C30-5BE7-3F45-83B4-C8DC6583BCCF}"/>
              </a:ext>
            </a:extLst>
          </p:cNvPr>
          <p:cNvSpPr/>
          <p:nvPr/>
        </p:nvSpPr>
        <p:spPr>
          <a:xfrm>
            <a:off x="4119108" y="5431237"/>
            <a:ext cx="117211" cy="140360"/>
          </a:xfrm>
          <a:custGeom>
            <a:avLst/>
            <a:gdLst/>
            <a:ahLst/>
            <a:cxnLst/>
            <a:rect l="l" t="t" r="r" b="b"/>
            <a:pathLst>
              <a:path w="313" h="374" extrusionOk="0">
                <a:moveTo>
                  <a:pt x="43" y="137"/>
                </a:moveTo>
                <a:lnTo>
                  <a:pt x="67" y="137"/>
                </a:lnTo>
                <a:cubicBezTo>
                  <a:pt x="71" y="137"/>
                  <a:pt x="73" y="134"/>
                  <a:pt x="73" y="130"/>
                </a:cubicBezTo>
                <a:lnTo>
                  <a:pt x="73" y="121"/>
                </a:lnTo>
                <a:cubicBezTo>
                  <a:pt x="73" y="74"/>
                  <a:pt x="108" y="37"/>
                  <a:pt x="153" y="37"/>
                </a:cubicBezTo>
                <a:cubicBezTo>
                  <a:pt x="197" y="37"/>
                  <a:pt x="232" y="74"/>
                  <a:pt x="232" y="121"/>
                </a:cubicBezTo>
                <a:lnTo>
                  <a:pt x="232" y="130"/>
                </a:lnTo>
                <a:cubicBezTo>
                  <a:pt x="232" y="134"/>
                  <a:pt x="235" y="137"/>
                  <a:pt x="239" y="137"/>
                </a:cubicBezTo>
                <a:lnTo>
                  <a:pt x="263" y="137"/>
                </a:lnTo>
                <a:cubicBezTo>
                  <a:pt x="267" y="137"/>
                  <a:pt x="269" y="134"/>
                  <a:pt x="269" y="130"/>
                </a:cubicBezTo>
                <a:lnTo>
                  <a:pt x="269" y="121"/>
                </a:lnTo>
                <a:cubicBezTo>
                  <a:pt x="269" y="53"/>
                  <a:pt x="218" y="0"/>
                  <a:pt x="153" y="0"/>
                </a:cubicBezTo>
                <a:cubicBezTo>
                  <a:pt x="87" y="0"/>
                  <a:pt x="37" y="53"/>
                  <a:pt x="37" y="121"/>
                </a:cubicBezTo>
                <a:lnTo>
                  <a:pt x="37" y="130"/>
                </a:lnTo>
                <a:cubicBezTo>
                  <a:pt x="37" y="134"/>
                  <a:pt x="39" y="137"/>
                  <a:pt x="43" y="137"/>
                </a:cubicBezTo>
                <a:close/>
                <a:moveTo>
                  <a:pt x="275" y="174"/>
                </a:moveTo>
                <a:lnTo>
                  <a:pt x="37" y="174"/>
                </a:lnTo>
                <a:cubicBezTo>
                  <a:pt x="17" y="174"/>
                  <a:pt x="0" y="191"/>
                  <a:pt x="0" y="211"/>
                </a:cubicBezTo>
                <a:lnTo>
                  <a:pt x="0" y="336"/>
                </a:lnTo>
                <a:cubicBezTo>
                  <a:pt x="0" y="356"/>
                  <a:pt x="17" y="373"/>
                  <a:pt x="37" y="373"/>
                </a:cubicBezTo>
                <a:lnTo>
                  <a:pt x="275" y="373"/>
                </a:lnTo>
                <a:cubicBezTo>
                  <a:pt x="295" y="373"/>
                  <a:pt x="312" y="356"/>
                  <a:pt x="312" y="336"/>
                </a:cubicBezTo>
                <a:lnTo>
                  <a:pt x="312" y="211"/>
                </a:lnTo>
                <a:cubicBezTo>
                  <a:pt x="312" y="191"/>
                  <a:pt x="295" y="174"/>
                  <a:pt x="275" y="174"/>
                </a:cubicBezTo>
                <a:close/>
                <a:moveTo>
                  <a:pt x="186" y="274"/>
                </a:moveTo>
                <a:cubicBezTo>
                  <a:pt x="180" y="283"/>
                  <a:pt x="177" y="293"/>
                  <a:pt x="179" y="303"/>
                </a:cubicBezTo>
                <a:lnTo>
                  <a:pt x="183" y="322"/>
                </a:lnTo>
                <a:cubicBezTo>
                  <a:pt x="185" y="329"/>
                  <a:pt x="179" y="336"/>
                  <a:pt x="172" y="336"/>
                </a:cubicBezTo>
                <a:lnTo>
                  <a:pt x="133" y="336"/>
                </a:lnTo>
                <a:cubicBezTo>
                  <a:pt x="126" y="336"/>
                  <a:pt x="121" y="328"/>
                  <a:pt x="123" y="322"/>
                </a:cubicBezTo>
                <a:lnTo>
                  <a:pt x="126" y="302"/>
                </a:lnTo>
                <a:cubicBezTo>
                  <a:pt x="129" y="292"/>
                  <a:pt x="125" y="282"/>
                  <a:pt x="120" y="274"/>
                </a:cubicBezTo>
                <a:cubicBezTo>
                  <a:pt x="114" y="267"/>
                  <a:pt x="112" y="256"/>
                  <a:pt x="114" y="246"/>
                </a:cubicBezTo>
                <a:cubicBezTo>
                  <a:pt x="117" y="232"/>
                  <a:pt x="130" y="220"/>
                  <a:pt x="144" y="217"/>
                </a:cubicBezTo>
                <a:cubicBezTo>
                  <a:pt x="169" y="212"/>
                  <a:pt x="191" y="231"/>
                  <a:pt x="191" y="253"/>
                </a:cubicBezTo>
                <a:cubicBezTo>
                  <a:pt x="191" y="261"/>
                  <a:pt x="189" y="268"/>
                  <a:pt x="186" y="274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1169;p98">
            <a:extLst>
              <a:ext uri="{FF2B5EF4-FFF2-40B4-BE49-F238E27FC236}">
                <a16:creationId xmlns:a16="http://schemas.microsoft.com/office/drawing/2014/main" id="{23C870D3-F979-6F44-A277-823B74028C64}"/>
              </a:ext>
            </a:extLst>
          </p:cNvPr>
          <p:cNvSpPr/>
          <p:nvPr/>
        </p:nvSpPr>
        <p:spPr>
          <a:xfrm>
            <a:off x="4538425" y="5431237"/>
            <a:ext cx="140323" cy="140360"/>
          </a:xfrm>
          <a:custGeom>
            <a:avLst/>
            <a:gdLst/>
            <a:ahLst/>
            <a:cxnLst/>
            <a:rect l="l" t="t" r="r" b="b"/>
            <a:pathLst>
              <a:path w="375" h="376" extrusionOk="0">
                <a:moveTo>
                  <a:pt x="363" y="59"/>
                </a:moveTo>
                <a:lnTo>
                  <a:pt x="251" y="3"/>
                </a:lnTo>
                <a:cubicBezTo>
                  <a:pt x="246" y="1"/>
                  <a:pt x="240" y="1"/>
                  <a:pt x="233" y="3"/>
                </a:cubicBezTo>
                <a:lnTo>
                  <a:pt x="131" y="54"/>
                </a:lnTo>
                <a:lnTo>
                  <a:pt x="26" y="3"/>
                </a:lnTo>
                <a:cubicBezTo>
                  <a:pt x="21" y="0"/>
                  <a:pt x="14" y="0"/>
                  <a:pt x="8" y="3"/>
                </a:cubicBezTo>
                <a:cubicBezTo>
                  <a:pt x="3" y="7"/>
                  <a:pt x="0" y="13"/>
                  <a:pt x="0" y="19"/>
                </a:cubicBezTo>
                <a:lnTo>
                  <a:pt x="0" y="300"/>
                </a:lnTo>
                <a:cubicBezTo>
                  <a:pt x="0" y="307"/>
                  <a:pt x="4" y="314"/>
                  <a:pt x="11" y="317"/>
                </a:cubicBezTo>
                <a:lnTo>
                  <a:pt x="123" y="373"/>
                </a:lnTo>
                <a:cubicBezTo>
                  <a:pt x="128" y="375"/>
                  <a:pt x="134" y="375"/>
                  <a:pt x="140" y="373"/>
                </a:cubicBezTo>
                <a:lnTo>
                  <a:pt x="244" y="321"/>
                </a:lnTo>
                <a:lnTo>
                  <a:pt x="348" y="373"/>
                </a:lnTo>
                <a:cubicBezTo>
                  <a:pt x="350" y="374"/>
                  <a:pt x="353" y="374"/>
                  <a:pt x="356" y="374"/>
                </a:cubicBezTo>
                <a:cubicBezTo>
                  <a:pt x="359" y="374"/>
                  <a:pt x="363" y="373"/>
                  <a:pt x="366" y="372"/>
                </a:cubicBezTo>
                <a:cubicBezTo>
                  <a:pt x="371" y="368"/>
                  <a:pt x="374" y="362"/>
                  <a:pt x="374" y="356"/>
                </a:cubicBezTo>
                <a:lnTo>
                  <a:pt x="374" y="75"/>
                </a:lnTo>
                <a:cubicBezTo>
                  <a:pt x="374" y="68"/>
                  <a:pt x="370" y="62"/>
                  <a:pt x="363" y="59"/>
                </a:cubicBezTo>
                <a:close/>
                <a:moveTo>
                  <a:pt x="336" y="95"/>
                </a:moveTo>
                <a:lnTo>
                  <a:pt x="336" y="243"/>
                </a:lnTo>
                <a:cubicBezTo>
                  <a:pt x="336" y="251"/>
                  <a:pt x="328" y="257"/>
                  <a:pt x="319" y="254"/>
                </a:cubicBezTo>
                <a:cubicBezTo>
                  <a:pt x="290" y="243"/>
                  <a:pt x="313" y="195"/>
                  <a:pt x="293" y="169"/>
                </a:cubicBezTo>
                <a:cubicBezTo>
                  <a:pt x="273" y="145"/>
                  <a:pt x="247" y="169"/>
                  <a:pt x="224" y="131"/>
                </a:cubicBezTo>
                <a:cubicBezTo>
                  <a:pt x="201" y="95"/>
                  <a:pt x="232" y="68"/>
                  <a:pt x="260" y="54"/>
                </a:cubicBezTo>
                <a:cubicBezTo>
                  <a:pt x="264" y="53"/>
                  <a:pt x="268" y="53"/>
                  <a:pt x="271" y="54"/>
                </a:cubicBezTo>
                <a:lnTo>
                  <a:pt x="328" y="84"/>
                </a:lnTo>
                <a:cubicBezTo>
                  <a:pt x="334" y="85"/>
                  <a:pt x="336" y="90"/>
                  <a:pt x="336" y="95"/>
                </a:cubicBezTo>
                <a:close/>
                <a:moveTo>
                  <a:pt x="177" y="311"/>
                </a:moveTo>
                <a:cubicBezTo>
                  <a:pt x="173" y="314"/>
                  <a:pt x="167" y="313"/>
                  <a:pt x="163" y="310"/>
                </a:cubicBezTo>
                <a:cubicBezTo>
                  <a:pt x="156" y="303"/>
                  <a:pt x="149" y="292"/>
                  <a:pt x="149" y="281"/>
                </a:cubicBezTo>
                <a:cubicBezTo>
                  <a:pt x="149" y="262"/>
                  <a:pt x="118" y="268"/>
                  <a:pt x="118" y="231"/>
                </a:cubicBezTo>
                <a:cubicBezTo>
                  <a:pt x="118" y="201"/>
                  <a:pt x="82" y="192"/>
                  <a:pt x="51" y="195"/>
                </a:cubicBezTo>
                <a:cubicBezTo>
                  <a:pt x="43" y="196"/>
                  <a:pt x="37" y="191"/>
                  <a:pt x="37" y="183"/>
                </a:cubicBezTo>
                <a:lnTo>
                  <a:pt x="37" y="70"/>
                </a:lnTo>
                <a:cubicBezTo>
                  <a:pt x="37" y="60"/>
                  <a:pt x="47" y="54"/>
                  <a:pt x="55" y="59"/>
                </a:cubicBezTo>
                <a:lnTo>
                  <a:pt x="122" y="92"/>
                </a:lnTo>
                <a:cubicBezTo>
                  <a:pt x="123" y="92"/>
                  <a:pt x="124" y="93"/>
                  <a:pt x="124" y="93"/>
                </a:cubicBezTo>
                <a:lnTo>
                  <a:pt x="126" y="95"/>
                </a:lnTo>
                <a:cubicBezTo>
                  <a:pt x="154" y="111"/>
                  <a:pt x="149" y="124"/>
                  <a:pt x="137" y="145"/>
                </a:cubicBezTo>
                <a:cubicBezTo>
                  <a:pt x="124" y="167"/>
                  <a:pt x="118" y="145"/>
                  <a:pt x="100" y="138"/>
                </a:cubicBezTo>
                <a:cubicBezTo>
                  <a:pt x="81" y="132"/>
                  <a:pt x="62" y="145"/>
                  <a:pt x="68" y="157"/>
                </a:cubicBezTo>
                <a:cubicBezTo>
                  <a:pt x="75" y="169"/>
                  <a:pt x="93" y="157"/>
                  <a:pt x="106" y="169"/>
                </a:cubicBezTo>
                <a:cubicBezTo>
                  <a:pt x="118" y="182"/>
                  <a:pt x="118" y="201"/>
                  <a:pt x="156" y="188"/>
                </a:cubicBezTo>
                <a:cubicBezTo>
                  <a:pt x="193" y="176"/>
                  <a:pt x="199" y="182"/>
                  <a:pt x="212" y="194"/>
                </a:cubicBezTo>
                <a:cubicBezTo>
                  <a:pt x="224" y="207"/>
                  <a:pt x="230" y="232"/>
                  <a:pt x="212" y="250"/>
                </a:cubicBezTo>
                <a:cubicBezTo>
                  <a:pt x="201" y="261"/>
                  <a:pt x="196" y="284"/>
                  <a:pt x="191" y="300"/>
                </a:cubicBezTo>
                <a:cubicBezTo>
                  <a:pt x="190" y="303"/>
                  <a:pt x="188" y="307"/>
                  <a:pt x="185" y="308"/>
                </a:cubicBezTo>
                <a:lnTo>
                  <a:pt x="177" y="311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1170;p98">
            <a:extLst>
              <a:ext uri="{FF2B5EF4-FFF2-40B4-BE49-F238E27FC236}">
                <a16:creationId xmlns:a16="http://schemas.microsoft.com/office/drawing/2014/main" id="{8699C4AE-B227-534A-ACA1-F9B100416D2E}"/>
              </a:ext>
            </a:extLst>
          </p:cNvPr>
          <p:cNvSpPr/>
          <p:nvPr/>
        </p:nvSpPr>
        <p:spPr>
          <a:xfrm>
            <a:off x="4969298" y="5434540"/>
            <a:ext cx="148577" cy="135405"/>
          </a:xfrm>
          <a:custGeom>
            <a:avLst/>
            <a:gdLst/>
            <a:ahLst/>
            <a:cxnLst/>
            <a:rect l="l" t="t" r="r" b="b"/>
            <a:pathLst>
              <a:path w="395" h="360" extrusionOk="0">
                <a:moveTo>
                  <a:pt x="60" y="240"/>
                </a:moveTo>
                <a:cubicBezTo>
                  <a:pt x="26" y="240"/>
                  <a:pt x="0" y="267"/>
                  <a:pt x="0" y="300"/>
                </a:cubicBezTo>
                <a:cubicBezTo>
                  <a:pt x="0" y="334"/>
                  <a:pt x="27" y="359"/>
                  <a:pt x="60" y="359"/>
                </a:cubicBezTo>
                <a:cubicBezTo>
                  <a:pt x="93" y="359"/>
                  <a:pt x="120" y="334"/>
                  <a:pt x="120" y="300"/>
                </a:cubicBezTo>
                <a:cubicBezTo>
                  <a:pt x="120" y="267"/>
                  <a:pt x="93" y="240"/>
                  <a:pt x="60" y="240"/>
                </a:cubicBezTo>
                <a:close/>
                <a:moveTo>
                  <a:pt x="60" y="324"/>
                </a:moveTo>
                <a:cubicBezTo>
                  <a:pt x="47" y="324"/>
                  <a:pt x="36" y="313"/>
                  <a:pt x="36" y="300"/>
                </a:cubicBezTo>
                <a:cubicBezTo>
                  <a:pt x="36" y="286"/>
                  <a:pt x="47" y="275"/>
                  <a:pt x="60" y="275"/>
                </a:cubicBezTo>
                <a:cubicBezTo>
                  <a:pt x="73" y="275"/>
                  <a:pt x="84" y="286"/>
                  <a:pt x="84" y="300"/>
                </a:cubicBezTo>
                <a:cubicBezTo>
                  <a:pt x="84" y="313"/>
                  <a:pt x="73" y="324"/>
                  <a:pt x="60" y="324"/>
                </a:cubicBezTo>
                <a:close/>
                <a:moveTo>
                  <a:pt x="314" y="240"/>
                </a:moveTo>
                <a:cubicBezTo>
                  <a:pt x="280" y="240"/>
                  <a:pt x="254" y="267"/>
                  <a:pt x="254" y="300"/>
                </a:cubicBezTo>
                <a:cubicBezTo>
                  <a:pt x="254" y="334"/>
                  <a:pt x="280" y="359"/>
                  <a:pt x="314" y="359"/>
                </a:cubicBezTo>
                <a:cubicBezTo>
                  <a:pt x="347" y="359"/>
                  <a:pt x="374" y="333"/>
                  <a:pt x="374" y="300"/>
                </a:cubicBezTo>
                <a:cubicBezTo>
                  <a:pt x="374" y="266"/>
                  <a:pt x="346" y="240"/>
                  <a:pt x="314" y="240"/>
                </a:cubicBezTo>
                <a:close/>
                <a:moveTo>
                  <a:pt x="314" y="324"/>
                </a:moveTo>
                <a:cubicBezTo>
                  <a:pt x="300" y="324"/>
                  <a:pt x="290" y="313"/>
                  <a:pt x="290" y="300"/>
                </a:cubicBezTo>
                <a:cubicBezTo>
                  <a:pt x="290" y="286"/>
                  <a:pt x="300" y="275"/>
                  <a:pt x="314" y="275"/>
                </a:cubicBezTo>
                <a:cubicBezTo>
                  <a:pt x="327" y="275"/>
                  <a:pt x="338" y="287"/>
                  <a:pt x="338" y="300"/>
                </a:cubicBezTo>
                <a:cubicBezTo>
                  <a:pt x="338" y="314"/>
                  <a:pt x="327" y="324"/>
                  <a:pt x="314" y="324"/>
                </a:cubicBezTo>
                <a:close/>
                <a:moveTo>
                  <a:pt x="310" y="205"/>
                </a:moveTo>
                <a:cubicBezTo>
                  <a:pt x="323" y="204"/>
                  <a:pt x="335" y="206"/>
                  <a:pt x="348" y="211"/>
                </a:cubicBezTo>
                <a:cubicBezTo>
                  <a:pt x="354" y="213"/>
                  <a:pt x="360" y="210"/>
                  <a:pt x="364" y="205"/>
                </a:cubicBezTo>
                <a:cubicBezTo>
                  <a:pt x="394" y="147"/>
                  <a:pt x="345" y="120"/>
                  <a:pt x="314" y="104"/>
                </a:cubicBezTo>
                <a:cubicBezTo>
                  <a:pt x="305" y="100"/>
                  <a:pt x="296" y="106"/>
                  <a:pt x="296" y="115"/>
                </a:cubicBezTo>
                <a:lnTo>
                  <a:pt x="296" y="149"/>
                </a:lnTo>
                <a:cubicBezTo>
                  <a:pt x="296" y="156"/>
                  <a:pt x="291" y="163"/>
                  <a:pt x="284" y="162"/>
                </a:cubicBezTo>
                <a:cubicBezTo>
                  <a:pt x="240" y="155"/>
                  <a:pt x="200" y="109"/>
                  <a:pt x="152" y="109"/>
                </a:cubicBezTo>
                <a:cubicBezTo>
                  <a:pt x="103" y="109"/>
                  <a:pt x="97" y="156"/>
                  <a:pt x="97" y="156"/>
                </a:cubicBezTo>
                <a:cubicBezTo>
                  <a:pt x="64" y="156"/>
                  <a:pt x="30" y="154"/>
                  <a:pt x="15" y="150"/>
                </a:cubicBezTo>
                <a:cubicBezTo>
                  <a:pt x="7" y="149"/>
                  <a:pt x="0" y="155"/>
                  <a:pt x="0" y="162"/>
                </a:cubicBezTo>
                <a:cubicBezTo>
                  <a:pt x="0" y="162"/>
                  <a:pt x="0" y="205"/>
                  <a:pt x="60" y="205"/>
                </a:cubicBezTo>
                <a:cubicBezTo>
                  <a:pt x="109" y="205"/>
                  <a:pt x="150" y="240"/>
                  <a:pt x="156" y="289"/>
                </a:cubicBezTo>
                <a:cubicBezTo>
                  <a:pt x="157" y="303"/>
                  <a:pt x="156" y="316"/>
                  <a:pt x="152" y="327"/>
                </a:cubicBezTo>
                <a:cubicBezTo>
                  <a:pt x="150" y="331"/>
                  <a:pt x="153" y="335"/>
                  <a:pt x="159" y="335"/>
                </a:cubicBezTo>
                <a:lnTo>
                  <a:pt x="214" y="335"/>
                </a:lnTo>
                <a:cubicBezTo>
                  <a:pt x="219" y="335"/>
                  <a:pt x="222" y="331"/>
                  <a:pt x="221" y="327"/>
                </a:cubicBezTo>
                <a:cubicBezTo>
                  <a:pt x="217" y="315"/>
                  <a:pt x="216" y="303"/>
                  <a:pt x="217" y="291"/>
                </a:cubicBezTo>
                <a:cubicBezTo>
                  <a:pt x="222" y="244"/>
                  <a:pt x="262" y="206"/>
                  <a:pt x="310" y="205"/>
                </a:cubicBezTo>
                <a:close/>
                <a:moveTo>
                  <a:pt x="159" y="70"/>
                </a:moveTo>
                <a:cubicBezTo>
                  <a:pt x="160" y="75"/>
                  <a:pt x="163" y="78"/>
                  <a:pt x="167" y="80"/>
                </a:cubicBezTo>
                <a:lnTo>
                  <a:pt x="231" y="102"/>
                </a:lnTo>
                <a:cubicBezTo>
                  <a:pt x="237" y="103"/>
                  <a:pt x="243" y="101"/>
                  <a:pt x="246" y="96"/>
                </a:cubicBezTo>
                <a:lnTo>
                  <a:pt x="251" y="85"/>
                </a:lnTo>
                <a:cubicBezTo>
                  <a:pt x="254" y="82"/>
                  <a:pt x="251" y="77"/>
                  <a:pt x="247" y="76"/>
                </a:cubicBezTo>
                <a:cubicBezTo>
                  <a:pt x="228" y="75"/>
                  <a:pt x="189" y="68"/>
                  <a:pt x="200" y="46"/>
                </a:cubicBezTo>
                <a:cubicBezTo>
                  <a:pt x="210" y="29"/>
                  <a:pt x="231" y="33"/>
                  <a:pt x="245" y="39"/>
                </a:cubicBezTo>
                <a:cubicBezTo>
                  <a:pt x="251" y="42"/>
                  <a:pt x="256" y="36"/>
                  <a:pt x="254" y="31"/>
                </a:cubicBezTo>
                <a:cubicBezTo>
                  <a:pt x="244" y="11"/>
                  <a:pt x="223" y="0"/>
                  <a:pt x="202" y="2"/>
                </a:cubicBezTo>
                <a:cubicBezTo>
                  <a:pt x="174" y="5"/>
                  <a:pt x="153" y="32"/>
                  <a:pt x="157" y="60"/>
                </a:cubicBezTo>
                <a:lnTo>
                  <a:pt x="159" y="70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1171;p98">
            <a:extLst>
              <a:ext uri="{FF2B5EF4-FFF2-40B4-BE49-F238E27FC236}">
                <a16:creationId xmlns:a16="http://schemas.microsoft.com/office/drawing/2014/main" id="{55572EB5-5EF6-384A-84D7-22DCEEFC32BF}"/>
              </a:ext>
            </a:extLst>
          </p:cNvPr>
          <p:cNvSpPr/>
          <p:nvPr/>
        </p:nvSpPr>
        <p:spPr>
          <a:xfrm>
            <a:off x="5386963" y="5431237"/>
            <a:ext cx="140323" cy="140360"/>
          </a:xfrm>
          <a:custGeom>
            <a:avLst/>
            <a:gdLst/>
            <a:ahLst/>
            <a:cxnLst/>
            <a:rect l="l" t="t" r="r" b="b"/>
            <a:pathLst>
              <a:path w="374" h="374" extrusionOk="0">
                <a:moveTo>
                  <a:pt x="354" y="0"/>
                </a:moveTo>
                <a:cubicBezTo>
                  <a:pt x="348" y="0"/>
                  <a:pt x="330" y="1"/>
                  <a:pt x="323" y="1"/>
                </a:cubicBezTo>
                <a:cubicBezTo>
                  <a:pt x="228" y="6"/>
                  <a:pt x="117" y="30"/>
                  <a:pt x="112" y="31"/>
                </a:cubicBezTo>
                <a:cubicBezTo>
                  <a:pt x="104" y="34"/>
                  <a:pt x="99" y="42"/>
                  <a:pt x="99" y="49"/>
                </a:cubicBezTo>
                <a:lnTo>
                  <a:pt x="99" y="253"/>
                </a:lnTo>
                <a:cubicBezTo>
                  <a:pt x="93" y="250"/>
                  <a:pt x="83" y="249"/>
                  <a:pt x="74" y="249"/>
                </a:cubicBezTo>
                <a:cubicBezTo>
                  <a:pt x="33" y="249"/>
                  <a:pt x="0" y="277"/>
                  <a:pt x="0" y="311"/>
                </a:cubicBezTo>
                <a:cubicBezTo>
                  <a:pt x="0" y="345"/>
                  <a:pt x="32" y="373"/>
                  <a:pt x="74" y="373"/>
                </a:cubicBezTo>
                <a:cubicBezTo>
                  <a:pt x="115" y="373"/>
                  <a:pt x="149" y="345"/>
                  <a:pt x="149" y="311"/>
                </a:cubicBezTo>
                <a:lnTo>
                  <a:pt x="149" y="184"/>
                </a:lnTo>
                <a:cubicBezTo>
                  <a:pt x="149" y="179"/>
                  <a:pt x="153" y="173"/>
                  <a:pt x="158" y="172"/>
                </a:cubicBezTo>
                <a:cubicBezTo>
                  <a:pt x="189" y="165"/>
                  <a:pt x="232" y="157"/>
                  <a:pt x="310" y="152"/>
                </a:cubicBezTo>
                <a:cubicBezTo>
                  <a:pt x="318" y="151"/>
                  <a:pt x="323" y="157"/>
                  <a:pt x="323" y="165"/>
                </a:cubicBezTo>
                <a:lnTo>
                  <a:pt x="323" y="229"/>
                </a:lnTo>
                <a:cubicBezTo>
                  <a:pt x="317" y="227"/>
                  <a:pt x="307" y="225"/>
                  <a:pt x="298" y="225"/>
                </a:cubicBezTo>
                <a:cubicBezTo>
                  <a:pt x="257" y="225"/>
                  <a:pt x="224" y="254"/>
                  <a:pt x="224" y="288"/>
                </a:cubicBezTo>
                <a:cubicBezTo>
                  <a:pt x="224" y="323"/>
                  <a:pt x="256" y="350"/>
                  <a:pt x="298" y="350"/>
                </a:cubicBezTo>
                <a:cubicBezTo>
                  <a:pt x="339" y="350"/>
                  <a:pt x="373" y="322"/>
                  <a:pt x="373" y="288"/>
                </a:cubicBezTo>
                <a:lnTo>
                  <a:pt x="373" y="19"/>
                </a:lnTo>
                <a:cubicBezTo>
                  <a:pt x="373" y="8"/>
                  <a:pt x="365" y="0"/>
                  <a:pt x="354" y="0"/>
                </a:cubicBezTo>
                <a:close/>
                <a:moveTo>
                  <a:pt x="312" y="99"/>
                </a:moveTo>
                <a:cubicBezTo>
                  <a:pt x="235" y="104"/>
                  <a:pt x="197" y="111"/>
                  <a:pt x="164" y="119"/>
                </a:cubicBezTo>
                <a:cubicBezTo>
                  <a:pt x="156" y="120"/>
                  <a:pt x="149" y="114"/>
                  <a:pt x="149" y="106"/>
                </a:cubicBezTo>
                <a:lnTo>
                  <a:pt x="149" y="87"/>
                </a:lnTo>
                <a:cubicBezTo>
                  <a:pt x="149" y="81"/>
                  <a:pt x="153" y="76"/>
                  <a:pt x="159" y="74"/>
                </a:cubicBezTo>
                <a:cubicBezTo>
                  <a:pt x="192" y="66"/>
                  <a:pt x="231" y="59"/>
                  <a:pt x="310" y="54"/>
                </a:cubicBezTo>
                <a:cubicBezTo>
                  <a:pt x="318" y="53"/>
                  <a:pt x="323" y="59"/>
                  <a:pt x="323" y="66"/>
                </a:cubicBezTo>
                <a:lnTo>
                  <a:pt x="323" y="86"/>
                </a:lnTo>
                <a:cubicBezTo>
                  <a:pt x="323" y="94"/>
                  <a:pt x="319" y="99"/>
                  <a:pt x="312" y="99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1172;p98">
            <a:extLst>
              <a:ext uri="{FF2B5EF4-FFF2-40B4-BE49-F238E27FC236}">
                <a16:creationId xmlns:a16="http://schemas.microsoft.com/office/drawing/2014/main" id="{6160EB36-3F1C-2A4D-9DD0-A2A26C0E158E}"/>
              </a:ext>
            </a:extLst>
          </p:cNvPr>
          <p:cNvSpPr/>
          <p:nvPr/>
        </p:nvSpPr>
        <p:spPr>
          <a:xfrm>
            <a:off x="5802978" y="5441145"/>
            <a:ext cx="140323" cy="123847"/>
          </a:xfrm>
          <a:custGeom>
            <a:avLst/>
            <a:gdLst/>
            <a:ahLst/>
            <a:cxnLst/>
            <a:rect l="l" t="t" r="r" b="b"/>
            <a:pathLst>
              <a:path w="377" h="331" extrusionOk="0">
                <a:moveTo>
                  <a:pt x="364" y="128"/>
                </a:moveTo>
                <a:lnTo>
                  <a:pt x="241" y="128"/>
                </a:lnTo>
                <a:cubicBezTo>
                  <a:pt x="235" y="128"/>
                  <a:pt x="229" y="134"/>
                  <a:pt x="229" y="140"/>
                </a:cubicBezTo>
                <a:lnTo>
                  <a:pt x="229" y="145"/>
                </a:lnTo>
                <a:cubicBezTo>
                  <a:pt x="229" y="155"/>
                  <a:pt x="221" y="163"/>
                  <a:pt x="211" y="163"/>
                </a:cubicBezTo>
                <a:cubicBezTo>
                  <a:pt x="202" y="163"/>
                  <a:pt x="193" y="155"/>
                  <a:pt x="193" y="145"/>
                </a:cubicBezTo>
                <a:lnTo>
                  <a:pt x="193" y="140"/>
                </a:lnTo>
                <a:cubicBezTo>
                  <a:pt x="193" y="134"/>
                  <a:pt x="188" y="128"/>
                  <a:pt x="182" y="128"/>
                </a:cubicBezTo>
                <a:lnTo>
                  <a:pt x="153" y="128"/>
                </a:lnTo>
                <a:cubicBezTo>
                  <a:pt x="119" y="130"/>
                  <a:pt x="88" y="150"/>
                  <a:pt x="72" y="178"/>
                </a:cubicBezTo>
                <a:cubicBezTo>
                  <a:pt x="66" y="176"/>
                  <a:pt x="59" y="175"/>
                  <a:pt x="53" y="175"/>
                </a:cubicBezTo>
                <a:cubicBezTo>
                  <a:pt x="24" y="175"/>
                  <a:pt x="0" y="198"/>
                  <a:pt x="0" y="227"/>
                </a:cubicBezTo>
                <a:cubicBezTo>
                  <a:pt x="0" y="256"/>
                  <a:pt x="25" y="280"/>
                  <a:pt x="55" y="280"/>
                </a:cubicBezTo>
                <a:cubicBezTo>
                  <a:pt x="61" y="280"/>
                  <a:pt x="68" y="279"/>
                  <a:pt x="73" y="277"/>
                </a:cubicBezTo>
                <a:cubicBezTo>
                  <a:pt x="90" y="306"/>
                  <a:pt x="120" y="325"/>
                  <a:pt x="154" y="327"/>
                </a:cubicBezTo>
                <a:cubicBezTo>
                  <a:pt x="211" y="330"/>
                  <a:pt x="259" y="284"/>
                  <a:pt x="259" y="227"/>
                </a:cubicBezTo>
                <a:cubicBezTo>
                  <a:pt x="259" y="224"/>
                  <a:pt x="259" y="220"/>
                  <a:pt x="258" y="217"/>
                </a:cubicBezTo>
                <a:cubicBezTo>
                  <a:pt x="257" y="212"/>
                  <a:pt x="262" y="205"/>
                  <a:pt x="267" y="205"/>
                </a:cubicBezTo>
                <a:lnTo>
                  <a:pt x="366" y="183"/>
                </a:lnTo>
                <a:cubicBezTo>
                  <a:pt x="372" y="182"/>
                  <a:pt x="376" y="177"/>
                  <a:pt x="376" y="171"/>
                </a:cubicBezTo>
                <a:lnTo>
                  <a:pt x="376" y="140"/>
                </a:lnTo>
                <a:cubicBezTo>
                  <a:pt x="376" y="134"/>
                  <a:pt x="370" y="128"/>
                  <a:pt x="364" y="128"/>
                </a:cubicBezTo>
                <a:close/>
                <a:moveTo>
                  <a:pt x="54" y="245"/>
                </a:moveTo>
                <a:cubicBezTo>
                  <a:pt x="44" y="245"/>
                  <a:pt x="36" y="237"/>
                  <a:pt x="36" y="228"/>
                </a:cubicBezTo>
                <a:cubicBezTo>
                  <a:pt x="36" y="219"/>
                  <a:pt x="44" y="211"/>
                  <a:pt x="54" y="211"/>
                </a:cubicBezTo>
                <a:cubicBezTo>
                  <a:pt x="56" y="211"/>
                  <a:pt x="59" y="212"/>
                  <a:pt x="61" y="212"/>
                </a:cubicBezTo>
                <a:cubicBezTo>
                  <a:pt x="59" y="219"/>
                  <a:pt x="59" y="227"/>
                  <a:pt x="59" y="234"/>
                </a:cubicBezTo>
                <a:cubicBezTo>
                  <a:pt x="59" y="238"/>
                  <a:pt x="60" y="240"/>
                  <a:pt x="61" y="244"/>
                </a:cubicBezTo>
                <a:cubicBezTo>
                  <a:pt x="59" y="244"/>
                  <a:pt x="56" y="245"/>
                  <a:pt x="54" y="245"/>
                </a:cubicBezTo>
                <a:close/>
                <a:moveTo>
                  <a:pt x="212" y="87"/>
                </a:moveTo>
                <a:cubicBezTo>
                  <a:pt x="222" y="87"/>
                  <a:pt x="230" y="79"/>
                  <a:pt x="230" y="70"/>
                </a:cubicBezTo>
                <a:lnTo>
                  <a:pt x="230" y="17"/>
                </a:lnTo>
                <a:cubicBezTo>
                  <a:pt x="229" y="8"/>
                  <a:pt x="221" y="0"/>
                  <a:pt x="212" y="0"/>
                </a:cubicBezTo>
                <a:cubicBezTo>
                  <a:pt x="202" y="0"/>
                  <a:pt x="194" y="8"/>
                  <a:pt x="194" y="17"/>
                </a:cubicBezTo>
                <a:lnTo>
                  <a:pt x="194" y="70"/>
                </a:lnTo>
                <a:cubicBezTo>
                  <a:pt x="194" y="80"/>
                  <a:pt x="202" y="87"/>
                  <a:pt x="212" y="87"/>
                </a:cubicBezTo>
                <a:close/>
                <a:moveTo>
                  <a:pt x="128" y="93"/>
                </a:moveTo>
                <a:cubicBezTo>
                  <a:pt x="132" y="97"/>
                  <a:pt x="137" y="99"/>
                  <a:pt x="141" y="99"/>
                </a:cubicBezTo>
                <a:cubicBezTo>
                  <a:pt x="145" y="99"/>
                  <a:pt x="150" y="98"/>
                  <a:pt x="153" y="95"/>
                </a:cubicBezTo>
                <a:cubicBezTo>
                  <a:pt x="161" y="89"/>
                  <a:pt x="161" y="78"/>
                  <a:pt x="154" y="71"/>
                </a:cubicBezTo>
                <a:lnTo>
                  <a:pt x="119" y="30"/>
                </a:lnTo>
                <a:cubicBezTo>
                  <a:pt x="113" y="22"/>
                  <a:pt x="102" y="22"/>
                  <a:pt x="95" y="29"/>
                </a:cubicBezTo>
                <a:cubicBezTo>
                  <a:pt x="87" y="35"/>
                  <a:pt x="86" y="46"/>
                  <a:pt x="93" y="53"/>
                </a:cubicBezTo>
                <a:lnTo>
                  <a:pt x="128" y="93"/>
                </a:lnTo>
                <a:close/>
                <a:moveTo>
                  <a:pt x="282" y="99"/>
                </a:moveTo>
                <a:cubicBezTo>
                  <a:pt x="287" y="99"/>
                  <a:pt x="292" y="96"/>
                  <a:pt x="295" y="93"/>
                </a:cubicBezTo>
                <a:lnTo>
                  <a:pt x="330" y="53"/>
                </a:lnTo>
                <a:cubicBezTo>
                  <a:pt x="337" y="45"/>
                  <a:pt x="336" y="34"/>
                  <a:pt x="329" y="29"/>
                </a:cubicBezTo>
                <a:cubicBezTo>
                  <a:pt x="321" y="22"/>
                  <a:pt x="310" y="23"/>
                  <a:pt x="304" y="30"/>
                </a:cubicBezTo>
                <a:lnTo>
                  <a:pt x="269" y="71"/>
                </a:lnTo>
                <a:cubicBezTo>
                  <a:pt x="263" y="79"/>
                  <a:pt x="263" y="89"/>
                  <a:pt x="270" y="95"/>
                </a:cubicBezTo>
                <a:cubicBezTo>
                  <a:pt x="274" y="98"/>
                  <a:pt x="278" y="99"/>
                  <a:pt x="282" y="99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1173;p98">
            <a:extLst>
              <a:ext uri="{FF2B5EF4-FFF2-40B4-BE49-F238E27FC236}">
                <a16:creationId xmlns:a16="http://schemas.microsoft.com/office/drawing/2014/main" id="{0C3CE05D-2345-CC45-AD39-B46644AA3B9F}"/>
              </a:ext>
            </a:extLst>
          </p:cNvPr>
          <p:cNvSpPr/>
          <p:nvPr/>
        </p:nvSpPr>
        <p:spPr>
          <a:xfrm>
            <a:off x="1533872" y="5850663"/>
            <a:ext cx="141973" cy="142010"/>
          </a:xfrm>
          <a:custGeom>
            <a:avLst/>
            <a:gdLst/>
            <a:ahLst/>
            <a:cxnLst/>
            <a:rect l="l" t="t" r="r" b="b"/>
            <a:pathLst>
              <a:path w="381" h="381" extrusionOk="0">
                <a:moveTo>
                  <a:pt x="341" y="127"/>
                </a:moveTo>
                <a:cubicBezTo>
                  <a:pt x="343" y="129"/>
                  <a:pt x="347" y="129"/>
                  <a:pt x="350" y="127"/>
                </a:cubicBezTo>
                <a:lnTo>
                  <a:pt x="358" y="118"/>
                </a:lnTo>
                <a:cubicBezTo>
                  <a:pt x="379" y="97"/>
                  <a:pt x="380" y="64"/>
                  <a:pt x="360" y="44"/>
                </a:cubicBezTo>
                <a:lnTo>
                  <a:pt x="333" y="17"/>
                </a:lnTo>
                <a:cubicBezTo>
                  <a:pt x="312" y="0"/>
                  <a:pt x="282" y="8"/>
                  <a:pt x="266" y="25"/>
                </a:cubicBezTo>
                <a:lnTo>
                  <a:pt x="257" y="33"/>
                </a:lnTo>
                <a:cubicBezTo>
                  <a:pt x="255" y="36"/>
                  <a:pt x="255" y="39"/>
                  <a:pt x="257" y="42"/>
                </a:cubicBezTo>
                <a:lnTo>
                  <a:pt x="341" y="127"/>
                </a:lnTo>
                <a:close/>
                <a:moveTo>
                  <a:pt x="229" y="67"/>
                </a:moveTo>
                <a:cubicBezTo>
                  <a:pt x="227" y="65"/>
                  <a:pt x="223" y="65"/>
                  <a:pt x="220" y="67"/>
                </a:cubicBezTo>
                <a:lnTo>
                  <a:pt x="49" y="238"/>
                </a:lnTo>
                <a:cubicBezTo>
                  <a:pt x="40" y="247"/>
                  <a:pt x="33" y="258"/>
                  <a:pt x="29" y="271"/>
                </a:cubicBezTo>
                <a:lnTo>
                  <a:pt x="2" y="356"/>
                </a:lnTo>
                <a:cubicBezTo>
                  <a:pt x="0" y="360"/>
                  <a:pt x="0" y="366"/>
                  <a:pt x="3" y="371"/>
                </a:cubicBezTo>
                <a:cubicBezTo>
                  <a:pt x="7" y="377"/>
                  <a:pt x="13" y="380"/>
                  <a:pt x="20" y="380"/>
                </a:cubicBezTo>
                <a:cubicBezTo>
                  <a:pt x="21" y="380"/>
                  <a:pt x="23" y="380"/>
                  <a:pt x="25" y="380"/>
                </a:cubicBezTo>
                <a:cubicBezTo>
                  <a:pt x="25" y="380"/>
                  <a:pt x="83" y="362"/>
                  <a:pt x="111" y="353"/>
                </a:cubicBezTo>
                <a:cubicBezTo>
                  <a:pt x="123" y="349"/>
                  <a:pt x="134" y="342"/>
                  <a:pt x="143" y="333"/>
                </a:cubicBezTo>
                <a:lnTo>
                  <a:pt x="314" y="162"/>
                </a:lnTo>
                <a:cubicBezTo>
                  <a:pt x="316" y="160"/>
                  <a:pt x="316" y="156"/>
                  <a:pt x="314" y="154"/>
                </a:cubicBezTo>
                <a:lnTo>
                  <a:pt x="229" y="67"/>
                </a:lnTo>
                <a:close/>
                <a:moveTo>
                  <a:pt x="99" y="317"/>
                </a:moveTo>
                <a:cubicBezTo>
                  <a:pt x="86" y="322"/>
                  <a:pt x="66" y="328"/>
                  <a:pt x="48" y="334"/>
                </a:cubicBezTo>
                <a:lnTo>
                  <a:pt x="64" y="282"/>
                </a:lnTo>
                <a:cubicBezTo>
                  <a:pt x="66" y="275"/>
                  <a:pt x="69" y="270"/>
                  <a:pt x="75" y="265"/>
                </a:cubicBezTo>
                <a:lnTo>
                  <a:pt x="117" y="307"/>
                </a:lnTo>
                <a:cubicBezTo>
                  <a:pt x="111" y="312"/>
                  <a:pt x="105" y="316"/>
                  <a:pt x="99" y="317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1174;p98">
            <a:extLst>
              <a:ext uri="{FF2B5EF4-FFF2-40B4-BE49-F238E27FC236}">
                <a16:creationId xmlns:a16="http://schemas.microsoft.com/office/drawing/2014/main" id="{AA9574FF-BC96-ED4A-B64F-0AFD513DD855}"/>
              </a:ext>
            </a:extLst>
          </p:cNvPr>
          <p:cNvSpPr/>
          <p:nvPr/>
        </p:nvSpPr>
        <p:spPr>
          <a:xfrm>
            <a:off x="1966395" y="5852315"/>
            <a:ext cx="128767" cy="140359"/>
          </a:xfrm>
          <a:custGeom>
            <a:avLst/>
            <a:gdLst/>
            <a:ahLst/>
            <a:cxnLst/>
            <a:rect l="l" t="t" r="r" b="b"/>
            <a:pathLst>
              <a:path w="344" h="375" extrusionOk="0">
                <a:moveTo>
                  <a:pt x="324" y="275"/>
                </a:moveTo>
                <a:lnTo>
                  <a:pt x="19" y="275"/>
                </a:lnTo>
                <a:cubicBezTo>
                  <a:pt x="9" y="275"/>
                  <a:pt x="0" y="284"/>
                  <a:pt x="0" y="294"/>
                </a:cubicBezTo>
                <a:cubicBezTo>
                  <a:pt x="0" y="305"/>
                  <a:pt x="8" y="312"/>
                  <a:pt x="19" y="312"/>
                </a:cubicBezTo>
                <a:lnTo>
                  <a:pt x="43" y="312"/>
                </a:lnTo>
                <a:lnTo>
                  <a:pt x="53" y="365"/>
                </a:lnTo>
                <a:cubicBezTo>
                  <a:pt x="55" y="371"/>
                  <a:pt x="59" y="374"/>
                  <a:pt x="65" y="374"/>
                </a:cubicBezTo>
                <a:lnTo>
                  <a:pt x="266" y="374"/>
                </a:lnTo>
                <a:cubicBezTo>
                  <a:pt x="271" y="374"/>
                  <a:pt x="276" y="371"/>
                  <a:pt x="277" y="365"/>
                </a:cubicBezTo>
                <a:lnTo>
                  <a:pt x="287" y="312"/>
                </a:lnTo>
                <a:lnTo>
                  <a:pt x="324" y="312"/>
                </a:lnTo>
                <a:cubicBezTo>
                  <a:pt x="334" y="312"/>
                  <a:pt x="343" y="305"/>
                  <a:pt x="343" y="294"/>
                </a:cubicBezTo>
                <a:cubicBezTo>
                  <a:pt x="343" y="284"/>
                  <a:pt x="335" y="275"/>
                  <a:pt x="324" y="275"/>
                </a:cubicBezTo>
                <a:close/>
                <a:moveTo>
                  <a:pt x="67" y="237"/>
                </a:moveTo>
                <a:lnTo>
                  <a:pt x="153" y="237"/>
                </a:lnTo>
                <a:lnTo>
                  <a:pt x="153" y="202"/>
                </a:lnTo>
                <a:cubicBezTo>
                  <a:pt x="146" y="198"/>
                  <a:pt x="140" y="190"/>
                  <a:pt x="140" y="181"/>
                </a:cubicBezTo>
                <a:cubicBezTo>
                  <a:pt x="140" y="167"/>
                  <a:pt x="151" y="156"/>
                  <a:pt x="164" y="156"/>
                </a:cubicBezTo>
                <a:cubicBezTo>
                  <a:pt x="178" y="156"/>
                  <a:pt x="189" y="167"/>
                  <a:pt x="189" y="181"/>
                </a:cubicBezTo>
                <a:cubicBezTo>
                  <a:pt x="189" y="191"/>
                  <a:pt x="184" y="199"/>
                  <a:pt x="176" y="202"/>
                </a:cubicBezTo>
                <a:lnTo>
                  <a:pt x="176" y="237"/>
                </a:lnTo>
                <a:lnTo>
                  <a:pt x="262" y="237"/>
                </a:lnTo>
                <a:cubicBezTo>
                  <a:pt x="269" y="237"/>
                  <a:pt x="274" y="232"/>
                  <a:pt x="274" y="225"/>
                </a:cubicBezTo>
                <a:lnTo>
                  <a:pt x="274" y="206"/>
                </a:lnTo>
                <a:cubicBezTo>
                  <a:pt x="274" y="168"/>
                  <a:pt x="238" y="155"/>
                  <a:pt x="210" y="143"/>
                </a:cubicBezTo>
                <a:cubicBezTo>
                  <a:pt x="192" y="135"/>
                  <a:pt x="189" y="128"/>
                  <a:pt x="189" y="120"/>
                </a:cubicBezTo>
                <a:cubicBezTo>
                  <a:pt x="189" y="112"/>
                  <a:pt x="194" y="104"/>
                  <a:pt x="200" y="99"/>
                </a:cubicBezTo>
                <a:cubicBezTo>
                  <a:pt x="211" y="89"/>
                  <a:pt x="218" y="75"/>
                  <a:pt x="218" y="58"/>
                </a:cubicBezTo>
                <a:cubicBezTo>
                  <a:pt x="218" y="27"/>
                  <a:pt x="198" y="0"/>
                  <a:pt x="164" y="0"/>
                </a:cubicBezTo>
                <a:cubicBezTo>
                  <a:pt x="129" y="0"/>
                  <a:pt x="111" y="26"/>
                  <a:pt x="111" y="58"/>
                </a:cubicBezTo>
                <a:cubicBezTo>
                  <a:pt x="111" y="75"/>
                  <a:pt x="117" y="88"/>
                  <a:pt x="129" y="99"/>
                </a:cubicBezTo>
                <a:cubicBezTo>
                  <a:pt x="135" y="104"/>
                  <a:pt x="140" y="112"/>
                  <a:pt x="140" y="120"/>
                </a:cubicBezTo>
                <a:cubicBezTo>
                  <a:pt x="140" y="128"/>
                  <a:pt x="137" y="135"/>
                  <a:pt x="119" y="143"/>
                </a:cubicBezTo>
                <a:cubicBezTo>
                  <a:pt x="91" y="155"/>
                  <a:pt x="55" y="170"/>
                  <a:pt x="55" y="206"/>
                </a:cubicBezTo>
                <a:lnTo>
                  <a:pt x="55" y="225"/>
                </a:lnTo>
                <a:cubicBezTo>
                  <a:pt x="55" y="232"/>
                  <a:pt x="61" y="237"/>
                  <a:pt x="67" y="237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1175;p98">
            <a:extLst>
              <a:ext uri="{FF2B5EF4-FFF2-40B4-BE49-F238E27FC236}">
                <a16:creationId xmlns:a16="http://schemas.microsoft.com/office/drawing/2014/main" id="{69718015-EAAC-1B45-A01D-E680F9597A5B}"/>
              </a:ext>
            </a:extLst>
          </p:cNvPr>
          <p:cNvSpPr/>
          <p:nvPr/>
        </p:nvSpPr>
        <p:spPr>
          <a:xfrm>
            <a:off x="2382411" y="5852315"/>
            <a:ext cx="140323" cy="140359"/>
          </a:xfrm>
          <a:custGeom>
            <a:avLst/>
            <a:gdLst/>
            <a:ahLst/>
            <a:cxnLst/>
            <a:rect l="l" t="t" r="r" b="b"/>
            <a:pathLst>
              <a:path w="374" h="374" extrusionOk="0">
                <a:moveTo>
                  <a:pt x="361" y="25"/>
                </a:moveTo>
                <a:lnTo>
                  <a:pt x="49" y="25"/>
                </a:lnTo>
                <a:lnTo>
                  <a:pt x="49" y="12"/>
                </a:lnTo>
                <a:cubicBezTo>
                  <a:pt x="49" y="5"/>
                  <a:pt x="44" y="0"/>
                  <a:pt x="37" y="0"/>
                </a:cubicBezTo>
                <a:lnTo>
                  <a:pt x="12" y="0"/>
                </a:lnTo>
                <a:cubicBezTo>
                  <a:pt x="5" y="0"/>
                  <a:pt x="0" y="5"/>
                  <a:pt x="0" y="12"/>
                </a:cubicBezTo>
                <a:lnTo>
                  <a:pt x="0" y="361"/>
                </a:lnTo>
                <a:cubicBezTo>
                  <a:pt x="0" y="368"/>
                  <a:pt x="5" y="373"/>
                  <a:pt x="12" y="373"/>
                </a:cubicBezTo>
                <a:lnTo>
                  <a:pt x="37" y="373"/>
                </a:lnTo>
                <a:cubicBezTo>
                  <a:pt x="44" y="373"/>
                  <a:pt x="49" y="368"/>
                  <a:pt x="49" y="361"/>
                </a:cubicBezTo>
                <a:lnTo>
                  <a:pt x="49" y="75"/>
                </a:lnTo>
                <a:lnTo>
                  <a:pt x="361" y="75"/>
                </a:lnTo>
                <a:cubicBezTo>
                  <a:pt x="368" y="75"/>
                  <a:pt x="373" y="69"/>
                  <a:pt x="373" y="62"/>
                </a:cubicBezTo>
                <a:lnTo>
                  <a:pt x="373" y="37"/>
                </a:lnTo>
                <a:cubicBezTo>
                  <a:pt x="373" y="30"/>
                  <a:pt x="368" y="25"/>
                  <a:pt x="361" y="25"/>
                </a:cubicBezTo>
                <a:close/>
                <a:moveTo>
                  <a:pt x="336" y="112"/>
                </a:moveTo>
                <a:lnTo>
                  <a:pt x="124" y="112"/>
                </a:lnTo>
                <a:cubicBezTo>
                  <a:pt x="104" y="112"/>
                  <a:pt x="87" y="129"/>
                  <a:pt x="87" y="149"/>
                </a:cubicBezTo>
                <a:lnTo>
                  <a:pt x="87" y="286"/>
                </a:lnTo>
                <a:cubicBezTo>
                  <a:pt x="87" y="307"/>
                  <a:pt x="104" y="324"/>
                  <a:pt x="124" y="324"/>
                </a:cubicBezTo>
                <a:lnTo>
                  <a:pt x="336" y="324"/>
                </a:lnTo>
                <a:cubicBezTo>
                  <a:pt x="356" y="324"/>
                  <a:pt x="373" y="307"/>
                  <a:pt x="373" y="286"/>
                </a:cubicBezTo>
                <a:lnTo>
                  <a:pt x="373" y="149"/>
                </a:lnTo>
                <a:cubicBezTo>
                  <a:pt x="373" y="129"/>
                  <a:pt x="356" y="112"/>
                  <a:pt x="336" y="112"/>
                </a:cubicBezTo>
                <a:close/>
                <a:moveTo>
                  <a:pt x="302" y="218"/>
                </a:moveTo>
                <a:lnTo>
                  <a:pt x="286" y="218"/>
                </a:lnTo>
                <a:lnTo>
                  <a:pt x="286" y="280"/>
                </a:lnTo>
                <a:cubicBezTo>
                  <a:pt x="286" y="284"/>
                  <a:pt x="284" y="286"/>
                  <a:pt x="280" y="286"/>
                </a:cubicBezTo>
                <a:lnTo>
                  <a:pt x="255" y="286"/>
                </a:lnTo>
                <a:cubicBezTo>
                  <a:pt x="251" y="286"/>
                  <a:pt x="249" y="284"/>
                  <a:pt x="249" y="280"/>
                </a:cubicBezTo>
                <a:lnTo>
                  <a:pt x="249" y="243"/>
                </a:lnTo>
                <a:cubicBezTo>
                  <a:pt x="249" y="239"/>
                  <a:pt x="246" y="236"/>
                  <a:pt x="242" y="236"/>
                </a:cubicBezTo>
                <a:lnTo>
                  <a:pt x="218" y="236"/>
                </a:lnTo>
                <a:cubicBezTo>
                  <a:pt x="214" y="236"/>
                  <a:pt x="211" y="239"/>
                  <a:pt x="211" y="243"/>
                </a:cubicBezTo>
                <a:lnTo>
                  <a:pt x="211" y="280"/>
                </a:lnTo>
                <a:cubicBezTo>
                  <a:pt x="211" y="284"/>
                  <a:pt x="209" y="286"/>
                  <a:pt x="205" y="286"/>
                </a:cubicBezTo>
                <a:lnTo>
                  <a:pt x="180" y="286"/>
                </a:lnTo>
                <a:cubicBezTo>
                  <a:pt x="176" y="286"/>
                  <a:pt x="174" y="284"/>
                  <a:pt x="174" y="280"/>
                </a:cubicBezTo>
                <a:lnTo>
                  <a:pt x="174" y="218"/>
                </a:lnTo>
                <a:lnTo>
                  <a:pt x="158" y="218"/>
                </a:lnTo>
                <a:cubicBezTo>
                  <a:pt x="155" y="218"/>
                  <a:pt x="154" y="214"/>
                  <a:pt x="157" y="212"/>
                </a:cubicBezTo>
                <a:lnTo>
                  <a:pt x="227" y="145"/>
                </a:lnTo>
                <a:cubicBezTo>
                  <a:pt x="229" y="143"/>
                  <a:pt x="232" y="143"/>
                  <a:pt x="235" y="145"/>
                </a:cubicBezTo>
                <a:lnTo>
                  <a:pt x="305" y="212"/>
                </a:lnTo>
                <a:cubicBezTo>
                  <a:pt x="306" y="214"/>
                  <a:pt x="305" y="218"/>
                  <a:pt x="302" y="218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1176;p98">
            <a:extLst>
              <a:ext uri="{FF2B5EF4-FFF2-40B4-BE49-F238E27FC236}">
                <a16:creationId xmlns:a16="http://schemas.microsoft.com/office/drawing/2014/main" id="{534B04DB-A504-CB46-B8BD-EAC5C1D942BE}"/>
              </a:ext>
            </a:extLst>
          </p:cNvPr>
          <p:cNvSpPr/>
          <p:nvPr/>
        </p:nvSpPr>
        <p:spPr>
          <a:xfrm>
            <a:off x="2813284" y="5852315"/>
            <a:ext cx="140322" cy="140359"/>
          </a:xfrm>
          <a:custGeom>
            <a:avLst/>
            <a:gdLst/>
            <a:ahLst/>
            <a:cxnLst/>
            <a:rect l="l" t="t" r="r" b="b"/>
            <a:pathLst>
              <a:path w="375" h="374" extrusionOk="0">
                <a:moveTo>
                  <a:pt x="112" y="62"/>
                </a:moveTo>
                <a:lnTo>
                  <a:pt x="137" y="62"/>
                </a:lnTo>
                <a:cubicBezTo>
                  <a:pt x="141" y="62"/>
                  <a:pt x="143" y="60"/>
                  <a:pt x="143" y="56"/>
                </a:cubicBezTo>
                <a:lnTo>
                  <a:pt x="143" y="37"/>
                </a:lnTo>
                <a:lnTo>
                  <a:pt x="230" y="37"/>
                </a:lnTo>
                <a:lnTo>
                  <a:pt x="230" y="56"/>
                </a:lnTo>
                <a:cubicBezTo>
                  <a:pt x="230" y="60"/>
                  <a:pt x="233" y="62"/>
                  <a:pt x="237" y="62"/>
                </a:cubicBezTo>
                <a:lnTo>
                  <a:pt x="261" y="62"/>
                </a:lnTo>
                <a:cubicBezTo>
                  <a:pt x="265" y="62"/>
                  <a:pt x="268" y="60"/>
                  <a:pt x="268" y="56"/>
                </a:cubicBezTo>
                <a:lnTo>
                  <a:pt x="268" y="37"/>
                </a:lnTo>
                <a:cubicBezTo>
                  <a:pt x="268" y="17"/>
                  <a:pt x="251" y="0"/>
                  <a:pt x="230" y="0"/>
                </a:cubicBezTo>
                <a:lnTo>
                  <a:pt x="143" y="0"/>
                </a:lnTo>
                <a:cubicBezTo>
                  <a:pt x="123" y="0"/>
                  <a:pt x="106" y="17"/>
                  <a:pt x="106" y="37"/>
                </a:cubicBezTo>
                <a:lnTo>
                  <a:pt x="106" y="56"/>
                </a:lnTo>
                <a:cubicBezTo>
                  <a:pt x="106" y="60"/>
                  <a:pt x="108" y="62"/>
                  <a:pt x="112" y="62"/>
                </a:cubicBezTo>
                <a:close/>
                <a:moveTo>
                  <a:pt x="336" y="99"/>
                </a:moveTo>
                <a:lnTo>
                  <a:pt x="37" y="99"/>
                </a:lnTo>
                <a:cubicBezTo>
                  <a:pt x="17" y="99"/>
                  <a:pt x="0" y="117"/>
                  <a:pt x="0" y="137"/>
                </a:cubicBezTo>
                <a:lnTo>
                  <a:pt x="0" y="336"/>
                </a:lnTo>
                <a:cubicBezTo>
                  <a:pt x="0" y="356"/>
                  <a:pt x="17" y="373"/>
                  <a:pt x="37" y="373"/>
                </a:cubicBezTo>
                <a:lnTo>
                  <a:pt x="336" y="373"/>
                </a:lnTo>
                <a:cubicBezTo>
                  <a:pt x="356" y="373"/>
                  <a:pt x="374" y="356"/>
                  <a:pt x="374" y="336"/>
                </a:cubicBezTo>
                <a:lnTo>
                  <a:pt x="374" y="137"/>
                </a:lnTo>
                <a:cubicBezTo>
                  <a:pt x="374" y="117"/>
                  <a:pt x="356" y="99"/>
                  <a:pt x="336" y="99"/>
                </a:cubicBezTo>
                <a:close/>
                <a:moveTo>
                  <a:pt x="187" y="324"/>
                </a:moveTo>
                <a:cubicBezTo>
                  <a:pt x="138" y="324"/>
                  <a:pt x="99" y="285"/>
                  <a:pt x="99" y="236"/>
                </a:cubicBezTo>
                <a:cubicBezTo>
                  <a:pt x="99" y="188"/>
                  <a:pt x="138" y="149"/>
                  <a:pt x="187" y="149"/>
                </a:cubicBezTo>
                <a:cubicBezTo>
                  <a:pt x="235" y="149"/>
                  <a:pt x="274" y="188"/>
                  <a:pt x="274" y="236"/>
                </a:cubicBezTo>
                <a:cubicBezTo>
                  <a:pt x="274" y="285"/>
                  <a:pt x="235" y="324"/>
                  <a:pt x="187" y="324"/>
                </a:cubicBezTo>
                <a:close/>
                <a:moveTo>
                  <a:pt x="224" y="218"/>
                </a:moveTo>
                <a:lnTo>
                  <a:pt x="205" y="218"/>
                </a:lnTo>
                <a:lnTo>
                  <a:pt x="205" y="199"/>
                </a:lnTo>
                <a:cubicBezTo>
                  <a:pt x="205" y="192"/>
                  <a:pt x="200" y="187"/>
                  <a:pt x="193" y="187"/>
                </a:cubicBezTo>
                <a:lnTo>
                  <a:pt x="180" y="187"/>
                </a:lnTo>
                <a:cubicBezTo>
                  <a:pt x="173" y="187"/>
                  <a:pt x="168" y="192"/>
                  <a:pt x="168" y="199"/>
                </a:cubicBezTo>
                <a:lnTo>
                  <a:pt x="168" y="218"/>
                </a:lnTo>
                <a:lnTo>
                  <a:pt x="149" y="218"/>
                </a:lnTo>
                <a:cubicBezTo>
                  <a:pt x="142" y="218"/>
                  <a:pt x="137" y="223"/>
                  <a:pt x="137" y="230"/>
                </a:cubicBezTo>
                <a:lnTo>
                  <a:pt x="137" y="243"/>
                </a:lnTo>
                <a:cubicBezTo>
                  <a:pt x="137" y="250"/>
                  <a:pt x="142" y="255"/>
                  <a:pt x="149" y="255"/>
                </a:cubicBezTo>
                <a:lnTo>
                  <a:pt x="168" y="255"/>
                </a:lnTo>
                <a:lnTo>
                  <a:pt x="168" y="274"/>
                </a:lnTo>
                <a:cubicBezTo>
                  <a:pt x="168" y="281"/>
                  <a:pt x="173" y="286"/>
                  <a:pt x="180" y="286"/>
                </a:cubicBezTo>
                <a:lnTo>
                  <a:pt x="193" y="286"/>
                </a:lnTo>
                <a:cubicBezTo>
                  <a:pt x="200" y="286"/>
                  <a:pt x="205" y="281"/>
                  <a:pt x="205" y="274"/>
                </a:cubicBezTo>
                <a:lnTo>
                  <a:pt x="205" y="255"/>
                </a:lnTo>
                <a:lnTo>
                  <a:pt x="224" y="255"/>
                </a:lnTo>
                <a:cubicBezTo>
                  <a:pt x="231" y="255"/>
                  <a:pt x="237" y="250"/>
                  <a:pt x="237" y="243"/>
                </a:cubicBezTo>
                <a:lnTo>
                  <a:pt x="237" y="230"/>
                </a:lnTo>
                <a:cubicBezTo>
                  <a:pt x="237" y="223"/>
                  <a:pt x="231" y="218"/>
                  <a:pt x="224" y="218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1177;p98">
            <a:extLst>
              <a:ext uri="{FF2B5EF4-FFF2-40B4-BE49-F238E27FC236}">
                <a16:creationId xmlns:a16="http://schemas.microsoft.com/office/drawing/2014/main" id="{F2348911-0BC2-AE49-8D7A-5803651D8E95}"/>
              </a:ext>
            </a:extLst>
          </p:cNvPr>
          <p:cNvSpPr/>
          <p:nvPr/>
        </p:nvSpPr>
        <p:spPr>
          <a:xfrm>
            <a:off x="3250759" y="5852315"/>
            <a:ext cx="128767" cy="140359"/>
          </a:xfrm>
          <a:custGeom>
            <a:avLst/>
            <a:gdLst/>
            <a:ahLst/>
            <a:cxnLst/>
            <a:rect l="l" t="t" r="r" b="b"/>
            <a:pathLst>
              <a:path w="346" h="374" extrusionOk="0">
                <a:moveTo>
                  <a:pt x="324" y="0"/>
                </a:moveTo>
                <a:lnTo>
                  <a:pt x="19" y="0"/>
                </a:lnTo>
                <a:cubicBezTo>
                  <a:pt x="8" y="0"/>
                  <a:pt x="0" y="8"/>
                  <a:pt x="0" y="18"/>
                </a:cubicBezTo>
                <a:lnTo>
                  <a:pt x="0" y="317"/>
                </a:lnTo>
                <a:cubicBezTo>
                  <a:pt x="0" y="328"/>
                  <a:pt x="8" y="336"/>
                  <a:pt x="19" y="336"/>
                </a:cubicBezTo>
                <a:lnTo>
                  <a:pt x="25" y="336"/>
                </a:lnTo>
                <a:lnTo>
                  <a:pt x="25" y="355"/>
                </a:lnTo>
                <a:cubicBezTo>
                  <a:pt x="25" y="366"/>
                  <a:pt x="33" y="373"/>
                  <a:pt x="44" y="373"/>
                </a:cubicBezTo>
                <a:lnTo>
                  <a:pt x="56" y="373"/>
                </a:lnTo>
                <a:cubicBezTo>
                  <a:pt x="66" y="373"/>
                  <a:pt x="75" y="366"/>
                  <a:pt x="75" y="355"/>
                </a:cubicBezTo>
                <a:lnTo>
                  <a:pt x="75" y="336"/>
                </a:lnTo>
                <a:lnTo>
                  <a:pt x="270" y="336"/>
                </a:lnTo>
                <a:lnTo>
                  <a:pt x="270" y="355"/>
                </a:lnTo>
                <a:cubicBezTo>
                  <a:pt x="270" y="366"/>
                  <a:pt x="278" y="373"/>
                  <a:pt x="289" y="373"/>
                </a:cubicBezTo>
                <a:lnTo>
                  <a:pt x="301" y="373"/>
                </a:lnTo>
                <a:cubicBezTo>
                  <a:pt x="312" y="373"/>
                  <a:pt x="320" y="366"/>
                  <a:pt x="320" y="355"/>
                </a:cubicBezTo>
                <a:lnTo>
                  <a:pt x="320" y="336"/>
                </a:lnTo>
                <a:lnTo>
                  <a:pt x="326" y="336"/>
                </a:lnTo>
                <a:cubicBezTo>
                  <a:pt x="336" y="336"/>
                  <a:pt x="345" y="328"/>
                  <a:pt x="345" y="317"/>
                </a:cubicBezTo>
                <a:lnTo>
                  <a:pt x="345" y="18"/>
                </a:lnTo>
                <a:cubicBezTo>
                  <a:pt x="343" y="8"/>
                  <a:pt x="335" y="0"/>
                  <a:pt x="324" y="0"/>
                </a:cubicBezTo>
                <a:close/>
                <a:moveTo>
                  <a:pt x="55" y="299"/>
                </a:moveTo>
                <a:cubicBezTo>
                  <a:pt x="45" y="299"/>
                  <a:pt x="37" y="291"/>
                  <a:pt x="37" y="280"/>
                </a:cubicBezTo>
                <a:lnTo>
                  <a:pt x="37" y="56"/>
                </a:lnTo>
                <a:cubicBezTo>
                  <a:pt x="37" y="45"/>
                  <a:pt x="45" y="37"/>
                  <a:pt x="55" y="37"/>
                </a:cubicBezTo>
                <a:lnTo>
                  <a:pt x="288" y="37"/>
                </a:lnTo>
                <a:cubicBezTo>
                  <a:pt x="298" y="37"/>
                  <a:pt x="307" y="45"/>
                  <a:pt x="307" y="56"/>
                </a:cubicBezTo>
                <a:lnTo>
                  <a:pt x="307" y="280"/>
                </a:lnTo>
                <a:cubicBezTo>
                  <a:pt x="307" y="291"/>
                  <a:pt x="299" y="299"/>
                  <a:pt x="288" y="299"/>
                </a:cubicBezTo>
                <a:lnTo>
                  <a:pt x="55" y="299"/>
                </a:lnTo>
                <a:close/>
                <a:moveTo>
                  <a:pt x="257" y="75"/>
                </a:moveTo>
                <a:lnTo>
                  <a:pt x="86" y="75"/>
                </a:lnTo>
                <a:cubicBezTo>
                  <a:pt x="79" y="75"/>
                  <a:pt x="73" y="80"/>
                  <a:pt x="73" y="87"/>
                </a:cubicBezTo>
                <a:lnTo>
                  <a:pt x="73" y="249"/>
                </a:lnTo>
                <a:cubicBezTo>
                  <a:pt x="73" y="256"/>
                  <a:pt x="79" y="261"/>
                  <a:pt x="86" y="261"/>
                </a:cubicBezTo>
                <a:lnTo>
                  <a:pt x="257" y="261"/>
                </a:lnTo>
                <a:cubicBezTo>
                  <a:pt x="264" y="261"/>
                  <a:pt x="270" y="256"/>
                  <a:pt x="270" y="249"/>
                </a:cubicBezTo>
                <a:lnTo>
                  <a:pt x="270" y="87"/>
                </a:lnTo>
                <a:cubicBezTo>
                  <a:pt x="270" y="80"/>
                  <a:pt x="264" y="75"/>
                  <a:pt x="257" y="75"/>
                </a:cubicBezTo>
                <a:close/>
                <a:moveTo>
                  <a:pt x="228" y="187"/>
                </a:moveTo>
                <a:lnTo>
                  <a:pt x="178" y="187"/>
                </a:lnTo>
                <a:cubicBezTo>
                  <a:pt x="171" y="199"/>
                  <a:pt x="157" y="212"/>
                  <a:pt x="139" y="212"/>
                </a:cubicBezTo>
                <a:cubicBezTo>
                  <a:pt x="116" y="212"/>
                  <a:pt x="98" y="191"/>
                  <a:pt x="98" y="168"/>
                </a:cubicBezTo>
                <a:cubicBezTo>
                  <a:pt x="98" y="145"/>
                  <a:pt x="117" y="124"/>
                  <a:pt x="139" y="124"/>
                </a:cubicBezTo>
                <a:cubicBezTo>
                  <a:pt x="157" y="124"/>
                  <a:pt x="171" y="137"/>
                  <a:pt x="178" y="149"/>
                </a:cubicBezTo>
                <a:lnTo>
                  <a:pt x="227" y="149"/>
                </a:lnTo>
                <a:cubicBezTo>
                  <a:pt x="237" y="149"/>
                  <a:pt x="244" y="159"/>
                  <a:pt x="244" y="168"/>
                </a:cubicBezTo>
                <a:cubicBezTo>
                  <a:pt x="245" y="177"/>
                  <a:pt x="238" y="187"/>
                  <a:pt x="228" y="187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1178;p98">
            <a:extLst>
              <a:ext uri="{FF2B5EF4-FFF2-40B4-BE49-F238E27FC236}">
                <a16:creationId xmlns:a16="http://schemas.microsoft.com/office/drawing/2014/main" id="{EE747A48-4B45-E441-841C-237CE79D3FB3}"/>
              </a:ext>
            </a:extLst>
          </p:cNvPr>
          <p:cNvSpPr/>
          <p:nvPr/>
        </p:nvSpPr>
        <p:spPr>
          <a:xfrm>
            <a:off x="3676680" y="5852315"/>
            <a:ext cx="140323" cy="140359"/>
          </a:xfrm>
          <a:custGeom>
            <a:avLst/>
            <a:gdLst/>
            <a:ahLst/>
            <a:cxnLst/>
            <a:rect l="l" t="t" r="r" b="b"/>
            <a:pathLst>
              <a:path w="375" h="375" extrusionOk="0">
                <a:moveTo>
                  <a:pt x="362" y="312"/>
                </a:moveTo>
                <a:lnTo>
                  <a:pt x="12" y="312"/>
                </a:lnTo>
                <a:cubicBezTo>
                  <a:pt x="5" y="312"/>
                  <a:pt x="0" y="317"/>
                  <a:pt x="0" y="323"/>
                </a:cubicBezTo>
                <a:lnTo>
                  <a:pt x="0" y="324"/>
                </a:lnTo>
                <a:cubicBezTo>
                  <a:pt x="0" y="352"/>
                  <a:pt x="35" y="374"/>
                  <a:pt x="62" y="374"/>
                </a:cubicBezTo>
                <a:lnTo>
                  <a:pt x="311" y="374"/>
                </a:lnTo>
                <a:cubicBezTo>
                  <a:pt x="339" y="374"/>
                  <a:pt x="374" y="352"/>
                  <a:pt x="374" y="324"/>
                </a:cubicBezTo>
                <a:lnTo>
                  <a:pt x="374" y="323"/>
                </a:lnTo>
                <a:cubicBezTo>
                  <a:pt x="374" y="317"/>
                  <a:pt x="368" y="312"/>
                  <a:pt x="362" y="312"/>
                </a:cubicBezTo>
                <a:close/>
                <a:moveTo>
                  <a:pt x="19" y="275"/>
                </a:moveTo>
                <a:lnTo>
                  <a:pt x="131" y="275"/>
                </a:lnTo>
                <a:cubicBezTo>
                  <a:pt x="138" y="275"/>
                  <a:pt x="143" y="268"/>
                  <a:pt x="143" y="261"/>
                </a:cubicBezTo>
                <a:lnTo>
                  <a:pt x="143" y="47"/>
                </a:lnTo>
                <a:cubicBezTo>
                  <a:pt x="143" y="44"/>
                  <a:pt x="138" y="42"/>
                  <a:pt x="138" y="45"/>
                </a:cubicBezTo>
                <a:lnTo>
                  <a:pt x="13" y="265"/>
                </a:lnTo>
                <a:cubicBezTo>
                  <a:pt x="11" y="269"/>
                  <a:pt x="14" y="275"/>
                  <a:pt x="19" y="275"/>
                </a:cubicBezTo>
                <a:close/>
                <a:moveTo>
                  <a:pt x="193" y="275"/>
                </a:moveTo>
                <a:lnTo>
                  <a:pt x="349" y="275"/>
                </a:lnTo>
                <a:cubicBezTo>
                  <a:pt x="356" y="275"/>
                  <a:pt x="362" y="268"/>
                  <a:pt x="361" y="261"/>
                </a:cubicBezTo>
                <a:cubicBezTo>
                  <a:pt x="356" y="216"/>
                  <a:pt x="348" y="76"/>
                  <a:pt x="189" y="2"/>
                </a:cubicBezTo>
                <a:cubicBezTo>
                  <a:pt x="185" y="0"/>
                  <a:pt x="180" y="2"/>
                  <a:pt x="180" y="7"/>
                </a:cubicBezTo>
                <a:lnTo>
                  <a:pt x="180" y="261"/>
                </a:lnTo>
                <a:cubicBezTo>
                  <a:pt x="180" y="268"/>
                  <a:pt x="186" y="275"/>
                  <a:pt x="193" y="275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1179;p98">
            <a:extLst>
              <a:ext uri="{FF2B5EF4-FFF2-40B4-BE49-F238E27FC236}">
                <a16:creationId xmlns:a16="http://schemas.microsoft.com/office/drawing/2014/main" id="{27670C21-C92A-2A44-A78A-32F2F6797EC7}"/>
              </a:ext>
            </a:extLst>
          </p:cNvPr>
          <p:cNvSpPr/>
          <p:nvPr/>
        </p:nvSpPr>
        <p:spPr>
          <a:xfrm>
            <a:off x="4105901" y="5850663"/>
            <a:ext cx="141973" cy="143662"/>
          </a:xfrm>
          <a:custGeom>
            <a:avLst/>
            <a:gdLst/>
            <a:ahLst/>
            <a:cxnLst/>
            <a:rect l="l" t="t" r="r" b="b"/>
            <a:pathLst>
              <a:path w="379" h="384" extrusionOk="0">
                <a:moveTo>
                  <a:pt x="238" y="152"/>
                </a:moveTo>
                <a:cubicBezTo>
                  <a:pt x="236" y="148"/>
                  <a:pt x="230" y="149"/>
                  <a:pt x="229" y="153"/>
                </a:cubicBezTo>
                <a:cubicBezTo>
                  <a:pt x="221" y="164"/>
                  <a:pt x="214" y="180"/>
                  <a:pt x="214" y="199"/>
                </a:cubicBezTo>
                <a:lnTo>
                  <a:pt x="214" y="268"/>
                </a:lnTo>
                <a:cubicBezTo>
                  <a:pt x="214" y="278"/>
                  <a:pt x="206" y="286"/>
                  <a:pt x="195" y="286"/>
                </a:cubicBezTo>
                <a:cubicBezTo>
                  <a:pt x="185" y="286"/>
                  <a:pt x="177" y="278"/>
                  <a:pt x="177" y="268"/>
                </a:cubicBezTo>
                <a:lnTo>
                  <a:pt x="177" y="55"/>
                </a:lnTo>
                <a:cubicBezTo>
                  <a:pt x="177" y="8"/>
                  <a:pt x="135" y="0"/>
                  <a:pt x="104" y="11"/>
                </a:cubicBezTo>
                <a:cubicBezTo>
                  <a:pt x="97" y="14"/>
                  <a:pt x="89" y="19"/>
                  <a:pt x="83" y="25"/>
                </a:cubicBezTo>
                <a:cubicBezTo>
                  <a:pt x="79" y="30"/>
                  <a:pt x="76" y="33"/>
                  <a:pt x="69" y="36"/>
                </a:cubicBezTo>
                <a:cubicBezTo>
                  <a:pt x="58" y="38"/>
                  <a:pt x="39" y="28"/>
                  <a:pt x="29" y="22"/>
                </a:cubicBezTo>
                <a:cubicBezTo>
                  <a:pt x="23" y="18"/>
                  <a:pt x="16" y="20"/>
                  <a:pt x="12" y="25"/>
                </a:cubicBezTo>
                <a:lnTo>
                  <a:pt x="5" y="36"/>
                </a:lnTo>
                <a:cubicBezTo>
                  <a:pt x="0" y="41"/>
                  <a:pt x="2" y="50"/>
                  <a:pt x="8" y="53"/>
                </a:cubicBezTo>
                <a:cubicBezTo>
                  <a:pt x="19" y="61"/>
                  <a:pt x="38" y="73"/>
                  <a:pt x="53" y="75"/>
                </a:cubicBezTo>
                <a:cubicBezTo>
                  <a:pt x="75" y="79"/>
                  <a:pt x="95" y="72"/>
                  <a:pt x="111" y="57"/>
                </a:cubicBezTo>
                <a:lnTo>
                  <a:pt x="110" y="58"/>
                </a:lnTo>
                <a:cubicBezTo>
                  <a:pt x="114" y="54"/>
                  <a:pt x="121" y="48"/>
                  <a:pt x="127" y="55"/>
                </a:cubicBezTo>
                <a:cubicBezTo>
                  <a:pt x="139" y="74"/>
                  <a:pt x="90" y="155"/>
                  <a:pt x="90" y="274"/>
                </a:cubicBezTo>
                <a:lnTo>
                  <a:pt x="90" y="284"/>
                </a:lnTo>
                <a:cubicBezTo>
                  <a:pt x="90" y="335"/>
                  <a:pt x="141" y="378"/>
                  <a:pt x="191" y="380"/>
                </a:cubicBezTo>
                <a:cubicBezTo>
                  <a:pt x="244" y="383"/>
                  <a:pt x="289" y="340"/>
                  <a:pt x="289" y="287"/>
                </a:cubicBezTo>
                <a:cubicBezTo>
                  <a:pt x="289" y="261"/>
                  <a:pt x="299" y="244"/>
                  <a:pt x="309" y="233"/>
                </a:cubicBezTo>
                <a:cubicBezTo>
                  <a:pt x="311" y="231"/>
                  <a:pt x="311" y="226"/>
                  <a:pt x="309" y="224"/>
                </a:cubicBezTo>
                <a:lnTo>
                  <a:pt x="238" y="152"/>
                </a:lnTo>
                <a:close/>
                <a:moveTo>
                  <a:pt x="357" y="211"/>
                </a:moveTo>
                <a:cubicBezTo>
                  <a:pt x="353" y="211"/>
                  <a:pt x="348" y="209"/>
                  <a:pt x="344" y="205"/>
                </a:cubicBezTo>
                <a:lnTo>
                  <a:pt x="244" y="106"/>
                </a:lnTo>
                <a:cubicBezTo>
                  <a:pt x="237" y="99"/>
                  <a:pt x="237" y="87"/>
                  <a:pt x="244" y="80"/>
                </a:cubicBezTo>
                <a:cubicBezTo>
                  <a:pt x="252" y="72"/>
                  <a:pt x="264" y="72"/>
                  <a:pt x="271" y="80"/>
                </a:cubicBezTo>
                <a:lnTo>
                  <a:pt x="371" y="180"/>
                </a:lnTo>
                <a:cubicBezTo>
                  <a:pt x="378" y="187"/>
                  <a:pt x="378" y="199"/>
                  <a:pt x="371" y="206"/>
                </a:cubicBezTo>
                <a:cubicBezTo>
                  <a:pt x="367" y="209"/>
                  <a:pt x="362" y="211"/>
                  <a:pt x="357" y="211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1180;p98">
            <a:extLst>
              <a:ext uri="{FF2B5EF4-FFF2-40B4-BE49-F238E27FC236}">
                <a16:creationId xmlns:a16="http://schemas.microsoft.com/office/drawing/2014/main" id="{12CF7666-FCE8-2B4F-8A7B-391CAE34C018}"/>
              </a:ext>
            </a:extLst>
          </p:cNvPr>
          <p:cNvSpPr/>
          <p:nvPr/>
        </p:nvSpPr>
        <p:spPr>
          <a:xfrm>
            <a:off x="4538425" y="5852315"/>
            <a:ext cx="140323" cy="140359"/>
          </a:xfrm>
          <a:custGeom>
            <a:avLst/>
            <a:gdLst/>
            <a:ahLst/>
            <a:cxnLst/>
            <a:rect l="l" t="t" r="r" b="b"/>
            <a:pathLst>
              <a:path w="377" h="375" extrusionOk="0">
                <a:moveTo>
                  <a:pt x="358" y="38"/>
                </a:moveTo>
                <a:lnTo>
                  <a:pt x="206" y="60"/>
                </a:lnTo>
                <a:lnTo>
                  <a:pt x="206" y="274"/>
                </a:lnTo>
                <a:cubicBezTo>
                  <a:pt x="206" y="278"/>
                  <a:pt x="204" y="280"/>
                  <a:pt x="200" y="280"/>
                </a:cubicBezTo>
                <a:lnTo>
                  <a:pt x="175" y="280"/>
                </a:lnTo>
                <a:cubicBezTo>
                  <a:pt x="171" y="280"/>
                  <a:pt x="169" y="278"/>
                  <a:pt x="169" y="274"/>
                </a:cubicBezTo>
                <a:lnTo>
                  <a:pt x="169" y="66"/>
                </a:lnTo>
                <a:lnTo>
                  <a:pt x="23" y="88"/>
                </a:lnTo>
                <a:lnTo>
                  <a:pt x="20" y="88"/>
                </a:lnTo>
                <a:cubicBezTo>
                  <a:pt x="11" y="88"/>
                  <a:pt x="3" y="81"/>
                  <a:pt x="2" y="72"/>
                </a:cubicBezTo>
                <a:cubicBezTo>
                  <a:pt x="0" y="61"/>
                  <a:pt x="7" y="51"/>
                  <a:pt x="16" y="51"/>
                </a:cubicBezTo>
                <a:lnTo>
                  <a:pt x="132" y="33"/>
                </a:lnTo>
                <a:cubicBezTo>
                  <a:pt x="143" y="14"/>
                  <a:pt x="164" y="1"/>
                  <a:pt x="187" y="1"/>
                </a:cubicBezTo>
                <a:cubicBezTo>
                  <a:pt x="204" y="1"/>
                  <a:pt x="220" y="8"/>
                  <a:pt x="231" y="19"/>
                </a:cubicBezTo>
                <a:lnTo>
                  <a:pt x="353" y="2"/>
                </a:lnTo>
                <a:cubicBezTo>
                  <a:pt x="363" y="0"/>
                  <a:pt x="373" y="7"/>
                  <a:pt x="374" y="17"/>
                </a:cubicBezTo>
                <a:cubicBezTo>
                  <a:pt x="375" y="26"/>
                  <a:pt x="369" y="36"/>
                  <a:pt x="358" y="38"/>
                </a:cubicBezTo>
                <a:close/>
                <a:moveTo>
                  <a:pt x="134" y="267"/>
                </a:moveTo>
                <a:cubicBezTo>
                  <a:pt x="139" y="262"/>
                  <a:pt x="139" y="255"/>
                  <a:pt x="136" y="248"/>
                </a:cubicBezTo>
                <a:lnTo>
                  <a:pt x="87" y="130"/>
                </a:lnTo>
                <a:cubicBezTo>
                  <a:pt x="84" y="123"/>
                  <a:pt x="76" y="119"/>
                  <a:pt x="69" y="119"/>
                </a:cubicBezTo>
                <a:cubicBezTo>
                  <a:pt x="61" y="119"/>
                  <a:pt x="55" y="123"/>
                  <a:pt x="52" y="130"/>
                </a:cubicBezTo>
                <a:lnTo>
                  <a:pt x="2" y="248"/>
                </a:lnTo>
                <a:cubicBezTo>
                  <a:pt x="0" y="254"/>
                  <a:pt x="1" y="260"/>
                  <a:pt x="4" y="265"/>
                </a:cubicBezTo>
                <a:cubicBezTo>
                  <a:pt x="6" y="267"/>
                  <a:pt x="30" y="304"/>
                  <a:pt x="69" y="304"/>
                </a:cubicBezTo>
                <a:cubicBezTo>
                  <a:pt x="91" y="304"/>
                  <a:pt x="114" y="292"/>
                  <a:pt x="134" y="267"/>
                </a:cubicBezTo>
                <a:close/>
                <a:moveTo>
                  <a:pt x="69" y="185"/>
                </a:moveTo>
                <a:lnTo>
                  <a:pt x="96" y="249"/>
                </a:lnTo>
                <a:lnTo>
                  <a:pt x="43" y="249"/>
                </a:lnTo>
                <a:lnTo>
                  <a:pt x="69" y="185"/>
                </a:lnTo>
                <a:close/>
                <a:moveTo>
                  <a:pt x="323" y="93"/>
                </a:moveTo>
                <a:cubicBezTo>
                  <a:pt x="320" y="86"/>
                  <a:pt x="313" y="82"/>
                  <a:pt x="306" y="82"/>
                </a:cubicBezTo>
                <a:cubicBezTo>
                  <a:pt x="298" y="82"/>
                  <a:pt x="292" y="86"/>
                  <a:pt x="289" y="93"/>
                </a:cubicBezTo>
                <a:lnTo>
                  <a:pt x="239" y="211"/>
                </a:lnTo>
                <a:cubicBezTo>
                  <a:pt x="237" y="216"/>
                  <a:pt x="238" y="223"/>
                  <a:pt x="241" y="228"/>
                </a:cubicBezTo>
                <a:cubicBezTo>
                  <a:pt x="242" y="230"/>
                  <a:pt x="266" y="267"/>
                  <a:pt x="305" y="267"/>
                </a:cubicBezTo>
                <a:cubicBezTo>
                  <a:pt x="329" y="267"/>
                  <a:pt x="350" y="255"/>
                  <a:pt x="371" y="230"/>
                </a:cubicBezTo>
                <a:cubicBezTo>
                  <a:pt x="375" y="224"/>
                  <a:pt x="376" y="217"/>
                  <a:pt x="373" y="210"/>
                </a:cubicBezTo>
                <a:lnTo>
                  <a:pt x="323" y="93"/>
                </a:lnTo>
                <a:close/>
                <a:moveTo>
                  <a:pt x="306" y="148"/>
                </a:moveTo>
                <a:lnTo>
                  <a:pt x="333" y="212"/>
                </a:lnTo>
                <a:lnTo>
                  <a:pt x="279" y="212"/>
                </a:lnTo>
                <a:lnTo>
                  <a:pt x="306" y="148"/>
                </a:lnTo>
                <a:close/>
                <a:moveTo>
                  <a:pt x="188" y="318"/>
                </a:moveTo>
                <a:cubicBezTo>
                  <a:pt x="153" y="318"/>
                  <a:pt x="118" y="330"/>
                  <a:pt x="93" y="351"/>
                </a:cubicBezTo>
                <a:cubicBezTo>
                  <a:pt x="90" y="353"/>
                  <a:pt x="88" y="357"/>
                  <a:pt x="88" y="360"/>
                </a:cubicBezTo>
                <a:lnTo>
                  <a:pt x="88" y="361"/>
                </a:lnTo>
                <a:cubicBezTo>
                  <a:pt x="88" y="368"/>
                  <a:pt x="94" y="374"/>
                  <a:pt x="101" y="374"/>
                </a:cubicBezTo>
                <a:lnTo>
                  <a:pt x="275" y="374"/>
                </a:lnTo>
                <a:cubicBezTo>
                  <a:pt x="282" y="374"/>
                  <a:pt x="287" y="368"/>
                  <a:pt x="287" y="361"/>
                </a:cubicBezTo>
                <a:lnTo>
                  <a:pt x="287" y="360"/>
                </a:lnTo>
                <a:cubicBezTo>
                  <a:pt x="287" y="357"/>
                  <a:pt x="286" y="353"/>
                  <a:pt x="283" y="351"/>
                </a:cubicBezTo>
                <a:cubicBezTo>
                  <a:pt x="258" y="330"/>
                  <a:pt x="223" y="318"/>
                  <a:pt x="188" y="318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1181;p98">
            <a:extLst>
              <a:ext uri="{FF2B5EF4-FFF2-40B4-BE49-F238E27FC236}">
                <a16:creationId xmlns:a16="http://schemas.microsoft.com/office/drawing/2014/main" id="{7705780F-2E94-4048-B1AB-1542C3AEC784}"/>
              </a:ext>
            </a:extLst>
          </p:cNvPr>
          <p:cNvSpPr/>
          <p:nvPr/>
        </p:nvSpPr>
        <p:spPr>
          <a:xfrm>
            <a:off x="4964344" y="5852315"/>
            <a:ext cx="145275" cy="142010"/>
          </a:xfrm>
          <a:custGeom>
            <a:avLst/>
            <a:gdLst/>
            <a:ahLst/>
            <a:cxnLst/>
            <a:rect l="l" t="t" r="r" b="b"/>
            <a:pathLst>
              <a:path w="389" h="381" extrusionOk="0">
                <a:moveTo>
                  <a:pt x="373" y="78"/>
                </a:moveTo>
                <a:cubicBezTo>
                  <a:pt x="371" y="78"/>
                  <a:pt x="370" y="78"/>
                  <a:pt x="369" y="77"/>
                </a:cubicBezTo>
                <a:cubicBezTo>
                  <a:pt x="373" y="78"/>
                  <a:pt x="376" y="79"/>
                  <a:pt x="373" y="78"/>
                </a:cubicBezTo>
                <a:close/>
                <a:moveTo>
                  <a:pt x="327" y="43"/>
                </a:moveTo>
                <a:cubicBezTo>
                  <a:pt x="319" y="29"/>
                  <a:pt x="318" y="0"/>
                  <a:pt x="298" y="0"/>
                </a:cubicBezTo>
                <a:lnTo>
                  <a:pt x="100" y="0"/>
                </a:lnTo>
                <a:cubicBezTo>
                  <a:pt x="80" y="0"/>
                  <a:pt x="80" y="29"/>
                  <a:pt x="71" y="43"/>
                </a:cubicBezTo>
                <a:cubicBezTo>
                  <a:pt x="58" y="63"/>
                  <a:pt x="41" y="68"/>
                  <a:pt x="21" y="80"/>
                </a:cubicBezTo>
                <a:cubicBezTo>
                  <a:pt x="0" y="92"/>
                  <a:pt x="20" y="141"/>
                  <a:pt x="25" y="159"/>
                </a:cubicBezTo>
                <a:cubicBezTo>
                  <a:pt x="44" y="229"/>
                  <a:pt x="81" y="293"/>
                  <a:pt x="138" y="338"/>
                </a:cubicBezTo>
                <a:cubicBezTo>
                  <a:pt x="155" y="352"/>
                  <a:pt x="172" y="363"/>
                  <a:pt x="190" y="372"/>
                </a:cubicBezTo>
                <a:cubicBezTo>
                  <a:pt x="208" y="380"/>
                  <a:pt x="236" y="356"/>
                  <a:pt x="248" y="347"/>
                </a:cubicBezTo>
                <a:cubicBezTo>
                  <a:pt x="281" y="324"/>
                  <a:pt x="307" y="295"/>
                  <a:pt x="328" y="261"/>
                </a:cubicBezTo>
                <a:cubicBezTo>
                  <a:pt x="346" y="233"/>
                  <a:pt x="360" y="201"/>
                  <a:pt x="370" y="169"/>
                </a:cubicBezTo>
                <a:cubicBezTo>
                  <a:pt x="374" y="156"/>
                  <a:pt x="378" y="143"/>
                  <a:pt x="380" y="130"/>
                </a:cubicBezTo>
                <a:cubicBezTo>
                  <a:pt x="383" y="119"/>
                  <a:pt x="388" y="101"/>
                  <a:pt x="385" y="90"/>
                </a:cubicBezTo>
                <a:cubicBezTo>
                  <a:pt x="384" y="85"/>
                  <a:pt x="378" y="80"/>
                  <a:pt x="373" y="78"/>
                </a:cubicBezTo>
                <a:cubicBezTo>
                  <a:pt x="354" y="73"/>
                  <a:pt x="363" y="75"/>
                  <a:pt x="369" y="77"/>
                </a:cubicBezTo>
                <a:cubicBezTo>
                  <a:pt x="352" y="71"/>
                  <a:pt x="337" y="59"/>
                  <a:pt x="327" y="43"/>
                </a:cubicBezTo>
                <a:close/>
                <a:moveTo>
                  <a:pt x="345" y="122"/>
                </a:moveTo>
                <a:cubicBezTo>
                  <a:pt x="328" y="205"/>
                  <a:pt x="284" y="283"/>
                  <a:pt x="209" y="329"/>
                </a:cubicBezTo>
                <a:lnTo>
                  <a:pt x="199" y="335"/>
                </a:lnTo>
                <a:lnTo>
                  <a:pt x="189" y="328"/>
                </a:lnTo>
                <a:cubicBezTo>
                  <a:pt x="99" y="274"/>
                  <a:pt x="65" y="186"/>
                  <a:pt x="53" y="121"/>
                </a:cubicBezTo>
                <a:lnTo>
                  <a:pt x="51" y="109"/>
                </a:lnTo>
                <a:lnTo>
                  <a:pt x="62" y="102"/>
                </a:lnTo>
                <a:cubicBezTo>
                  <a:pt x="81" y="90"/>
                  <a:pt x="99" y="69"/>
                  <a:pt x="110" y="47"/>
                </a:cubicBezTo>
                <a:lnTo>
                  <a:pt x="115" y="36"/>
                </a:lnTo>
                <a:lnTo>
                  <a:pt x="283" y="36"/>
                </a:lnTo>
                <a:lnTo>
                  <a:pt x="286" y="44"/>
                </a:lnTo>
                <a:cubicBezTo>
                  <a:pt x="297" y="68"/>
                  <a:pt x="316" y="90"/>
                  <a:pt x="339" y="103"/>
                </a:cubicBezTo>
                <a:lnTo>
                  <a:pt x="347" y="108"/>
                </a:lnTo>
                <a:lnTo>
                  <a:pt x="347" y="109"/>
                </a:lnTo>
                <a:lnTo>
                  <a:pt x="345" y="122"/>
                </a:lnTo>
                <a:close/>
                <a:moveTo>
                  <a:pt x="193" y="75"/>
                </a:moveTo>
                <a:cubicBezTo>
                  <a:pt x="179" y="75"/>
                  <a:pt x="144" y="75"/>
                  <a:pt x="137" y="81"/>
                </a:cubicBezTo>
                <a:cubicBezTo>
                  <a:pt x="125" y="92"/>
                  <a:pt x="118" y="107"/>
                  <a:pt x="106" y="117"/>
                </a:cubicBezTo>
                <a:cubicBezTo>
                  <a:pt x="92" y="128"/>
                  <a:pt x="99" y="140"/>
                  <a:pt x="103" y="155"/>
                </a:cubicBezTo>
                <a:cubicBezTo>
                  <a:pt x="112" y="181"/>
                  <a:pt x="123" y="206"/>
                  <a:pt x="140" y="229"/>
                </a:cubicBezTo>
                <a:cubicBezTo>
                  <a:pt x="148" y="241"/>
                  <a:pt x="157" y="253"/>
                  <a:pt x="168" y="262"/>
                </a:cubicBezTo>
                <a:cubicBezTo>
                  <a:pt x="171" y="265"/>
                  <a:pt x="200" y="294"/>
                  <a:pt x="200" y="276"/>
                </a:cubicBezTo>
                <a:lnTo>
                  <a:pt x="200" y="87"/>
                </a:lnTo>
                <a:cubicBezTo>
                  <a:pt x="199" y="80"/>
                  <a:pt x="199" y="75"/>
                  <a:pt x="193" y="75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1182;p98">
            <a:extLst>
              <a:ext uri="{FF2B5EF4-FFF2-40B4-BE49-F238E27FC236}">
                <a16:creationId xmlns:a16="http://schemas.microsoft.com/office/drawing/2014/main" id="{5F7590E6-FFE5-0B45-A560-196E75CF40A2}"/>
              </a:ext>
            </a:extLst>
          </p:cNvPr>
          <p:cNvSpPr/>
          <p:nvPr/>
        </p:nvSpPr>
        <p:spPr>
          <a:xfrm>
            <a:off x="5396868" y="5853966"/>
            <a:ext cx="118862" cy="140360"/>
          </a:xfrm>
          <a:custGeom>
            <a:avLst/>
            <a:gdLst/>
            <a:ahLst/>
            <a:cxnLst/>
            <a:rect l="l" t="t" r="r" b="b"/>
            <a:pathLst>
              <a:path w="317" h="374" extrusionOk="0">
                <a:moveTo>
                  <a:pt x="306" y="226"/>
                </a:moveTo>
                <a:lnTo>
                  <a:pt x="165" y="161"/>
                </a:lnTo>
                <a:cubicBezTo>
                  <a:pt x="161" y="160"/>
                  <a:pt x="157" y="160"/>
                  <a:pt x="154" y="161"/>
                </a:cubicBezTo>
                <a:lnTo>
                  <a:pt x="10" y="226"/>
                </a:lnTo>
                <a:cubicBezTo>
                  <a:pt x="3" y="230"/>
                  <a:pt x="0" y="239"/>
                  <a:pt x="5" y="246"/>
                </a:cubicBezTo>
                <a:cubicBezTo>
                  <a:pt x="20" y="267"/>
                  <a:pt x="29" y="295"/>
                  <a:pt x="33" y="307"/>
                </a:cubicBezTo>
                <a:cubicBezTo>
                  <a:pt x="35" y="312"/>
                  <a:pt x="38" y="315"/>
                  <a:pt x="43" y="316"/>
                </a:cubicBezTo>
                <a:cubicBezTo>
                  <a:pt x="92" y="328"/>
                  <a:pt x="133" y="356"/>
                  <a:pt x="150" y="369"/>
                </a:cubicBezTo>
                <a:cubicBezTo>
                  <a:pt x="154" y="373"/>
                  <a:pt x="161" y="373"/>
                  <a:pt x="167" y="369"/>
                </a:cubicBezTo>
                <a:cubicBezTo>
                  <a:pt x="184" y="356"/>
                  <a:pt x="225" y="328"/>
                  <a:pt x="274" y="316"/>
                </a:cubicBezTo>
                <a:cubicBezTo>
                  <a:pt x="278" y="315"/>
                  <a:pt x="282" y="312"/>
                  <a:pt x="284" y="307"/>
                </a:cubicBezTo>
                <a:cubicBezTo>
                  <a:pt x="288" y="294"/>
                  <a:pt x="297" y="267"/>
                  <a:pt x="312" y="246"/>
                </a:cubicBezTo>
                <a:cubicBezTo>
                  <a:pt x="316" y="240"/>
                  <a:pt x="314" y="230"/>
                  <a:pt x="306" y="226"/>
                </a:cubicBezTo>
                <a:close/>
                <a:moveTo>
                  <a:pt x="121" y="261"/>
                </a:moveTo>
                <a:cubicBezTo>
                  <a:pt x="110" y="261"/>
                  <a:pt x="102" y="250"/>
                  <a:pt x="102" y="236"/>
                </a:cubicBezTo>
                <a:cubicBezTo>
                  <a:pt x="102" y="222"/>
                  <a:pt x="110" y="211"/>
                  <a:pt x="121" y="211"/>
                </a:cubicBezTo>
                <a:cubicBezTo>
                  <a:pt x="132" y="211"/>
                  <a:pt x="140" y="222"/>
                  <a:pt x="140" y="236"/>
                </a:cubicBezTo>
                <a:cubicBezTo>
                  <a:pt x="140" y="250"/>
                  <a:pt x="132" y="261"/>
                  <a:pt x="121" y="261"/>
                </a:cubicBezTo>
                <a:close/>
                <a:moveTo>
                  <a:pt x="196" y="261"/>
                </a:moveTo>
                <a:cubicBezTo>
                  <a:pt x="185" y="261"/>
                  <a:pt x="177" y="250"/>
                  <a:pt x="177" y="236"/>
                </a:cubicBezTo>
                <a:cubicBezTo>
                  <a:pt x="177" y="222"/>
                  <a:pt x="185" y="211"/>
                  <a:pt x="196" y="211"/>
                </a:cubicBezTo>
                <a:cubicBezTo>
                  <a:pt x="207" y="211"/>
                  <a:pt x="214" y="222"/>
                  <a:pt x="214" y="236"/>
                </a:cubicBezTo>
                <a:cubicBezTo>
                  <a:pt x="214" y="250"/>
                  <a:pt x="207" y="261"/>
                  <a:pt x="196" y="261"/>
                </a:cubicBezTo>
                <a:close/>
                <a:moveTo>
                  <a:pt x="61" y="162"/>
                </a:moveTo>
                <a:lnTo>
                  <a:pt x="137" y="127"/>
                </a:lnTo>
                <a:cubicBezTo>
                  <a:pt x="147" y="123"/>
                  <a:pt x="157" y="122"/>
                  <a:pt x="167" y="123"/>
                </a:cubicBezTo>
                <a:cubicBezTo>
                  <a:pt x="172" y="124"/>
                  <a:pt x="175" y="126"/>
                  <a:pt x="180" y="128"/>
                </a:cubicBezTo>
                <a:lnTo>
                  <a:pt x="256" y="163"/>
                </a:lnTo>
                <a:cubicBezTo>
                  <a:pt x="260" y="165"/>
                  <a:pt x="264" y="161"/>
                  <a:pt x="264" y="158"/>
                </a:cubicBezTo>
                <a:lnTo>
                  <a:pt x="264" y="130"/>
                </a:lnTo>
                <a:cubicBezTo>
                  <a:pt x="264" y="126"/>
                  <a:pt x="263" y="123"/>
                  <a:pt x="260" y="121"/>
                </a:cubicBezTo>
                <a:cubicBezTo>
                  <a:pt x="256" y="116"/>
                  <a:pt x="246" y="106"/>
                  <a:pt x="227" y="106"/>
                </a:cubicBezTo>
                <a:lnTo>
                  <a:pt x="227" y="70"/>
                </a:lnTo>
                <a:cubicBezTo>
                  <a:pt x="227" y="65"/>
                  <a:pt x="225" y="61"/>
                  <a:pt x="221" y="59"/>
                </a:cubicBezTo>
                <a:cubicBezTo>
                  <a:pt x="214" y="55"/>
                  <a:pt x="202" y="49"/>
                  <a:pt x="183" y="46"/>
                </a:cubicBezTo>
                <a:lnTo>
                  <a:pt x="183" y="12"/>
                </a:lnTo>
                <a:cubicBezTo>
                  <a:pt x="183" y="5"/>
                  <a:pt x="178" y="0"/>
                  <a:pt x="171" y="0"/>
                </a:cubicBezTo>
                <a:lnTo>
                  <a:pt x="146" y="0"/>
                </a:lnTo>
                <a:cubicBezTo>
                  <a:pt x="139" y="0"/>
                  <a:pt x="133" y="5"/>
                  <a:pt x="133" y="12"/>
                </a:cubicBezTo>
                <a:lnTo>
                  <a:pt x="133" y="45"/>
                </a:lnTo>
                <a:cubicBezTo>
                  <a:pt x="115" y="49"/>
                  <a:pt x="103" y="54"/>
                  <a:pt x="96" y="58"/>
                </a:cubicBezTo>
                <a:cubicBezTo>
                  <a:pt x="92" y="59"/>
                  <a:pt x="90" y="64"/>
                  <a:pt x="90" y="69"/>
                </a:cubicBezTo>
                <a:lnTo>
                  <a:pt x="90" y="105"/>
                </a:lnTo>
                <a:cubicBezTo>
                  <a:pt x="71" y="105"/>
                  <a:pt x="60" y="115"/>
                  <a:pt x="56" y="119"/>
                </a:cubicBezTo>
                <a:cubicBezTo>
                  <a:pt x="53" y="122"/>
                  <a:pt x="52" y="125"/>
                  <a:pt x="52" y="128"/>
                </a:cubicBezTo>
                <a:lnTo>
                  <a:pt x="52" y="156"/>
                </a:lnTo>
                <a:cubicBezTo>
                  <a:pt x="52" y="161"/>
                  <a:pt x="57" y="164"/>
                  <a:pt x="61" y="162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1183;p98">
            <a:extLst>
              <a:ext uri="{FF2B5EF4-FFF2-40B4-BE49-F238E27FC236}">
                <a16:creationId xmlns:a16="http://schemas.microsoft.com/office/drawing/2014/main" id="{7092AC1F-0F02-A845-9719-8EE3ADC2C979}"/>
              </a:ext>
            </a:extLst>
          </p:cNvPr>
          <p:cNvSpPr/>
          <p:nvPr/>
        </p:nvSpPr>
        <p:spPr>
          <a:xfrm>
            <a:off x="5802978" y="5858920"/>
            <a:ext cx="140323" cy="92472"/>
          </a:xfrm>
          <a:custGeom>
            <a:avLst/>
            <a:gdLst/>
            <a:ahLst/>
            <a:cxnLst/>
            <a:rect l="l" t="t" r="r" b="b"/>
            <a:pathLst>
              <a:path w="377" h="246" extrusionOk="0">
                <a:moveTo>
                  <a:pt x="142" y="172"/>
                </a:moveTo>
                <a:lnTo>
                  <a:pt x="328" y="172"/>
                </a:lnTo>
                <a:cubicBezTo>
                  <a:pt x="334" y="172"/>
                  <a:pt x="339" y="168"/>
                  <a:pt x="340" y="162"/>
                </a:cubicBezTo>
                <a:lnTo>
                  <a:pt x="374" y="46"/>
                </a:lnTo>
                <a:cubicBezTo>
                  <a:pt x="376" y="38"/>
                  <a:pt x="370" y="31"/>
                  <a:pt x="362" y="31"/>
                </a:cubicBezTo>
                <a:lnTo>
                  <a:pt x="75" y="31"/>
                </a:lnTo>
                <a:lnTo>
                  <a:pt x="70" y="14"/>
                </a:lnTo>
                <a:cubicBezTo>
                  <a:pt x="67" y="6"/>
                  <a:pt x="59" y="0"/>
                  <a:pt x="52" y="0"/>
                </a:cubicBezTo>
                <a:lnTo>
                  <a:pt x="21" y="0"/>
                </a:lnTo>
                <a:cubicBezTo>
                  <a:pt x="11" y="0"/>
                  <a:pt x="2" y="7"/>
                  <a:pt x="1" y="17"/>
                </a:cubicBezTo>
                <a:cubicBezTo>
                  <a:pt x="0" y="28"/>
                  <a:pt x="10" y="37"/>
                  <a:pt x="20" y="37"/>
                </a:cubicBezTo>
                <a:lnTo>
                  <a:pt x="38" y="37"/>
                </a:lnTo>
                <a:lnTo>
                  <a:pt x="97" y="232"/>
                </a:lnTo>
                <a:cubicBezTo>
                  <a:pt x="99" y="239"/>
                  <a:pt x="106" y="245"/>
                  <a:pt x="115" y="245"/>
                </a:cubicBezTo>
                <a:lnTo>
                  <a:pt x="334" y="245"/>
                </a:lnTo>
                <a:cubicBezTo>
                  <a:pt x="344" y="245"/>
                  <a:pt x="354" y="238"/>
                  <a:pt x="355" y="228"/>
                </a:cubicBezTo>
                <a:cubicBezTo>
                  <a:pt x="355" y="218"/>
                  <a:pt x="346" y="208"/>
                  <a:pt x="336" y="208"/>
                </a:cubicBezTo>
                <a:lnTo>
                  <a:pt x="143" y="208"/>
                </a:lnTo>
                <a:cubicBezTo>
                  <a:pt x="134" y="208"/>
                  <a:pt x="127" y="203"/>
                  <a:pt x="125" y="196"/>
                </a:cubicBezTo>
                <a:lnTo>
                  <a:pt x="125" y="195"/>
                </a:lnTo>
                <a:cubicBezTo>
                  <a:pt x="121" y="183"/>
                  <a:pt x="130" y="172"/>
                  <a:pt x="142" y="172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1184;p98">
            <a:extLst>
              <a:ext uri="{FF2B5EF4-FFF2-40B4-BE49-F238E27FC236}">
                <a16:creationId xmlns:a16="http://schemas.microsoft.com/office/drawing/2014/main" id="{B1DC04AB-CEF8-DE45-ADEB-8215A17FA8FB}"/>
              </a:ext>
            </a:extLst>
          </p:cNvPr>
          <p:cNvSpPr/>
          <p:nvPr/>
        </p:nvSpPr>
        <p:spPr>
          <a:xfrm>
            <a:off x="5845900" y="5964602"/>
            <a:ext cx="23112" cy="23118"/>
          </a:xfrm>
          <a:custGeom>
            <a:avLst/>
            <a:gdLst/>
            <a:ahLst/>
            <a:cxnLst/>
            <a:rect l="l" t="t" r="r" b="b"/>
            <a:pathLst>
              <a:path w="63" h="62" extrusionOk="0">
                <a:moveTo>
                  <a:pt x="62" y="31"/>
                </a:moveTo>
                <a:cubicBezTo>
                  <a:pt x="62" y="36"/>
                  <a:pt x="61" y="41"/>
                  <a:pt x="58" y="46"/>
                </a:cubicBezTo>
                <a:cubicBezTo>
                  <a:pt x="55" y="51"/>
                  <a:pt x="50" y="54"/>
                  <a:pt x="46" y="57"/>
                </a:cubicBezTo>
                <a:cubicBezTo>
                  <a:pt x="41" y="60"/>
                  <a:pt x="37" y="61"/>
                  <a:pt x="31" y="61"/>
                </a:cubicBezTo>
                <a:cubicBezTo>
                  <a:pt x="25" y="61"/>
                  <a:pt x="20" y="60"/>
                  <a:pt x="15" y="57"/>
                </a:cubicBezTo>
                <a:cubicBezTo>
                  <a:pt x="10" y="54"/>
                  <a:pt x="7" y="51"/>
                  <a:pt x="4" y="46"/>
                </a:cubicBezTo>
                <a:cubicBezTo>
                  <a:pt x="1" y="41"/>
                  <a:pt x="0" y="37"/>
                  <a:pt x="0" y="31"/>
                </a:cubicBezTo>
                <a:cubicBezTo>
                  <a:pt x="0" y="26"/>
                  <a:pt x="1" y="20"/>
                  <a:pt x="4" y="15"/>
                </a:cubicBezTo>
                <a:cubicBezTo>
                  <a:pt x="7" y="11"/>
                  <a:pt x="10" y="7"/>
                  <a:pt x="15" y="4"/>
                </a:cubicBezTo>
                <a:cubicBezTo>
                  <a:pt x="20" y="1"/>
                  <a:pt x="25" y="0"/>
                  <a:pt x="31" y="0"/>
                </a:cubicBezTo>
                <a:cubicBezTo>
                  <a:pt x="37" y="0"/>
                  <a:pt x="41" y="1"/>
                  <a:pt x="46" y="4"/>
                </a:cubicBezTo>
                <a:cubicBezTo>
                  <a:pt x="50" y="7"/>
                  <a:pt x="55" y="11"/>
                  <a:pt x="58" y="15"/>
                </a:cubicBezTo>
                <a:cubicBezTo>
                  <a:pt x="61" y="20"/>
                  <a:pt x="62" y="25"/>
                  <a:pt x="62" y="31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1185;p98">
            <a:extLst>
              <a:ext uri="{FF2B5EF4-FFF2-40B4-BE49-F238E27FC236}">
                <a16:creationId xmlns:a16="http://schemas.microsoft.com/office/drawing/2014/main" id="{0F04035C-8E7E-A24F-8641-36F8FE16F6BC}"/>
              </a:ext>
            </a:extLst>
          </p:cNvPr>
          <p:cNvSpPr/>
          <p:nvPr/>
        </p:nvSpPr>
        <p:spPr>
          <a:xfrm>
            <a:off x="5902029" y="5964602"/>
            <a:ext cx="23112" cy="23118"/>
          </a:xfrm>
          <a:custGeom>
            <a:avLst/>
            <a:gdLst/>
            <a:ahLst/>
            <a:cxnLst/>
            <a:rect l="l" t="t" r="r" b="b"/>
            <a:pathLst>
              <a:path w="63" h="62" extrusionOk="0">
                <a:moveTo>
                  <a:pt x="62" y="31"/>
                </a:moveTo>
                <a:cubicBezTo>
                  <a:pt x="62" y="36"/>
                  <a:pt x="61" y="41"/>
                  <a:pt x="58" y="46"/>
                </a:cubicBezTo>
                <a:cubicBezTo>
                  <a:pt x="55" y="51"/>
                  <a:pt x="51" y="54"/>
                  <a:pt x="46" y="57"/>
                </a:cubicBezTo>
                <a:cubicBezTo>
                  <a:pt x="41" y="60"/>
                  <a:pt x="36" y="61"/>
                  <a:pt x="31" y="61"/>
                </a:cubicBezTo>
                <a:cubicBezTo>
                  <a:pt x="25" y="61"/>
                  <a:pt x="20" y="60"/>
                  <a:pt x="15" y="57"/>
                </a:cubicBezTo>
                <a:cubicBezTo>
                  <a:pt x="10" y="54"/>
                  <a:pt x="7" y="51"/>
                  <a:pt x="4" y="46"/>
                </a:cubicBezTo>
                <a:cubicBezTo>
                  <a:pt x="1" y="41"/>
                  <a:pt x="0" y="37"/>
                  <a:pt x="0" y="31"/>
                </a:cubicBezTo>
                <a:cubicBezTo>
                  <a:pt x="0" y="26"/>
                  <a:pt x="1" y="20"/>
                  <a:pt x="4" y="15"/>
                </a:cubicBezTo>
                <a:cubicBezTo>
                  <a:pt x="7" y="11"/>
                  <a:pt x="10" y="7"/>
                  <a:pt x="15" y="4"/>
                </a:cubicBezTo>
                <a:cubicBezTo>
                  <a:pt x="20" y="1"/>
                  <a:pt x="25" y="0"/>
                  <a:pt x="31" y="0"/>
                </a:cubicBezTo>
                <a:cubicBezTo>
                  <a:pt x="36" y="0"/>
                  <a:pt x="41" y="1"/>
                  <a:pt x="46" y="4"/>
                </a:cubicBezTo>
                <a:cubicBezTo>
                  <a:pt x="51" y="7"/>
                  <a:pt x="55" y="11"/>
                  <a:pt x="58" y="15"/>
                </a:cubicBezTo>
                <a:cubicBezTo>
                  <a:pt x="61" y="20"/>
                  <a:pt x="62" y="25"/>
                  <a:pt x="62" y="31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1187;p98">
            <a:extLst>
              <a:ext uri="{FF2B5EF4-FFF2-40B4-BE49-F238E27FC236}">
                <a16:creationId xmlns:a16="http://schemas.microsoft.com/office/drawing/2014/main" id="{F1919615-1AA4-3C42-9B1A-6665A6CCEA6A}"/>
              </a:ext>
            </a:extLst>
          </p:cNvPr>
          <p:cNvSpPr/>
          <p:nvPr/>
        </p:nvSpPr>
        <p:spPr>
          <a:xfrm>
            <a:off x="8375007" y="2065922"/>
            <a:ext cx="117211" cy="140360"/>
          </a:xfrm>
          <a:custGeom>
            <a:avLst/>
            <a:gdLst/>
            <a:ahLst/>
            <a:cxnLst/>
            <a:rect l="l" t="t" r="r" b="b"/>
            <a:pathLst>
              <a:path w="313" h="375" extrusionOk="0">
                <a:moveTo>
                  <a:pt x="175" y="64"/>
                </a:moveTo>
                <a:lnTo>
                  <a:pt x="175" y="37"/>
                </a:lnTo>
                <a:lnTo>
                  <a:pt x="181" y="37"/>
                </a:lnTo>
                <a:cubicBezTo>
                  <a:pt x="191" y="37"/>
                  <a:pt x="200" y="29"/>
                  <a:pt x="200" y="19"/>
                </a:cubicBezTo>
                <a:cubicBezTo>
                  <a:pt x="200" y="8"/>
                  <a:pt x="192" y="0"/>
                  <a:pt x="181" y="0"/>
                </a:cubicBezTo>
                <a:lnTo>
                  <a:pt x="131" y="0"/>
                </a:lnTo>
                <a:cubicBezTo>
                  <a:pt x="121" y="0"/>
                  <a:pt x="112" y="8"/>
                  <a:pt x="112" y="19"/>
                </a:cubicBezTo>
                <a:cubicBezTo>
                  <a:pt x="112" y="29"/>
                  <a:pt x="120" y="37"/>
                  <a:pt x="131" y="37"/>
                </a:cubicBezTo>
                <a:lnTo>
                  <a:pt x="137" y="37"/>
                </a:lnTo>
                <a:lnTo>
                  <a:pt x="137" y="64"/>
                </a:lnTo>
                <a:cubicBezTo>
                  <a:pt x="60" y="73"/>
                  <a:pt x="0" y="138"/>
                  <a:pt x="0" y="218"/>
                </a:cubicBezTo>
                <a:cubicBezTo>
                  <a:pt x="0" y="303"/>
                  <a:pt x="70" y="374"/>
                  <a:pt x="156" y="374"/>
                </a:cubicBezTo>
                <a:cubicBezTo>
                  <a:pt x="242" y="374"/>
                  <a:pt x="312" y="303"/>
                  <a:pt x="312" y="218"/>
                </a:cubicBezTo>
                <a:cubicBezTo>
                  <a:pt x="312" y="138"/>
                  <a:pt x="252" y="73"/>
                  <a:pt x="175" y="64"/>
                </a:cubicBezTo>
                <a:close/>
                <a:moveTo>
                  <a:pt x="156" y="336"/>
                </a:moveTo>
                <a:cubicBezTo>
                  <a:pt x="91" y="336"/>
                  <a:pt x="38" y="283"/>
                  <a:pt x="38" y="218"/>
                </a:cubicBezTo>
                <a:cubicBezTo>
                  <a:pt x="38" y="152"/>
                  <a:pt x="91" y="100"/>
                  <a:pt x="156" y="100"/>
                </a:cubicBezTo>
                <a:cubicBezTo>
                  <a:pt x="221" y="100"/>
                  <a:pt x="274" y="152"/>
                  <a:pt x="274" y="218"/>
                </a:cubicBezTo>
                <a:cubicBezTo>
                  <a:pt x="274" y="283"/>
                  <a:pt x="221" y="336"/>
                  <a:pt x="156" y="336"/>
                </a:cubicBezTo>
                <a:close/>
                <a:moveTo>
                  <a:pt x="197" y="154"/>
                </a:moveTo>
                <a:lnTo>
                  <a:pt x="168" y="183"/>
                </a:lnTo>
                <a:cubicBezTo>
                  <a:pt x="165" y="181"/>
                  <a:pt x="161" y="180"/>
                  <a:pt x="156" y="180"/>
                </a:cubicBezTo>
                <a:cubicBezTo>
                  <a:pt x="136" y="180"/>
                  <a:pt x="119" y="198"/>
                  <a:pt x="119" y="218"/>
                </a:cubicBezTo>
                <a:cubicBezTo>
                  <a:pt x="119" y="238"/>
                  <a:pt x="136" y="255"/>
                  <a:pt x="156" y="255"/>
                </a:cubicBezTo>
                <a:cubicBezTo>
                  <a:pt x="176" y="255"/>
                  <a:pt x="193" y="238"/>
                  <a:pt x="193" y="218"/>
                </a:cubicBezTo>
                <a:cubicBezTo>
                  <a:pt x="193" y="213"/>
                  <a:pt x="193" y="209"/>
                  <a:pt x="191" y="205"/>
                </a:cubicBezTo>
                <a:lnTo>
                  <a:pt x="220" y="177"/>
                </a:lnTo>
                <a:cubicBezTo>
                  <a:pt x="226" y="170"/>
                  <a:pt x="226" y="160"/>
                  <a:pt x="220" y="154"/>
                </a:cubicBezTo>
                <a:cubicBezTo>
                  <a:pt x="214" y="148"/>
                  <a:pt x="204" y="148"/>
                  <a:pt x="197" y="154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1202;p98">
            <a:extLst>
              <a:ext uri="{FF2B5EF4-FFF2-40B4-BE49-F238E27FC236}">
                <a16:creationId xmlns:a16="http://schemas.microsoft.com/office/drawing/2014/main" id="{254A64E3-1588-E94C-911D-9D9C04637725}"/>
              </a:ext>
            </a:extLst>
          </p:cNvPr>
          <p:cNvSpPr/>
          <p:nvPr/>
        </p:nvSpPr>
        <p:spPr>
          <a:xfrm>
            <a:off x="7932579" y="1653101"/>
            <a:ext cx="140323" cy="122195"/>
          </a:xfrm>
          <a:custGeom>
            <a:avLst/>
            <a:gdLst/>
            <a:ahLst/>
            <a:cxnLst/>
            <a:rect l="l" t="t" r="r" b="b"/>
            <a:pathLst>
              <a:path w="374" h="328" extrusionOk="0">
                <a:moveTo>
                  <a:pt x="310" y="280"/>
                </a:moveTo>
                <a:lnTo>
                  <a:pt x="64" y="280"/>
                </a:lnTo>
                <a:cubicBezTo>
                  <a:pt x="57" y="280"/>
                  <a:pt x="53" y="286"/>
                  <a:pt x="53" y="291"/>
                </a:cubicBezTo>
                <a:lnTo>
                  <a:pt x="53" y="292"/>
                </a:lnTo>
                <a:cubicBezTo>
                  <a:pt x="53" y="311"/>
                  <a:pt x="68" y="327"/>
                  <a:pt x="88" y="327"/>
                </a:cubicBezTo>
                <a:lnTo>
                  <a:pt x="286" y="327"/>
                </a:lnTo>
                <a:cubicBezTo>
                  <a:pt x="306" y="327"/>
                  <a:pt x="321" y="311"/>
                  <a:pt x="321" y="292"/>
                </a:cubicBezTo>
                <a:lnTo>
                  <a:pt x="321" y="291"/>
                </a:lnTo>
                <a:cubicBezTo>
                  <a:pt x="320" y="286"/>
                  <a:pt x="316" y="280"/>
                  <a:pt x="310" y="280"/>
                </a:cubicBezTo>
                <a:close/>
                <a:moveTo>
                  <a:pt x="338" y="40"/>
                </a:moveTo>
                <a:cubicBezTo>
                  <a:pt x="319" y="40"/>
                  <a:pt x="303" y="56"/>
                  <a:pt x="303" y="76"/>
                </a:cubicBezTo>
                <a:cubicBezTo>
                  <a:pt x="303" y="86"/>
                  <a:pt x="308" y="96"/>
                  <a:pt x="316" y="102"/>
                </a:cubicBezTo>
                <a:cubicBezTo>
                  <a:pt x="306" y="125"/>
                  <a:pt x="283" y="140"/>
                  <a:pt x="257" y="139"/>
                </a:cubicBezTo>
                <a:cubicBezTo>
                  <a:pt x="225" y="138"/>
                  <a:pt x="201" y="113"/>
                  <a:pt x="199" y="82"/>
                </a:cubicBezTo>
                <a:cubicBezTo>
                  <a:pt x="199" y="76"/>
                  <a:pt x="199" y="72"/>
                  <a:pt x="200" y="67"/>
                </a:cubicBezTo>
                <a:cubicBezTo>
                  <a:pt x="213" y="61"/>
                  <a:pt x="222" y="50"/>
                  <a:pt x="222" y="34"/>
                </a:cubicBezTo>
                <a:cubicBezTo>
                  <a:pt x="222" y="16"/>
                  <a:pt x="207" y="0"/>
                  <a:pt x="187" y="0"/>
                </a:cubicBezTo>
                <a:cubicBezTo>
                  <a:pt x="168" y="0"/>
                  <a:pt x="151" y="16"/>
                  <a:pt x="151" y="35"/>
                </a:cubicBezTo>
                <a:cubicBezTo>
                  <a:pt x="151" y="50"/>
                  <a:pt x="161" y="62"/>
                  <a:pt x="173" y="68"/>
                </a:cubicBezTo>
                <a:cubicBezTo>
                  <a:pt x="175" y="72"/>
                  <a:pt x="175" y="77"/>
                  <a:pt x="175" y="83"/>
                </a:cubicBezTo>
                <a:cubicBezTo>
                  <a:pt x="173" y="114"/>
                  <a:pt x="148" y="139"/>
                  <a:pt x="117" y="140"/>
                </a:cubicBezTo>
                <a:cubicBezTo>
                  <a:pt x="91" y="142"/>
                  <a:pt x="67" y="125"/>
                  <a:pt x="57" y="103"/>
                </a:cubicBezTo>
                <a:cubicBezTo>
                  <a:pt x="65" y="97"/>
                  <a:pt x="70" y="86"/>
                  <a:pt x="70" y="76"/>
                </a:cubicBezTo>
                <a:cubicBezTo>
                  <a:pt x="70" y="57"/>
                  <a:pt x="55" y="41"/>
                  <a:pt x="35" y="41"/>
                </a:cubicBezTo>
                <a:cubicBezTo>
                  <a:pt x="16" y="41"/>
                  <a:pt x="0" y="56"/>
                  <a:pt x="0" y="76"/>
                </a:cubicBezTo>
                <a:cubicBezTo>
                  <a:pt x="0" y="95"/>
                  <a:pt x="15" y="111"/>
                  <a:pt x="35" y="111"/>
                </a:cubicBezTo>
                <a:lnTo>
                  <a:pt x="51" y="236"/>
                </a:lnTo>
                <a:cubicBezTo>
                  <a:pt x="52" y="241"/>
                  <a:pt x="57" y="245"/>
                  <a:pt x="62" y="245"/>
                </a:cubicBezTo>
                <a:lnTo>
                  <a:pt x="311" y="245"/>
                </a:lnTo>
                <a:cubicBezTo>
                  <a:pt x="317" y="245"/>
                  <a:pt x="321" y="241"/>
                  <a:pt x="322" y="236"/>
                </a:cubicBezTo>
                <a:lnTo>
                  <a:pt x="338" y="111"/>
                </a:lnTo>
                <a:cubicBezTo>
                  <a:pt x="358" y="111"/>
                  <a:pt x="373" y="95"/>
                  <a:pt x="373" y="76"/>
                </a:cubicBezTo>
                <a:cubicBezTo>
                  <a:pt x="373" y="56"/>
                  <a:pt x="358" y="40"/>
                  <a:pt x="338" y="40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1203;p98">
            <a:extLst>
              <a:ext uri="{FF2B5EF4-FFF2-40B4-BE49-F238E27FC236}">
                <a16:creationId xmlns:a16="http://schemas.microsoft.com/office/drawing/2014/main" id="{AB0317B8-9945-1B44-87FD-CB65691F86A3}"/>
              </a:ext>
            </a:extLst>
          </p:cNvPr>
          <p:cNvSpPr/>
          <p:nvPr/>
        </p:nvSpPr>
        <p:spPr>
          <a:xfrm>
            <a:off x="7551232" y="2093994"/>
            <a:ext cx="90796" cy="100728"/>
          </a:xfrm>
          <a:custGeom>
            <a:avLst/>
            <a:gdLst/>
            <a:ahLst/>
            <a:cxnLst/>
            <a:rect l="l" t="t" r="r" b="b"/>
            <a:pathLst>
              <a:path w="244" h="268" extrusionOk="0">
                <a:moveTo>
                  <a:pt x="177" y="168"/>
                </a:moveTo>
                <a:cubicBezTo>
                  <a:pt x="155" y="158"/>
                  <a:pt x="151" y="150"/>
                  <a:pt x="151" y="141"/>
                </a:cubicBezTo>
                <a:cubicBezTo>
                  <a:pt x="151" y="131"/>
                  <a:pt x="157" y="123"/>
                  <a:pt x="165" y="116"/>
                </a:cubicBezTo>
                <a:cubicBezTo>
                  <a:pt x="178" y="104"/>
                  <a:pt x="185" y="87"/>
                  <a:pt x="185" y="67"/>
                </a:cubicBezTo>
                <a:cubicBezTo>
                  <a:pt x="185" y="32"/>
                  <a:pt x="162" y="0"/>
                  <a:pt x="121" y="0"/>
                </a:cubicBezTo>
                <a:cubicBezTo>
                  <a:pt x="81" y="0"/>
                  <a:pt x="57" y="31"/>
                  <a:pt x="57" y="67"/>
                </a:cubicBezTo>
                <a:cubicBezTo>
                  <a:pt x="57" y="88"/>
                  <a:pt x="65" y="103"/>
                  <a:pt x="78" y="116"/>
                </a:cubicBezTo>
                <a:cubicBezTo>
                  <a:pt x="85" y="123"/>
                  <a:pt x="92" y="131"/>
                  <a:pt x="92" y="141"/>
                </a:cubicBezTo>
                <a:cubicBezTo>
                  <a:pt x="92" y="150"/>
                  <a:pt x="88" y="158"/>
                  <a:pt x="65" y="168"/>
                </a:cubicBezTo>
                <a:cubicBezTo>
                  <a:pt x="32" y="182"/>
                  <a:pt x="1" y="199"/>
                  <a:pt x="0" y="228"/>
                </a:cubicBezTo>
                <a:cubicBezTo>
                  <a:pt x="0" y="248"/>
                  <a:pt x="15" y="267"/>
                  <a:pt x="33" y="267"/>
                </a:cubicBezTo>
                <a:lnTo>
                  <a:pt x="208" y="267"/>
                </a:lnTo>
                <a:cubicBezTo>
                  <a:pt x="227" y="267"/>
                  <a:pt x="241" y="248"/>
                  <a:pt x="241" y="228"/>
                </a:cubicBezTo>
                <a:cubicBezTo>
                  <a:pt x="243" y="200"/>
                  <a:pt x="211" y="182"/>
                  <a:pt x="177" y="168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1204;p98">
            <a:extLst>
              <a:ext uri="{FF2B5EF4-FFF2-40B4-BE49-F238E27FC236}">
                <a16:creationId xmlns:a16="http://schemas.microsoft.com/office/drawing/2014/main" id="{9DF22479-47CE-5A43-82EE-A38C7E72D78E}"/>
              </a:ext>
            </a:extLst>
          </p:cNvPr>
          <p:cNvSpPr/>
          <p:nvPr/>
        </p:nvSpPr>
        <p:spPr>
          <a:xfrm>
            <a:off x="7501707" y="2077482"/>
            <a:ext cx="67684" cy="107333"/>
          </a:xfrm>
          <a:custGeom>
            <a:avLst/>
            <a:gdLst/>
            <a:ahLst/>
            <a:cxnLst/>
            <a:rect l="l" t="t" r="r" b="b"/>
            <a:pathLst>
              <a:path w="179" h="285" extrusionOk="0">
                <a:moveTo>
                  <a:pt x="167" y="164"/>
                </a:moveTo>
                <a:cubicBezTo>
                  <a:pt x="164" y="161"/>
                  <a:pt x="152" y="146"/>
                  <a:pt x="153" y="104"/>
                </a:cubicBezTo>
                <a:cubicBezTo>
                  <a:pt x="154" y="62"/>
                  <a:pt x="171" y="52"/>
                  <a:pt x="171" y="52"/>
                </a:cubicBezTo>
                <a:lnTo>
                  <a:pt x="171" y="12"/>
                </a:lnTo>
                <a:cubicBezTo>
                  <a:pt x="171" y="5"/>
                  <a:pt x="164" y="0"/>
                  <a:pt x="160" y="0"/>
                </a:cubicBezTo>
                <a:lnTo>
                  <a:pt x="12" y="0"/>
                </a:lnTo>
                <a:cubicBezTo>
                  <a:pt x="12" y="0"/>
                  <a:pt x="0" y="5"/>
                  <a:pt x="0" y="12"/>
                </a:cubicBezTo>
                <a:lnTo>
                  <a:pt x="0" y="284"/>
                </a:lnTo>
                <a:lnTo>
                  <a:pt x="84" y="284"/>
                </a:lnTo>
                <a:cubicBezTo>
                  <a:pt x="87" y="215"/>
                  <a:pt x="166" y="187"/>
                  <a:pt x="166" y="187"/>
                </a:cubicBezTo>
                <a:cubicBezTo>
                  <a:pt x="178" y="181"/>
                  <a:pt x="169" y="167"/>
                  <a:pt x="167" y="164"/>
                </a:cubicBezTo>
                <a:close/>
                <a:moveTo>
                  <a:pt x="67" y="250"/>
                </a:moveTo>
                <a:cubicBezTo>
                  <a:pt x="67" y="257"/>
                  <a:pt x="62" y="262"/>
                  <a:pt x="55" y="262"/>
                </a:cubicBezTo>
                <a:lnTo>
                  <a:pt x="42" y="262"/>
                </a:lnTo>
                <a:cubicBezTo>
                  <a:pt x="35" y="262"/>
                  <a:pt x="30" y="257"/>
                  <a:pt x="30" y="250"/>
                </a:cubicBezTo>
                <a:lnTo>
                  <a:pt x="30" y="237"/>
                </a:lnTo>
                <a:cubicBezTo>
                  <a:pt x="30" y="230"/>
                  <a:pt x="35" y="225"/>
                  <a:pt x="42" y="225"/>
                </a:cubicBezTo>
                <a:lnTo>
                  <a:pt x="55" y="225"/>
                </a:lnTo>
                <a:cubicBezTo>
                  <a:pt x="62" y="225"/>
                  <a:pt x="67" y="230"/>
                  <a:pt x="67" y="237"/>
                </a:cubicBezTo>
                <a:lnTo>
                  <a:pt x="67" y="250"/>
                </a:lnTo>
                <a:close/>
                <a:moveTo>
                  <a:pt x="67" y="188"/>
                </a:moveTo>
                <a:cubicBezTo>
                  <a:pt x="67" y="195"/>
                  <a:pt x="62" y="201"/>
                  <a:pt x="55" y="201"/>
                </a:cubicBezTo>
                <a:lnTo>
                  <a:pt x="42" y="201"/>
                </a:lnTo>
                <a:cubicBezTo>
                  <a:pt x="35" y="201"/>
                  <a:pt x="30" y="195"/>
                  <a:pt x="30" y="188"/>
                </a:cubicBezTo>
                <a:lnTo>
                  <a:pt x="30" y="176"/>
                </a:lnTo>
                <a:cubicBezTo>
                  <a:pt x="30" y="169"/>
                  <a:pt x="35" y="163"/>
                  <a:pt x="42" y="163"/>
                </a:cubicBezTo>
                <a:lnTo>
                  <a:pt x="55" y="163"/>
                </a:lnTo>
                <a:cubicBezTo>
                  <a:pt x="62" y="163"/>
                  <a:pt x="67" y="169"/>
                  <a:pt x="67" y="176"/>
                </a:cubicBezTo>
                <a:lnTo>
                  <a:pt x="67" y="188"/>
                </a:lnTo>
                <a:close/>
                <a:moveTo>
                  <a:pt x="67" y="126"/>
                </a:moveTo>
                <a:cubicBezTo>
                  <a:pt x="67" y="133"/>
                  <a:pt x="62" y="139"/>
                  <a:pt x="55" y="139"/>
                </a:cubicBezTo>
                <a:lnTo>
                  <a:pt x="42" y="139"/>
                </a:lnTo>
                <a:cubicBezTo>
                  <a:pt x="35" y="139"/>
                  <a:pt x="30" y="133"/>
                  <a:pt x="30" y="126"/>
                </a:cubicBezTo>
                <a:lnTo>
                  <a:pt x="30" y="114"/>
                </a:lnTo>
                <a:cubicBezTo>
                  <a:pt x="30" y="107"/>
                  <a:pt x="35" y="101"/>
                  <a:pt x="42" y="101"/>
                </a:cubicBezTo>
                <a:lnTo>
                  <a:pt x="55" y="101"/>
                </a:lnTo>
                <a:cubicBezTo>
                  <a:pt x="62" y="101"/>
                  <a:pt x="67" y="107"/>
                  <a:pt x="67" y="114"/>
                </a:cubicBezTo>
                <a:lnTo>
                  <a:pt x="67" y="126"/>
                </a:lnTo>
                <a:close/>
                <a:moveTo>
                  <a:pt x="67" y="65"/>
                </a:moveTo>
                <a:cubicBezTo>
                  <a:pt x="67" y="72"/>
                  <a:pt x="62" y="77"/>
                  <a:pt x="55" y="77"/>
                </a:cubicBezTo>
                <a:lnTo>
                  <a:pt x="42" y="77"/>
                </a:lnTo>
                <a:cubicBezTo>
                  <a:pt x="35" y="77"/>
                  <a:pt x="30" y="72"/>
                  <a:pt x="30" y="65"/>
                </a:cubicBezTo>
                <a:lnTo>
                  <a:pt x="30" y="52"/>
                </a:lnTo>
                <a:cubicBezTo>
                  <a:pt x="30" y="45"/>
                  <a:pt x="35" y="40"/>
                  <a:pt x="42" y="40"/>
                </a:cubicBezTo>
                <a:lnTo>
                  <a:pt x="55" y="40"/>
                </a:lnTo>
                <a:cubicBezTo>
                  <a:pt x="62" y="40"/>
                  <a:pt x="67" y="45"/>
                  <a:pt x="67" y="52"/>
                </a:cubicBezTo>
                <a:lnTo>
                  <a:pt x="67" y="65"/>
                </a:lnTo>
                <a:close/>
                <a:moveTo>
                  <a:pt x="137" y="188"/>
                </a:moveTo>
                <a:cubicBezTo>
                  <a:pt x="137" y="195"/>
                  <a:pt x="132" y="201"/>
                  <a:pt x="125" y="201"/>
                </a:cubicBezTo>
                <a:lnTo>
                  <a:pt x="112" y="201"/>
                </a:lnTo>
                <a:cubicBezTo>
                  <a:pt x="105" y="201"/>
                  <a:pt x="100" y="195"/>
                  <a:pt x="100" y="188"/>
                </a:cubicBezTo>
                <a:lnTo>
                  <a:pt x="100" y="176"/>
                </a:lnTo>
                <a:cubicBezTo>
                  <a:pt x="100" y="169"/>
                  <a:pt x="105" y="163"/>
                  <a:pt x="112" y="163"/>
                </a:cubicBezTo>
                <a:lnTo>
                  <a:pt x="125" y="163"/>
                </a:lnTo>
                <a:cubicBezTo>
                  <a:pt x="132" y="163"/>
                  <a:pt x="137" y="169"/>
                  <a:pt x="137" y="176"/>
                </a:cubicBezTo>
                <a:lnTo>
                  <a:pt x="137" y="188"/>
                </a:lnTo>
                <a:close/>
                <a:moveTo>
                  <a:pt x="137" y="126"/>
                </a:moveTo>
                <a:cubicBezTo>
                  <a:pt x="137" y="133"/>
                  <a:pt x="132" y="139"/>
                  <a:pt x="125" y="139"/>
                </a:cubicBezTo>
                <a:lnTo>
                  <a:pt x="112" y="139"/>
                </a:lnTo>
                <a:cubicBezTo>
                  <a:pt x="105" y="139"/>
                  <a:pt x="100" y="133"/>
                  <a:pt x="100" y="126"/>
                </a:cubicBezTo>
                <a:lnTo>
                  <a:pt x="100" y="114"/>
                </a:lnTo>
                <a:cubicBezTo>
                  <a:pt x="100" y="107"/>
                  <a:pt x="105" y="101"/>
                  <a:pt x="112" y="101"/>
                </a:cubicBezTo>
                <a:lnTo>
                  <a:pt x="125" y="101"/>
                </a:lnTo>
                <a:cubicBezTo>
                  <a:pt x="132" y="101"/>
                  <a:pt x="137" y="107"/>
                  <a:pt x="137" y="114"/>
                </a:cubicBezTo>
                <a:lnTo>
                  <a:pt x="137" y="126"/>
                </a:lnTo>
                <a:close/>
                <a:moveTo>
                  <a:pt x="137" y="65"/>
                </a:moveTo>
                <a:cubicBezTo>
                  <a:pt x="137" y="72"/>
                  <a:pt x="132" y="77"/>
                  <a:pt x="125" y="77"/>
                </a:cubicBezTo>
                <a:lnTo>
                  <a:pt x="112" y="77"/>
                </a:lnTo>
                <a:cubicBezTo>
                  <a:pt x="105" y="77"/>
                  <a:pt x="100" y="72"/>
                  <a:pt x="100" y="65"/>
                </a:cubicBezTo>
                <a:lnTo>
                  <a:pt x="100" y="52"/>
                </a:lnTo>
                <a:cubicBezTo>
                  <a:pt x="100" y="45"/>
                  <a:pt x="105" y="40"/>
                  <a:pt x="112" y="40"/>
                </a:cubicBezTo>
                <a:lnTo>
                  <a:pt x="125" y="40"/>
                </a:lnTo>
                <a:cubicBezTo>
                  <a:pt x="132" y="40"/>
                  <a:pt x="137" y="45"/>
                  <a:pt x="137" y="52"/>
                </a:cubicBezTo>
                <a:lnTo>
                  <a:pt x="137" y="65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1205;p98">
            <a:extLst>
              <a:ext uri="{FF2B5EF4-FFF2-40B4-BE49-F238E27FC236}">
                <a16:creationId xmlns:a16="http://schemas.microsoft.com/office/drawing/2014/main" id="{8BEB50C4-6B22-004C-BDAC-39ED20E78D8C}"/>
              </a:ext>
            </a:extLst>
          </p:cNvPr>
          <p:cNvSpPr/>
          <p:nvPr/>
        </p:nvSpPr>
        <p:spPr>
          <a:xfrm>
            <a:off x="10489750" y="2074179"/>
            <a:ext cx="140322" cy="123846"/>
          </a:xfrm>
          <a:custGeom>
            <a:avLst/>
            <a:gdLst/>
            <a:ahLst/>
            <a:cxnLst/>
            <a:rect l="l" t="t" r="r" b="b"/>
            <a:pathLst>
              <a:path w="376" h="329" extrusionOk="0">
                <a:moveTo>
                  <a:pt x="173" y="17"/>
                </a:moveTo>
                <a:lnTo>
                  <a:pt x="159" y="4"/>
                </a:lnTo>
                <a:cubicBezTo>
                  <a:pt x="156" y="0"/>
                  <a:pt x="150" y="0"/>
                  <a:pt x="146" y="4"/>
                </a:cubicBezTo>
                <a:lnTo>
                  <a:pt x="64" y="85"/>
                </a:lnTo>
                <a:lnTo>
                  <a:pt x="30" y="53"/>
                </a:lnTo>
                <a:cubicBezTo>
                  <a:pt x="26" y="49"/>
                  <a:pt x="21" y="49"/>
                  <a:pt x="17" y="53"/>
                </a:cubicBezTo>
                <a:lnTo>
                  <a:pt x="4" y="66"/>
                </a:lnTo>
                <a:cubicBezTo>
                  <a:pt x="0" y="70"/>
                  <a:pt x="0" y="75"/>
                  <a:pt x="4" y="79"/>
                </a:cubicBezTo>
                <a:lnTo>
                  <a:pt x="50" y="125"/>
                </a:lnTo>
                <a:cubicBezTo>
                  <a:pt x="54" y="129"/>
                  <a:pt x="58" y="130"/>
                  <a:pt x="63" y="130"/>
                </a:cubicBezTo>
                <a:cubicBezTo>
                  <a:pt x="68" y="130"/>
                  <a:pt x="72" y="129"/>
                  <a:pt x="76" y="125"/>
                </a:cubicBezTo>
                <a:lnTo>
                  <a:pt x="173" y="30"/>
                </a:lnTo>
                <a:cubicBezTo>
                  <a:pt x="176" y="27"/>
                  <a:pt x="176" y="21"/>
                  <a:pt x="173" y="17"/>
                </a:cubicBezTo>
                <a:close/>
                <a:moveTo>
                  <a:pt x="363" y="106"/>
                </a:moveTo>
                <a:lnTo>
                  <a:pt x="200" y="106"/>
                </a:lnTo>
                <a:cubicBezTo>
                  <a:pt x="193" y="106"/>
                  <a:pt x="187" y="100"/>
                  <a:pt x="187" y="93"/>
                </a:cubicBezTo>
                <a:lnTo>
                  <a:pt x="187" y="68"/>
                </a:lnTo>
                <a:cubicBezTo>
                  <a:pt x="187" y="61"/>
                  <a:pt x="193" y="56"/>
                  <a:pt x="200" y="56"/>
                </a:cubicBezTo>
                <a:lnTo>
                  <a:pt x="363" y="56"/>
                </a:lnTo>
                <a:cubicBezTo>
                  <a:pt x="370" y="56"/>
                  <a:pt x="375" y="61"/>
                  <a:pt x="375" y="68"/>
                </a:cubicBezTo>
                <a:lnTo>
                  <a:pt x="375" y="93"/>
                </a:lnTo>
                <a:cubicBezTo>
                  <a:pt x="375" y="100"/>
                  <a:pt x="370" y="106"/>
                  <a:pt x="363" y="106"/>
                </a:cubicBezTo>
                <a:close/>
                <a:moveTo>
                  <a:pt x="363" y="217"/>
                </a:moveTo>
                <a:lnTo>
                  <a:pt x="163" y="217"/>
                </a:lnTo>
                <a:cubicBezTo>
                  <a:pt x="156" y="217"/>
                  <a:pt x="150" y="211"/>
                  <a:pt x="150" y="204"/>
                </a:cubicBezTo>
                <a:lnTo>
                  <a:pt x="150" y="180"/>
                </a:lnTo>
                <a:cubicBezTo>
                  <a:pt x="150" y="172"/>
                  <a:pt x="156" y="167"/>
                  <a:pt x="163" y="167"/>
                </a:cubicBezTo>
                <a:lnTo>
                  <a:pt x="363" y="167"/>
                </a:lnTo>
                <a:cubicBezTo>
                  <a:pt x="370" y="167"/>
                  <a:pt x="375" y="172"/>
                  <a:pt x="375" y="180"/>
                </a:cubicBezTo>
                <a:lnTo>
                  <a:pt x="375" y="204"/>
                </a:lnTo>
                <a:cubicBezTo>
                  <a:pt x="375" y="211"/>
                  <a:pt x="370" y="217"/>
                  <a:pt x="363" y="217"/>
                </a:cubicBezTo>
                <a:close/>
                <a:moveTo>
                  <a:pt x="87" y="217"/>
                </a:moveTo>
                <a:lnTo>
                  <a:pt x="62" y="217"/>
                </a:lnTo>
                <a:cubicBezTo>
                  <a:pt x="55" y="217"/>
                  <a:pt x="50" y="211"/>
                  <a:pt x="50" y="204"/>
                </a:cubicBezTo>
                <a:lnTo>
                  <a:pt x="50" y="180"/>
                </a:lnTo>
                <a:cubicBezTo>
                  <a:pt x="50" y="172"/>
                  <a:pt x="55" y="167"/>
                  <a:pt x="62" y="167"/>
                </a:cubicBezTo>
                <a:lnTo>
                  <a:pt x="87" y="167"/>
                </a:lnTo>
                <a:cubicBezTo>
                  <a:pt x="94" y="167"/>
                  <a:pt x="100" y="172"/>
                  <a:pt x="100" y="180"/>
                </a:cubicBezTo>
                <a:lnTo>
                  <a:pt x="100" y="204"/>
                </a:lnTo>
                <a:cubicBezTo>
                  <a:pt x="100" y="211"/>
                  <a:pt x="94" y="217"/>
                  <a:pt x="87" y="217"/>
                </a:cubicBezTo>
                <a:close/>
                <a:moveTo>
                  <a:pt x="87" y="328"/>
                </a:moveTo>
                <a:lnTo>
                  <a:pt x="62" y="328"/>
                </a:lnTo>
                <a:cubicBezTo>
                  <a:pt x="55" y="328"/>
                  <a:pt x="50" y="323"/>
                  <a:pt x="50" y="316"/>
                </a:cubicBezTo>
                <a:lnTo>
                  <a:pt x="50" y="291"/>
                </a:lnTo>
                <a:cubicBezTo>
                  <a:pt x="50" y="284"/>
                  <a:pt x="55" y="278"/>
                  <a:pt x="62" y="278"/>
                </a:cubicBezTo>
                <a:lnTo>
                  <a:pt x="87" y="278"/>
                </a:lnTo>
                <a:cubicBezTo>
                  <a:pt x="94" y="278"/>
                  <a:pt x="100" y="284"/>
                  <a:pt x="100" y="291"/>
                </a:cubicBezTo>
                <a:lnTo>
                  <a:pt x="100" y="316"/>
                </a:lnTo>
                <a:cubicBezTo>
                  <a:pt x="100" y="323"/>
                  <a:pt x="94" y="328"/>
                  <a:pt x="87" y="328"/>
                </a:cubicBezTo>
                <a:close/>
                <a:moveTo>
                  <a:pt x="363" y="328"/>
                </a:moveTo>
                <a:lnTo>
                  <a:pt x="163" y="328"/>
                </a:lnTo>
                <a:cubicBezTo>
                  <a:pt x="156" y="328"/>
                  <a:pt x="150" y="323"/>
                  <a:pt x="150" y="316"/>
                </a:cubicBezTo>
                <a:lnTo>
                  <a:pt x="150" y="291"/>
                </a:lnTo>
                <a:cubicBezTo>
                  <a:pt x="150" y="284"/>
                  <a:pt x="156" y="278"/>
                  <a:pt x="163" y="278"/>
                </a:cubicBezTo>
                <a:lnTo>
                  <a:pt x="363" y="278"/>
                </a:lnTo>
                <a:cubicBezTo>
                  <a:pt x="370" y="278"/>
                  <a:pt x="375" y="284"/>
                  <a:pt x="375" y="291"/>
                </a:cubicBezTo>
                <a:lnTo>
                  <a:pt x="375" y="316"/>
                </a:lnTo>
                <a:cubicBezTo>
                  <a:pt x="375" y="323"/>
                  <a:pt x="370" y="328"/>
                  <a:pt x="363" y="328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1206;p98">
            <a:extLst>
              <a:ext uri="{FF2B5EF4-FFF2-40B4-BE49-F238E27FC236}">
                <a16:creationId xmlns:a16="http://schemas.microsoft.com/office/drawing/2014/main" id="{0DD52A8B-195F-934D-87F5-037FD47422EE}"/>
              </a:ext>
            </a:extLst>
          </p:cNvPr>
          <p:cNvSpPr/>
          <p:nvPr/>
        </p:nvSpPr>
        <p:spPr>
          <a:xfrm>
            <a:off x="7093945" y="2491953"/>
            <a:ext cx="128767" cy="128800"/>
          </a:xfrm>
          <a:custGeom>
            <a:avLst/>
            <a:gdLst/>
            <a:ahLst/>
            <a:cxnLst/>
            <a:rect l="l" t="t" r="r" b="b"/>
            <a:pathLst>
              <a:path w="344" h="343" extrusionOk="0">
                <a:moveTo>
                  <a:pt x="203" y="194"/>
                </a:moveTo>
                <a:lnTo>
                  <a:pt x="331" y="194"/>
                </a:lnTo>
                <a:cubicBezTo>
                  <a:pt x="337" y="194"/>
                  <a:pt x="343" y="189"/>
                  <a:pt x="343" y="183"/>
                </a:cubicBezTo>
                <a:lnTo>
                  <a:pt x="343" y="159"/>
                </a:lnTo>
                <a:cubicBezTo>
                  <a:pt x="343" y="153"/>
                  <a:pt x="337" y="148"/>
                  <a:pt x="331" y="148"/>
                </a:cubicBezTo>
                <a:lnTo>
                  <a:pt x="203" y="148"/>
                </a:lnTo>
                <a:cubicBezTo>
                  <a:pt x="198" y="148"/>
                  <a:pt x="195" y="144"/>
                  <a:pt x="195" y="140"/>
                </a:cubicBezTo>
                <a:lnTo>
                  <a:pt x="195" y="11"/>
                </a:lnTo>
                <a:cubicBezTo>
                  <a:pt x="195" y="5"/>
                  <a:pt x="189" y="0"/>
                  <a:pt x="183" y="0"/>
                </a:cubicBezTo>
                <a:lnTo>
                  <a:pt x="160" y="0"/>
                </a:lnTo>
                <a:cubicBezTo>
                  <a:pt x="154" y="0"/>
                  <a:pt x="148" y="5"/>
                  <a:pt x="148" y="11"/>
                </a:cubicBezTo>
                <a:lnTo>
                  <a:pt x="148" y="140"/>
                </a:lnTo>
                <a:cubicBezTo>
                  <a:pt x="148" y="144"/>
                  <a:pt x="145" y="148"/>
                  <a:pt x="140" y="148"/>
                </a:cubicBezTo>
                <a:lnTo>
                  <a:pt x="12" y="148"/>
                </a:lnTo>
                <a:cubicBezTo>
                  <a:pt x="6" y="148"/>
                  <a:pt x="0" y="153"/>
                  <a:pt x="0" y="159"/>
                </a:cubicBezTo>
                <a:lnTo>
                  <a:pt x="0" y="183"/>
                </a:lnTo>
                <a:cubicBezTo>
                  <a:pt x="0" y="189"/>
                  <a:pt x="6" y="194"/>
                  <a:pt x="12" y="194"/>
                </a:cubicBezTo>
                <a:lnTo>
                  <a:pt x="140" y="194"/>
                </a:lnTo>
                <a:cubicBezTo>
                  <a:pt x="145" y="194"/>
                  <a:pt x="148" y="197"/>
                  <a:pt x="148" y="202"/>
                </a:cubicBezTo>
                <a:lnTo>
                  <a:pt x="148" y="331"/>
                </a:lnTo>
                <a:cubicBezTo>
                  <a:pt x="148" y="337"/>
                  <a:pt x="154" y="342"/>
                  <a:pt x="160" y="342"/>
                </a:cubicBezTo>
                <a:lnTo>
                  <a:pt x="183" y="342"/>
                </a:lnTo>
                <a:cubicBezTo>
                  <a:pt x="189" y="342"/>
                  <a:pt x="195" y="337"/>
                  <a:pt x="195" y="331"/>
                </a:cubicBezTo>
                <a:lnTo>
                  <a:pt x="195" y="202"/>
                </a:lnTo>
                <a:cubicBezTo>
                  <a:pt x="195" y="197"/>
                  <a:pt x="198" y="194"/>
                  <a:pt x="203" y="194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1207;p98">
            <a:extLst>
              <a:ext uri="{FF2B5EF4-FFF2-40B4-BE49-F238E27FC236}">
                <a16:creationId xmlns:a16="http://schemas.microsoft.com/office/drawing/2014/main" id="{B9E6F530-6E0B-6F4E-86C3-A44395AB1323}"/>
              </a:ext>
            </a:extLst>
          </p:cNvPr>
          <p:cNvSpPr/>
          <p:nvPr/>
        </p:nvSpPr>
        <p:spPr>
          <a:xfrm>
            <a:off x="7944135" y="2485348"/>
            <a:ext cx="117210" cy="142010"/>
          </a:xfrm>
          <a:custGeom>
            <a:avLst/>
            <a:gdLst/>
            <a:ahLst/>
            <a:cxnLst/>
            <a:rect l="l" t="t" r="r" b="b"/>
            <a:pathLst>
              <a:path w="312" h="378" extrusionOk="0">
                <a:moveTo>
                  <a:pt x="280" y="167"/>
                </a:moveTo>
                <a:lnTo>
                  <a:pt x="78" y="167"/>
                </a:lnTo>
                <a:lnTo>
                  <a:pt x="78" y="130"/>
                </a:lnTo>
                <a:cubicBezTo>
                  <a:pt x="78" y="89"/>
                  <a:pt x="109" y="52"/>
                  <a:pt x="150" y="50"/>
                </a:cubicBezTo>
                <a:cubicBezTo>
                  <a:pt x="188" y="47"/>
                  <a:pt x="220" y="72"/>
                  <a:pt x="230" y="106"/>
                </a:cubicBezTo>
                <a:cubicBezTo>
                  <a:pt x="231" y="109"/>
                  <a:pt x="234" y="112"/>
                  <a:pt x="238" y="112"/>
                </a:cubicBezTo>
                <a:lnTo>
                  <a:pt x="270" y="112"/>
                </a:lnTo>
                <a:cubicBezTo>
                  <a:pt x="275" y="112"/>
                  <a:pt x="279" y="107"/>
                  <a:pt x="278" y="103"/>
                </a:cubicBezTo>
                <a:cubicBezTo>
                  <a:pt x="265" y="44"/>
                  <a:pt x="212" y="0"/>
                  <a:pt x="149" y="3"/>
                </a:cubicBezTo>
                <a:cubicBezTo>
                  <a:pt x="83" y="6"/>
                  <a:pt x="33" y="63"/>
                  <a:pt x="31" y="128"/>
                </a:cubicBezTo>
                <a:lnTo>
                  <a:pt x="31" y="167"/>
                </a:lnTo>
                <a:cubicBezTo>
                  <a:pt x="14" y="167"/>
                  <a:pt x="0" y="181"/>
                  <a:pt x="0" y="198"/>
                </a:cubicBezTo>
                <a:lnTo>
                  <a:pt x="0" y="346"/>
                </a:lnTo>
                <a:cubicBezTo>
                  <a:pt x="0" y="363"/>
                  <a:pt x="14" y="377"/>
                  <a:pt x="31" y="377"/>
                </a:cubicBezTo>
                <a:lnTo>
                  <a:pt x="280" y="377"/>
                </a:lnTo>
                <a:cubicBezTo>
                  <a:pt x="297" y="377"/>
                  <a:pt x="311" y="363"/>
                  <a:pt x="311" y="346"/>
                </a:cubicBezTo>
                <a:lnTo>
                  <a:pt x="311" y="198"/>
                </a:lnTo>
                <a:cubicBezTo>
                  <a:pt x="311" y="181"/>
                  <a:pt x="297" y="167"/>
                  <a:pt x="280" y="167"/>
                </a:cubicBezTo>
                <a:close/>
                <a:moveTo>
                  <a:pt x="191" y="320"/>
                </a:moveTo>
                <a:cubicBezTo>
                  <a:pt x="193" y="325"/>
                  <a:pt x="189" y="330"/>
                  <a:pt x="184" y="330"/>
                </a:cubicBezTo>
                <a:lnTo>
                  <a:pt x="127" y="330"/>
                </a:lnTo>
                <a:cubicBezTo>
                  <a:pt x="121" y="330"/>
                  <a:pt x="117" y="325"/>
                  <a:pt x="119" y="320"/>
                </a:cubicBezTo>
                <a:lnTo>
                  <a:pt x="133" y="273"/>
                </a:lnTo>
                <a:cubicBezTo>
                  <a:pt x="121" y="265"/>
                  <a:pt x="114" y="251"/>
                  <a:pt x="117" y="236"/>
                </a:cubicBezTo>
                <a:cubicBezTo>
                  <a:pt x="120" y="221"/>
                  <a:pt x="132" y="209"/>
                  <a:pt x="148" y="206"/>
                </a:cubicBezTo>
                <a:cubicBezTo>
                  <a:pt x="173" y="202"/>
                  <a:pt x="194" y="220"/>
                  <a:pt x="194" y="243"/>
                </a:cubicBezTo>
                <a:cubicBezTo>
                  <a:pt x="194" y="255"/>
                  <a:pt x="188" y="267"/>
                  <a:pt x="178" y="273"/>
                </a:cubicBezTo>
                <a:lnTo>
                  <a:pt x="191" y="320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1220;p98">
            <a:extLst>
              <a:ext uri="{FF2B5EF4-FFF2-40B4-BE49-F238E27FC236}">
                <a16:creationId xmlns:a16="http://schemas.microsoft.com/office/drawing/2014/main" id="{AE93106A-A724-4440-8E7D-8A77D1BABCA0}"/>
              </a:ext>
            </a:extLst>
          </p:cNvPr>
          <p:cNvSpPr/>
          <p:nvPr/>
        </p:nvSpPr>
        <p:spPr>
          <a:xfrm>
            <a:off x="6654818" y="1639891"/>
            <a:ext cx="148577" cy="148615"/>
          </a:xfrm>
          <a:custGeom>
            <a:avLst/>
            <a:gdLst/>
            <a:ahLst/>
            <a:cxnLst/>
            <a:rect l="l" t="t" r="r" b="b"/>
            <a:pathLst>
              <a:path w="398" h="396" extrusionOk="0">
                <a:moveTo>
                  <a:pt x="208" y="319"/>
                </a:moveTo>
                <a:lnTo>
                  <a:pt x="192" y="317"/>
                </a:lnTo>
                <a:cubicBezTo>
                  <a:pt x="192" y="317"/>
                  <a:pt x="181" y="314"/>
                  <a:pt x="176" y="312"/>
                </a:cubicBezTo>
                <a:cubicBezTo>
                  <a:pt x="172" y="311"/>
                  <a:pt x="169" y="312"/>
                  <a:pt x="166" y="314"/>
                </a:cubicBezTo>
                <a:lnTo>
                  <a:pt x="162" y="318"/>
                </a:lnTo>
                <a:cubicBezTo>
                  <a:pt x="140" y="341"/>
                  <a:pt x="103" y="343"/>
                  <a:pt x="80" y="323"/>
                </a:cubicBezTo>
                <a:cubicBezTo>
                  <a:pt x="53" y="300"/>
                  <a:pt x="53" y="260"/>
                  <a:pt x="77" y="236"/>
                </a:cubicBezTo>
                <a:lnTo>
                  <a:pt x="136" y="176"/>
                </a:lnTo>
                <a:cubicBezTo>
                  <a:pt x="144" y="169"/>
                  <a:pt x="153" y="164"/>
                  <a:pt x="162" y="161"/>
                </a:cubicBezTo>
                <a:cubicBezTo>
                  <a:pt x="175" y="158"/>
                  <a:pt x="188" y="159"/>
                  <a:pt x="200" y="163"/>
                </a:cubicBezTo>
                <a:cubicBezTo>
                  <a:pt x="207" y="166"/>
                  <a:pt x="214" y="170"/>
                  <a:pt x="220" y="176"/>
                </a:cubicBezTo>
                <a:cubicBezTo>
                  <a:pt x="223" y="180"/>
                  <a:pt x="225" y="183"/>
                  <a:pt x="228" y="187"/>
                </a:cubicBezTo>
                <a:cubicBezTo>
                  <a:pt x="231" y="192"/>
                  <a:pt x="238" y="193"/>
                  <a:pt x="242" y="188"/>
                </a:cubicBezTo>
                <a:lnTo>
                  <a:pt x="264" y="166"/>
                </a:lnTo>
                <a:cubicBezTo>
                  <a:pt x="267" y="163"/>
                  <a:pt x="267" y="159"/>
                  <a:pt x="264" y="155"/>
                </a:cubicBezTo>
                <a:cubicBezTo>
                  <a:pt x="261" y="150"/>
                  <a:pt x="257" y="146"/>
                  <a:pt x="253" y="142"/>
                </a:cubicBezTo>
                <a:cubicBezTo>
                  <a:pt x="248" y="137"/>
                  <a:pt x="242" y="131"/>
                  <a:pt x="235" y="127"/>
                </a:cubicBezTo>
                <a:cubicBezTo>
                  <a:pt x="224" y="120"/>
                  <a:pt x="211" y="116"/>
                  <a:pt x="198" y="113"/>
                </a:cubicBezTo>
                <a:cubicBezTo>
                  <a:pt x="174" y="109"/>
                  <a:pt x="148" y="113"/>
                  <a:pt x="126" y="124"/>
                </a:cubicBezTo>
                <a:cubicBezTo>
                  <a:pt x="117" y="129"/>
                  <a:pt x="109" y="135"/>
                  <a:pt x="102" y="142"/>
                </a:cubicBezTo>
                <a:lnTo>
                  <a:pt x="45" y="199"/>
                </a:lnTo>
                <a:cubicBezTo>
                  <a:pt x="4" y="240"/>
                  <a:pt x="0" y="307"/>
                  <a:pt x="40" y="349"/>
                </a:cubicBezTo>
                <a:cubicBezTo>
                  <a:pt x="81" y="394"/>
                  <a:pt x="151" y="395"/>
                  <a:pt x="194" y="352"/>
                </a:cubicBezTo>
                <a:lnTo>
                  <a:pt x="214" y="333"/>
                </a:lnTo>
                <a:cubicBezTo>
                  <a:pt x="219" y="329"/>
                  <a:pt x="215" y="320"/>
                  <a:pt x="208" y="319"/>
                </a:cubicBezTo>
                <a:close/>
                <a:moveTo>
                  <a:pt x="352" y="39"/>
                </a:moveTo>
                <a:cubicBezTo>
                  <a:pt x="309" y="0"/>
                  <a:pt x="242" y="3"/>
                  <a:pt x="201" y="44"/>
                </a:cubicBezTo>
                <a:lnTo>
                  <a:pt x="183" y="61"/>
                </a:lnTo>
                <a:cubicBezTo>
                  <a:pt x="178" y="67"/>
                  <a:pt x="182" y="76"/>
                  <a:pt x="189" y="77"/>
                </a:cubicBezTo>
                <a:cubicBezTo>
                  <a:pt x="200" y="78"/>
                  <a:pt x="211" y="80"/>
                  <a:pt x="222" y="83"/>
                </a:cubicBezTo>
                <a:cubicBezTo>
                  <a:pt x="225" y="84"/>
                  <a:pt x="229" y="83"/>
                  <a:pt x="231" y="81"/>
                </a:cubicBezTo>
                <a:lnTo>
                  <a:pt x="235" y="77"/>
                </a:lnTo>
                <a:cubicBezTo>
                  <a:pt x="257" y="54"/>
                  <a:pt x="294" y="52"/>
                  <a:pt x="317" y="72"/>
                </a:cubicBezTo>
                <a:cubicBezTo>
                  <a:pt x="344" y="95"/>
                  <a:pt x="345" y="135"/>
                  <a:pt x="320" y="159"/>
                </a:cubicBezTo>
                <a:lnTo>
                  <a:pt x="261" y="219"/>
                </a:lnTo>
                <a:cubicBezTo>
                  <a:pt x="253" y="226"/>
                  <a:pt x="244" y="231"/>
                  <a:pt x="235" y="234"/>
                </a:cubicBezTo>
                <a:cubicBezTo>
                  <a:pt x="222" y="237"/>
                  <a:pt x="209" y="236"/>
                  <a:pt x="197" y="232"/>
                </a:cubicBezTo>
                <a:cubicBezTo>
                  <a:pt x="190" y="229"/>
                  <a:pt x="183" y="225"/>
                  <a:pt x="177" y="219"/>
                </a:cubicBezTo>
                <a:cubicBezTo>
                  <a:pt x="174" y="215"/>
                  <a:pt x="172" y="212"/>
                  <a:pt x="169" y="208"/>
                </a:cubicBezTo>
                <a:cubicBezTo>
                  <a:pt x="166" y="203"/>
                  <a:pt x="159" y="202"/>
                  <a:pt x="155" y="207"/>
                </a:cubicBezTo>
                <a:lnTo>
                  <a:pt x="134" y="229"/>
                </a:lnTo>
                <a:cubicBezTo>
                  <a:pt x="130" y="232"/>
                  <a:pt x="130" y="236"/>
                  <a:pt x="133" y="240"/>
                </a:cubicBezTo>
                <a:cubicBezTo>
                  <a:pt x="136" y="245"/>
                  <a:pt x="140" y="249"/>
                  <a:pt x="144" y="253"/>
                </a:cubicBezTo>
                <a:cubicBezTo>
                  <a:pt x="149" y="258"/>
                  <a:pt x="156" y="264"/>
                  <a:pt x="162" y="268"/>
                </a:cubicBezTo>
                <a:cubicBezTo>
                  <a:pt x="173" y="275"/>
                  <a:pt x="186" y="279"/>
                  <a:pt x="198" y="282"/>
                </a:cubicBezTo>
                <a:cubicBezTo>
                  <a:pt x="222" y="286"/>
                  <a:pt x="249" y="282"/>
                  <a:pt x="271" y="271"/>
                </a:cubicBezTo>
                <a:cubicBezTo>
                  <a:pt x="279" y="266"/>
                  <a:pt x="288" y="260"/>
                  <a:pt x="295" y="253"/>
                </a:cubicBezTo>
                <a:lnTo>
                  <a:pt x="354" y="194"/>
                </a:lnTo>
                <a:cubicBezTo>
                  <a:pt x="397" y="151"/>
                  <a:pt x="396" y="81"/>
                  <a:pt x="352" y="39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1221;p98">
            <a:extLst>
              <a:ext uri="{FF2B5EF4-FFF2-40B4-BE49-F238E27FC236}">
                <a16:creationId xmlns:a16="http://schemas.microsoft.com/office/drawing/2014/main" id="{DECCE3F8-54D7-734E-B138-1AC00F04E355}"/>
              </a:ext>
            </a:extLst>
          </p:cNvPr>
          <p:cNvSpPr/>
          <p:nvPr/>
        </p:nvSpPr>
        <p:spPr>
          <a:xfrm>
            <a:off x="6659772" y="2065922"/>
            <a:ext cx="140322" cy="140360"/>
          </a:xfrm>
          <a:custGeom>
            <a:avLst/>
            <a:gdLst/>
            <a:ahLst/>
            <a:cxnLst/>
            <a:rect l="l" t="t" r="r" b="b"/>
            <a:pathLst>
              <a:path w="375" h="375" extrusionOk="0">
                <a:moveTo>
                  <a:pt x="349" y="0"/>
                </a:moveTo>
                <a:lnTo>
                  <a:pt x="25" y="0"/>
                </a:lnTo>
                <a:cubicBezTo>
                  <a:pt x="11" y="0"/>
                  <a:pt x="0" y="11"/>
                  <a:pt x="0" y="25"/>
                </a:cubicBezTo>
                <a:lnTo>
                  <a:pt x="0" y="75"/>
                </a:lnTo>
                <a:cubicBezTo>
                  <a:pt x="0" y="89"/>
                  <a:pt x="11" y="100"/>
                  <a:pt x="25" y="100"/>
                </a:cubicBezTo>
                <a:lnTo>
                  <a:pt x="349" y="100"/>
                </a:lnTo>
                <a:cubicBezTo>
                  <a:pt x="363" y="100"/>
                  <a:pt x="374" y="89"/>
                  <a:pt x="374" y="75"/>
                </a:cubicBezTo>
                <a:lnTo>
                  <a:pt x="374" y="25"/>
                </a:lnTo>
                <a:cubicBezTo>
                  <a:pt x="374" y="11"/>
                  <a:pt x="363" y="0"/>
                  <a:pt x="349" y="0"/>
                </a:cubicBezTo>
                <a:close/>
                <a:moveTo>
                  <a:pt x="193" y="75"/>
                </a:moveTo>
                <a:lnTo>
                  <a:pt x="193" y="25"/>
                </a:lnTo>
                <a:lnTo>
                  <a:pt x="349" y="25"/>
                </a:lnTo>
                <a:lnTo>
                  <a:pt x="349" y="75"/>
                </a:lnTo>
                <a:lnTo>
                  <a:pt x="193" y="75"/>
                </a:lnTo>
                <a:close/>
                <a:moveTo>
                  <a:pt x="349" y="137"/>
                </a:moveTo>
                <a:lnTo>
                  <a:pt x="25" y="137"/>
                </a:lnTo>
                <a:cubicBezTo>
                  <a:pt x="11" y="137"/>
                  <a:pt x="0" y="148"/>
                  <a:pt x="0" y="162"/>
                </a:cubicBezTo>
                <a:lnTo>
                  <a:pt x="0" y="212"/>
                </a:lnTo>
                <a:cubicBezTo>
                  <a:pt x="0" y="226"/>
                  <a:pt x="11" y="237"/>
                  <a:pt x="25" y="237"/>
                </a:cubicBezTo>
                <a:lnTo>
                  <a:pt x="349" y="237"/>
                </a:lnTo>
                <a:cubicBezTo>
                  <a:pt x="363" y="237"/>
                  <a:pt x="374" y="226"/>
                  <a:pt x="374" y="212"/>
                </a:cubicBezTo>
                <a:lnTo>
                  <a:pt x="374" y="162"/>
                </a:lnTo>
                <a:cubicBezTo>
                  <a:pt x="374" y="148"/>
                  <a:pt x="363" y="137"/>
                  <a:pt x="349" y="137"/>
                </a:cubicBezTo>
                <a:close/>
                <a:moveTo>
                  <a:pt x="137" y="212"/>
                </a:moveTo>
                <a:lnTo>
                  <a:pt x="137" y="162"/>
                </a:lnTo>
                <a:lnTo>
                  <a:pt x="349" y="162"/>
                </a:lnTo>
                <a:lnTo>
                  <a:pt x="349" y="212"/>
                </a:lnTo>
                <a:lnTo>
                  <a:pt x="137" y="212"/>
                </a:lnTo>
                <a:close/>
                <a:moveTo>
                  <a:pt x="349" y="274"/>
                </a:moveTo>
                <a:lnTo>
                  <a:pt x="25" y="274"/>
                </a:lnTo>
                <a:cubicBezTo>
                  <a:pt x="11" y="274"/>
                  <a:pt x="0" y="285"/>
                  <a:pt x="0" y="299"/>
                </a:cubicBezTo>
                <a:lnTo>
                  <a:pt x="0" y="349"/>
                </a:lnTo>
                <a:cubicBezTo>
                  <a:pt x="0" y="363"/>
                  <a:pt x="11" y="374"/>
                  <a:pt x="25" y="374"/>
                </a:cubicBezTo>
                <a:lnTo>
                  <a:pt x="349" y="374"/>
                </a:lnTo>
                <a:cubicBezTo>
                  <a:pt x="363" y="374"/>
                  <a:pt x="374" y="363"/>
                  <a:pt x="374" y="349"/>
                </a:cubicBezTo>
                <a:lnTo>
                  <a:pt x="374" y="299"/>
                </a:lnTo>
                <a:cubicBezTo>
                  <a:pt x="374" y="285"/>
                  <a:pt x="363" y="274"/>
                  <a:pt x="349" y="274"/>
                </a:cubicBezTo>
                <a:close/>
                <a:moveTo>
                  <a:pt x="249" y="349"/>
                </a:moveTo>
                <a:lnTo>
                  <a:pt x="249" y="299"/>
                </a:lnTo>
                <a:lnTo>
                  <a:pt x="349" y="299"/>
                </a:lnTo>
                <a:lnTo>
                  <a:pt x="349" y="349"/>
                </a:lnTo>
                <a:lnTo>
                  <a:pt x="249" y="349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1228;p98">
            <a:extLst>
              <a:ext uri="{FF2B5EF4-FFF2-40B4-BE49-F238E27FC236}">
                <a16:creationId xmlns:a16="http://schemas.microsoft.com/office/drawing/2014/main" id="{C933A206-738D-A74A-B602-CDB499BBF5F0}"/>
              </a:ext>
            </a:extLst>
          </p:cNvPr>
          <p:cNvSpPr/>
          <p:nvPr/>
        </p:nvSpPr>
        <p:spPr>
          <a:xfrm>
            <a:off x="8795976" y="1644845"/>
            <a:ext cx="140322" cy="140359"/>
          </a:xfrm>
          <a:custGeom>
            <a:avLst/>
            <a:gdLst/>
            <a:ahLst/>
            <a:cxnLst/>
            <a:rect l="l" t="t" r="r" b="b"/>
            <a:pathLst>
              <a:path w="374" h="374" extrusionOk="0">
                <a:moveTo>
                  <a:pt x="187" y="0"/>
                </a:moveTo>
                <a:cubicBezTo>
                  <a:pt x="83" y="0"/>
                  <a:pt x="0" y="82"/>
                  <a:pt x="0" y="186"/>
                </a:cubicBezTo>
                <a:cubicBezTo>
                  <a:pt x="0" y="289"/>
                  <a:pt x="84" y="373"/>
                  <a:pt x="187" y="373"/>
                </a:cubicBezTo>
                <a:cubicBezTo>
                  <a:pt x="291" y="373"/>
                  <a:pt x="373" y="289"/>
                  <a:pt x="373" y="186"/>
                </a:cubicBezTo>
                <a:cubicBezTo>
                  <a:pt x="373" y="82"/>
                  <a:pt x="290" y="0"/>
                  <a:pt x="187" y="0"/>
                </a:cubicBezTo>
                <a:close/>
                <a:moveTo>
                  <a:pt x="257" y="120"/>
                </a:moveTo>
                <a:cubicBezTo>
                  <a:pt x="257" y="127"/>
                  <a:pt x="251" y="132"/>
                  <a:pt x="245" y="132"/>
                </a:cubicBezTo>
                <a:lnTo>
                  <a:pt x="171" y="132"/>
                </a:lnTo>
                <a:cubicBezTo>
                  <a:pt x="166" y="132"/>
                  <a:pt x="163" y="135"/>
                  <a:pt x="163" y="140"/>
                </a:cubicBezTo>
                <a:lnTo>
                  <a:pt x="163" y="155"/>
                </a:lnTo>
                <a:cubicBezTo>
                  <a:pt x="163" y="160"/>
                  <a:pt x="166" y="163"/>
                  <a:pt x="171" y="163"/>
                </a:cubicBezTo>
                <a:lnTo>
                  <a:pt x="202" y="163"/>
                </a:lnTo>
                <a:cubicBezTo>
                  <a:pt x="232" y="163"/>
                  <a:pt x="257" y="187"/>
                  <a:pt x="257" y="218"/>
                </a:cubicBezTo>
                <a:lnTo>
                  <a:pt x="257" y="233"/>
                </a:lnTo>
                <a:cubicBezTo>
                  <a:pt x="257" y="264"/>
                  <a:pt x="232" y="288"/>
                  <a:pt x="202" y="288"/>
                </a:cubicBezTo>
                <a:lnTo>
                  <a:pt x="210" y="288"/>
                </a:lnTo>
                <a:lnTo>
                  <a:pt x="210" y="303"/>
                </a:lnTo>
                <a:cubicBezTo>
                  <a:pt x="210" y="312"/>
                  <a:pt x="203" y="319"/>
                  <a:pt x="194" y="319"/>
                </a:cubicBezTo>
                <a:cubicBezTo>
                  <a:pt x="186" y="319"/>
                  <a:pt x="179" y="312"/>
                  <a:pt x="179" y="303"/>
                </a:cubicBezTo>
                <a:lnTo>
                  <a:pt x="179" y="288"/>
                </a:lnTo>
                <a:lnTo>
                  <a:pt x="128" y="288"/>
                </a:lnTo>
                <a:cubicBezTo>
                  <a:pt x="122" y="288"/>
                  <a:pt x="116" y="282"/>
                  <a:pt x="116" y="276"/>
                </a:cubicBezTo>
                <a:lnTo>
                  <a:pt x="116" y="253"/>
                </a:lnTo>
                <a:cubicBezTo>
                  <a:pt x="116" y="246"/>
                  <a:pt x="122" y="241"/>
                  <a:pt x="128" y="241"/>
                </a:cubicBezTo>
                <a:lnTo>
                  <a:pt x="202" y="241"/>
                </a:lnTo>
                <a:cubicBezTo>
                  <a:pt x="207" y="241"/>
                  <a:pt x="210" y="238"/>
                  <a:pt x="210" y="233"/>
                </a:cubicBezTo>
                <a:lnTo>
                  <a:pt x="210" y="218"/>
                </a:lnTo>
                <a:cubicBezTo>
                  <a:pt x="210" y="213"/>
                  <a:pt x="207" y="210"/>
                  <a:pt x="202" y="210"/>
                </a:cubicBezTo>
                <a:lnTo>
                  <a:pt x="171" y="210"/>
                </a:lnTo>
                <a:cubicBezTo>
                  <a:pt x="141" y="210"/>
                  <a:pt x="116" y="186"/>
                  <a:pt x="116" y="155"/>
                </a:cubicBezTo>
                <a:lnTo>
                  <a:pt x="116" y="140"/>
                </a:lnTo>
                <a:cubicBezTo>
                  <a:pt x="116" y="109"/>
                  <a:pt x="141" y="85"/>
                  <a:pt x="171" y="85"/>
                </a:cubicBezTo>
                <a:lnTo>
                  <a:pt x="179" y="85"/>
                </a:lnTo>
                <a:lnTo>
                  <a:pt x="179" y="70"/>
                </a:lnTo>
                <a:cubicBezTo>
                  <a:pt x="179" y="61"/>
                  <a:pt x="186" y="54"/>
                  <a:pt x="194" y="54"/>
                </a:cubicBezTo>
                <a:cubicBezTo>
                  <a:pt x="203" y="54"/>
                  <a:pt x="210" y="61"/>
                  <a:pt x="210" y="70"/>
                </a:cubicBezTo>
                <a:lnTo>
                  <a:pt x="210" y="85"/>
                </a:lnTo>
                <a:lnTo>
                  <a:pt x="245" y="85"/>
                </a:lnTo>
                <a:cubicBezTo>
                  <a:pt x="251" y="85"/>
                  <a:pt x="257" y="91"/>
                  <a:pt x="257" y="97"/>
                </a:cubicBezTo>
                <a:lnTo>
                  <a:pt x="257" y="120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1233;p98">
            <a:extLst>
              <a:ext uri="{FF2B5EF4-FFF2-40B4-BE49-F238E27FC236}">
                <a16:creationId xmlns:a16="http://schemas.microsoft.com/office/drawing/2014/main" id="{BD5DBEAA-E40D-0B43-AE72-4EE594B68F77}"/>
              </a:ext>
            </a:extLst>
          </p:cNvPr>
          <p:cNvSpPr/>
          <p:nvPr/>
        </p:nvSpPr>
        <p:spPr>
          <a:xfrm>
            <a:off x="6218993" y="1644845"/>
            <a:ext cx="140323" cy="140359"/>
          </a:xfrm>
          <a:custGeom>
            <a:avLst/>
            <a:gdLst/>
            <a:ahLst/>
            <a:cxnLst/>
            <a:rect l="l" t="t" r="r" b="b"/>
            <a:pathLst>
              <a:path w="375" h="374" extrusionOk="0">
                <a:moveTo>
                  <a:pt x="265" y="140"/>
                </a:moveTo>
                <a:cubicBezTo>
                  <a:pt x="265" y="123"/>
                  <a:pt x="251" y="109"/>
                  <a:pt x="234" y="109"/>
                </a:cubicBezTo>
                <a:lnTo>
                  <a:pt x="32" y="109"/>
                </a:lnTo>
                <a:cubicBezTo>
                  <a:pt x="14" y="109"/>
                  <a:pt x="0" y="123"/>
                  <a:pt x="0" y="140"/>
                </a:cubicBezTo>
                <a:lnTo>
                  <a:pt x="0" y="342"/>
                </a:lnTo>
                <a:cubicBezTo>
                  <a:pt x="0" y="359"/>
                  <a:pt x="14" y="373"/>
                  <a:pt x="32" y="373"/>
                </a:cubicBezTo>
                <a:lnTo>
                  <a:pt x="234" y="373"/>
                </a:lnTo>
                <a:cubicBezTo>
                  <a:pt x="251" y="373"/>
                  <a:pt x="265" y="359"/>
                  <a:pt x="265" y="342"/>
                </a:cubicBezTo>
                <a:lnTo>
                  <a:pt x="265" y="140"/>
                </a:lnTo>
                <a:close/>
                <a:moveTo>
                  <a:pt x="320" y="311"/>
                </a:moveTo>
                <a:lnTo>
                  <a:pt x="296" y="311"/>
                </a:lnTo>
                <a:lnTo>
                  <a:pt x="296" y="264"/>
                </a:lnTo>
                <a:lnTo>
                  <a:pt x="320" y="264"/>
                </a:lnTo>
                <a:cubicBezTo>
                  <a:pt x="324" y="264"/>
                  <a:pt x="327" y="261"/>
                  <a:pt x="327" y="257"/>
                </a:cubicBezTo>
                <a:lnTo>
                  <a:pt x="327" y="54"/>
                </a:lnTo>
                <a:cubicBezTo>
                  <a:pt x="327" y="49"/>
                  <a:pt x="324" y="46"/>
                  <a:pt x="320" y="46"/>
                </a:cubicBezTo>
                <a:lnTo>
                  <a:pt x="117" y="46"/>
                </a:lnTo>
                <a:cubicBezTo>
                  <a:pt x="113" y="46"/>
                  <a:pt x="109" y="49"/>
                  <a:pt x="109" y="54"/>
                </a:cubicBezTo>
                <a:lnTo>
                  <a:pt x="109" y="77"/>
                </a:lnTo>
                <a:lnTo>
                  <a:pt x="63" y="77"/>
                </a:lnTo>
                <a:lnTo>
                  <a:pt x="63" y="54"/>
                </a:lnTo>
                <a:cubicBezTo>
                  <a:pt x="63" y="24"/>
                  <a:pt x="87" y="0"/>
                  <a:pt x="117" y="0"/>
                </a:cubicBezTo>
                <a:lnTo>
                  <a:pt x="320" y="0"/>
                </a:lnTo>
                <a:cubicBezTo>
                  <a:pt x="350" y="0"/>
                  <a:pt x="374" y="24"/>
                  <a:pt x="374" y="54"/>
                </a:cubicBezTo>
                <a:lnTo>
                  <a:pt x="374" y="257"/>
                </a:lnTo>
                <a:cubicBezTo>
                  <a:pt x="374" y="287"/>
                  <a:pt x="350" y="311"/>
                  <a:pt x="320" y="311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1234;p98">
            <a:extLst>
              <a:ext uri="{FF2B5EF4-FFF2-40B4-BE49-F238E27FC236}">
                <a16:creationId xmlns:a16="http://schemas.microsoft.com/office/drawing/2014/main" id="{8C6187A4-39C8-234D-82A4-173B345F4175}"/>
              </a:ext>
            </a:extLst>
          </p:cNvPr>
          <p:cNvSpPr/>
          <p:nvPr/>
        </p:nvSpPr>
        <p:spPr>
          <a:xfrm>
            <a:off x="6218993" y="2065922"/>
            <a:ext cx="140323" cy="140360"/>
          </a:xfrm>
          <a:custGeom>
            <a:avLst/>
            <a:gdLst/>
            <a:ahLst/>
            <a:cxnLst/>
            <a:rect l="l" t="t" r="r" b="b"/>
            <a:pathLst>
              <a:path w="375" h="375" extrusionOk="0">
                <a:moveTo>
                  <a:pt x="187" y="0"/>
                </a:moveTo>
                <a:cubicBezTo>
                  <a:pt x="84" y="0"/>
                  <a:pt x="0" y="83"/>
                  <a:pt x="0" y="187"/>
                </a:cubicBezTo>
                <a:cubicBezTo>
                  <a:pt x="0" y="290"/>
                  <a:pt x="84" y="374"/>
                  <a:pt x="187" y="374"/>
                </a:cubicBezTo>
                <a:cubicBezTo>
                  <a:pt x="291" y="374"/>
                  <a:pt x="374" y="290"/>
                  <a:pt x="374" y="187"/>
                </a:cubicBezTo>
                <a:cubicBezTo>
                  <a:pt x="374" y="83"/>
                  <a:pt x="291" y="0"/>
                  <a:pt x="187" y="0"/>
                </a:cubicBezTo>
                <a:close/>
                <a:moveTo>
                  <a:pt x="211" y="267"/>
                </a:moveTo>
                <a:cubicBezTo>
                  <a:pt x="199" y="279"/>
                  <a:pt x="195" y="301"/>
                  <a:pt x="190" y="317"/>
                </a:cubicBezTo>
                <a:cubicBezTo>
                  <a:pt x="190" y="320"/>
                  <a:pt x="187" y="323"/>
                  <a:pt x="184" y="325"/>
                </a:cubicBezTo>
                <a:lnTo>
                  <a:pt x="176" y="328"/>
                </a:lnTo>
                <a:cubicBezTo>
                  <a:pt x="172" y="331"/>
                  <a:pt x="166" y="330"/>
                  <a:pt x="162" y="326"/>
                </a:cubicBezTo>
                <a:cubicBezTo>
                  <a:pt x="155" y="319"/>
                  <a:pt x="148" y="308"/>
                  <a:pt x="148" y="297"/>
                </a:cubicBezTo>
                <a:cubicBezTo>
                  <a:pt x="148" y="279"/>
                  <a:pt x="117" y="285"/>
                  <a:pt x="117" y="247"/>
                </a:cubicBezTo>
                <a:cubicBezTo>
                  <a:pt x="117" y="217"/>
                  <a:pt x="78" y="199"/>
                  <a:pt x="50" y="212"/>
                </a:cubicBezTo>
                <a:cubicBezTo>
                  <a:pt x="48" y="213"/>
                  <a:pt x="46" y="215"/>
                  <a:pt x="43" y="215"/>
                </a:cubicBezTo>
                <a:cubicBezTo>
                  <a:pt x="39" y="216"/>
                  <a:pt x="34" y="213"/>
                  <a:pt x="33" y="209"/>
                </a:cubicBezTo>
                <a:cubicBezTo>
                  <a:pt x="32" y="202"/>
                  <a:pt x="32" y="194"/>
                  <a:pt x="32" y="187"/>
                </a:cubicBezTo>
                <a:cubicBezTo>
                  <a:pt x="32" y="149"/>
                  <a:pt x="45" y="115"/>
                  <a:pt x="67" y="89"/>
                </a:cubicBezTo>
                <a:cubicBezTo>
                  <a:pt x="67" y="88"/>
                  <a:pt x="67" y="88"/>
                  <a:pt x="68" y="88"/>
                </a:cubicBezTo>
                <a:cubicBezTo>
                  <a:pt x="87" y="66"/>
                  <a:pt x="111" y="49"/>
                  <a:pt x="139" y="40"/>
                </a:cubicBezTo>
                <a:cubicBezTo>
                  <a:pt x="146" y="37"/>
                  <a:pt x="152" y="45"/>
                  <a:pt x="148" y="51"/>
                </a:cubicBezTo>
                <a:cubicBezTo>
                  <a:pt x="145" y="56"/>
                  <a:pt x="144" y="61"/>
                  <a:pt x="144" y="64"/>
                </a:cubicBezTo>
                <a:cubicBezTo>
                  <a:pt x="144" y="81"/>
                  <a:pt x="129" y="91"/>
                  <a:pt x="122" y="89"/>
                </a:cubicBezTo>
                <a:cubicBezTo>
                  <a:pt x="116" y="86"/>
                  <a:pt x="99" y="97"/>
                  <a:pt x="114" y="105"/>
                </a:cubicBezTo>
                <a:lnTo>
                  <a:pt x="123" y="109"/>
                </a:lnTo>
                <a:lnTo>
                  <a:pt x="124" y="110"/>
                </a:lnTo>
                <a:lnTo>
                  <a:pt x="127" y="111"/>
                </a:lnTo>
                <a:cubicBezTo>
                  <a:pt x="155" y="128"/>
                  <a:pt x="149" y="141"/>
                  <a:pt x="137" y="161"/>
                </a:cubicBezTo>
                <a:cubicBezTo>
                  <a:pt x="124" y="183"/>
                  <a:pt x="119" y="161"/>
                  <a:pt x="100" y="155"/>
                </a:cubicBezTo>
                <a:cubicBezTo>
                  <a:pt x="81" y="149"/>
                  <a:pt x="63" y="160"/>
                  <a:pt x="69" y="173"/>
                </a:cubicBezTo>
                <a:cubicBezTo>
                  <a:pt x="75" y="185"/>
                  <a:pt x="94" y="173"/>
                  <a:pt x="106" y="186"/>
                </a:cubicBezTo>
                <a:cubicBezTo>
                  <a:pt x="119" y="198"/>
                  <a:pt x="119" y="217"/>
                  <a:pt x="156" y="205"/>
                </a:cubicBezTo>
                <a:cubicBezTo>
                  <a:pt x="194" y="192"/>
                  <a:pt x="200" y="198"/>
                  <a:pt x="212" y="211"/>
                </a:cubicBezTo>
                <a:cubicBezTo>
                  <a:pt x="223" y="223"/>
                  <a:pt x="229" y="248"/>
                  <a:pt x="211" y="267"/>
                </a:cubicBezTo>
                <a:close/>
                <a:moveTo>
                  <a:pt x="310" y="265"/>
                </a:moveTo>
                <a:cubicBezTo>
                  <a:pt x="295" y="248"/>
                  <a:pt x="310" y="209"/>
                  <a:pt x="292" y="186"/>
                </a:cubicBezTo>
                <a:cubicBezTo>
                  <a:pt x="272" y="162"/>
                  <a:pt x="247" y="187"/>
                  <a:pt x="223" y="149"/>
                </a:cubicBezTo>
                <a:cubicBezTo>
                  <a:pt x="201" y="112"/>
                  <a:pt x="229" y="82"/>
                  <a:pt x="259" y="71"/>
                </a:cubicBezTo>
                <a:cubicBezTo>
                  <a:pt x="267" y="68"/>
                  <a:pt x="275" y="68"/>
                  <a:pt x="284" y="68"/>
                </a:cubicBezTo>
                <a:cubicBezTo>
                  <a:pt x="285" y="68"/>
                  <a:pt x="288" y="68"/>
                  <a:pt x="289" y="70"/>
                </a:cubicBezTo>
                <a:cubicBezTo>
                  <a:pt x="322" y="98"/>
                  <a:pt x="343" y="140"/>
                  <a:pt x="343" y="187"/>
                </a:cubicBezTo>
                <a:cubicBezTo>
                  <a:pt x="343" y="215"/>
                  <a:pt x="335" y="241"/>
                  <a:pt x="323" y="264"/>
                </a:cubicBezTo>
                <a:cubicBezTo>
                  <a:pt x="320" y="268"/>
                  <a:pt x="313" y="269"/>
                  <a:pt x="310" y="265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1235;p98">
            <a:extLst>
              <a:ext uri="{FF2B5EF4-FFF2-40B4-BE49-F238E27FC236}">
                <a16:creationId xmlns:a16="http://schemas.microsoft.com/office/drawing/2014/main" id="{38E48F63-907B-F84E-B8D1-5C83F1F13E8F}"/>
              </a:ext>
            </a:extLst>
          </p:cNvPr>
          <p:cNvSpPr/>
          <p:nvPr/>
        </p:nvSpPr>
        <p:spPr>
          <a:xfrm>
            <a:off x="6214041" y="2899821"/>
            <a:ext cx="184896" cy="156871"/>
          </a:xfrm>
          <a:custGeom>
            <a:avLst/>
            <a:gdLst/>
            <a:ahLst/>
            <a:cxnLst/>
            <a:rect l="l" t="t" r="r" b="b"/>
            <a:pathLst>
              <a:path w="493" h="419" extrusionOk="0">
                <a:moveTo>
                  <a:pt x="279" y="399"/>
                </a:moveTo>
                <a:cubicBezTo>
                  <a:pt x="261" y="418"/>
                  <a:pt x="230" y="418"/>
                  <a:pt x="212" y="399"/>
                </a:cubicBezTo>
                <a:cubicBezTo>
                  <a:pt x="156" y="339"/>
                  <a:pt x="48" y="224"/>
                  <a:pt x="48" y="224"/>
                </a:cubicBezTo>
                <a:cubicBezTo>
                  <a:pt x="0" y="173"/>
                  <a:pt x="0" y="90"/>
                  <a:pt x="48" y="39"/>
                </a:cubicBezTo>
                <a:cubicBezTo>
                  <a:pt x="72" y="14"/>
                  <a:pt x="103" y="1"/>
                  <a:pt x="136" y="1"/>
                </a:cubicBezTo>
                <a:cubicBezTo>
                  <a:pt x="170" y="1"/>
                  <a:pt x="201" y="14"/>
                  <a:pt x="224" y="39"/>
                </a:cubicBezTo>
                <a:lnTo>
                  <a:pt x="234" y="51"/>
                </a:lnTo>
                <a:cubicBezTo>
                  <a:pt x="240" y="58"/>
                  <a:pt x="252" y="58"/>
                  <a:pt x="258" y="51"/>
                </a:cubicBezTo>
                <a:lnTo>
                  <a:pt x="266" y="41"/>
                </a:lnTo>
                <a:lnTo>
                  <a:pt x="268" y="39"/>
                </a:lnTo>
                <a:cubicBezTo>
                  <a:pt x="292" y="13"/>
                  <a:pt x="323" y="0"/>
                  <a:pt x="356" y="0"/>
                </a:cubicBezTo>
                <a:cubicBezTo>
                  <a:pt x="389" y="0"/>
                  <a:pt x="420" y="13"/>
                  <a:pt x="444" y="38"/>
                </a:cubicBezTo>
                <a:cubicBezTo>
                  <a:pt x="492" y="89"/>
                  <a:pt x="492" y="172"/>
                  <a:pt x="444" y="223"/>
                </a:cubicBezTo>
                <a:cubicBezTo>
                  <a:pt x="443" y="224"/>
                  <a:pt x="336" y="339"/>
                  <a:pt x="279" y="399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1236;p98">
            <a:extLst>
              <a:ext uri="{FF2B5EF4-FFF2-40B4-BE49-F238E27FC236}">
                <a16:creationId xmlns:a16="http://schemas.microsoft.com/office/drawing/2014/main" id="{A4958F2A-A4EA-CF41-882D-C4C2B1AD7E9F}"/>
              </a:ext>
            </a:extLst>
          </p:cNvPr>
          <p:cNvSpPr/>
          <p:nvPr/>
        </p:nvSpPr>
        <p:spPr>
          <a:xfrm>
            <a:off x="6653168" y="2884958"/>
            <a:ext cx="186546" cy="186596"/>
          </a:xfrm>
          <a:custGeom>
            <a:avLst/>
            <a:gdLst/>
            <a:ahLst/>
            <a:cxnLst/>
            <a:rect l="l" t="t" r="r" b="b"/>
            <a:pathLst>
              <a:path w="498" h="499" extrusionOk="0">
                <a:moveTo>
                  <a:pt x="319" y="30"/>
                </a:moveTo>
                <a:cubicBezTo>
                  <a:pt x="295" y="15"/>
                  <a:pt x="211" y="0"/>
                  <a:pt x="179" y="54"/>
                </a:cubicBezTo>
                <a:cubicBezTo>
                  <a:pt x="163" y="79"/>
                  <a:pt x="182" y="125"/>
                  <a:pt x="196" y="153"/>
                </a:cubicBezTo>
                <a:cubicBezTo>
                  <a:pt x="200" y="160"/>
                  <a:pt x="207" y="164"/>
                  <a:pt x="215" y="161"/>
                </a:cubicBezTo>
                <a:cubicBezTo>
                  <a:pt x="225" y="157"/>
                  <a:pt x="237" y="155"/>
                  <a:pt x="249" y="155"/>
                </a:cubicBezTo>
                <a:cubicBezTo>
                  <a:pt x="256" y="155"/>
                  <a:pt x="264" y="156"/>
                  <a:pt x="272" y="158"/>
                </a:cubicBezTo>
                <a:cubicBezTo>
                  <a:pt x="279" y="160"/>
                  <a:pt x="286" y="157"/>
                  <a:pt x="289" y="150"/>
                </a:cubicBezTo>
                <a:cubicBezTo>
                  <a:pt x="295" y="140"/>
                  <a:pt x="304" y="128"/>
                  <a:pt x="319" y="116"/>
                </a:cubicBezTo>
                <a:cubicBezTo>
                  <a:pt x="358" y="85"/>
                  <a:pt x="342" y="46"/>
                  <a:pt x="319" y="30"/>
                </a:cubicBezTo>
                <a:close/>
                <a:moveTo>
                  <a:pt x="278" y="337"/>
                </a:moveTo>
                <a:cubicBezTo>
                  <a:pt x="269" y="340"/>
                  <a:pt x="259" y="342"/>
                  <a:pt x="249" y="342"/>
                </a:cubicBezTo>
                <a:cubicBezTo>
                  <a:pt x="239" y="342"/>
                  <a:pt x="230" y="340"/>
                  <a:pt x="221" y="338"/>
                </a:cubicBezTo>
                <a:cubicBezTo>
                  <a:pt x="214" y="336"/>
                  <a:pt x="207" y="339"/>
                  <a:pt x="204" y="346"/>
                </a:cubicBezTo>
                <a:cubicBezTo>
                  <a:pt x="198" y="356"/>
                  <a:pt x="189" y="368"/>
                  <a:pt x="173" y="381"/>
                </a:cubicBezTo>
                <a:cubicBezTo>
                  <a:pt x="134" y="412"/>
                  <a:pt x="150" y="451"/>
                  <a:pt x="173" y="467"/>
                </a:cubicBezTo>
                <a:cubicBezTo>
                  <a:pt x="196" y="482"/>
                  <a:pt x="281" y="498"/>
                  <a:pt x="313" y="444"/>
                </a:cubicBezTo>
                <a:cubicBezTo>
                  <a:pt x="328" y="419"/>
                  <a:pt x="311" y="374"/>
                  <a:pt x="297" y="345"/>
                </a:cubicBezTo>
                <a:cubicBezTo>
                  <a:pt x="293" y="338"/>
                  <a:pt x="285" y="335"/>
                  <a:pt x="278" y="337"/>
                </a:cubicBezTo>
                <a:close/>
                <a:moveTo>
                  <a:pt x="443" y="178"/>
                </a:moveTo>
                <a:cubicBezTo>
                  <a:pt x="418" y="163"/>
                  <a:pt x="372" y="181"/>
                  <a:pt x="344" y="195"/>
                </a:cubicBezTo>
                <a:cubicBezTo>
                  <a:pt x="337" y="199"/>
                  <a:pt x="333" y="207"/>
                  <a:pt x="336" y="215"/>
                </a:cubicBezTo>
                <a:cubicBezTo>
                  <a:pt x="340" y="225"/>
                  <a:pt x="342" y="237"/>
                  <a:pt x="342" y="248"/>
                </a:cubicBezTo>
                <a:cubicBezTo>
                  <a:pt x="342" y="256"/>
                  <a:pt x="341" y="264"/>
                  <a:pt x="339" y="272"/>
                </a:cubicBezTo>
                <a:cubicBezTo>
                  <a:pt x="337" y="279"/>
                  <a:pt x="341" y="286"/>
                  <a:pt x="347" y="289"/>
                </a:cubicBezTo>
                <a:cubicBezTo>
                  <a:pt x="357" y="294"/>
                  <a:pt x="369" y="304"/>
                  <a:pt x="381" y="318"/>
                </a:cubicBezTo>
                <a:cubicBezTo>
                  <a:pt x="412" y="357"/>
                  <a:pt x="452" y="341"/>
                  <a:pt x="467" y="318"/>
                </a:cubicBezTo>
                <a:cubicBezTo>
                  <a:pt x="483" y="294"/>
                  <a:pt x="497" y="210"/>
                  <a:pt x="443" y="178"/>
                </a:cubicBezTo>
                <a:close/>
                <a:moveTo>
                  <a:pt x="160" y="278"/>
                </a:moveTo>
                <a:cubicBezTo>
                  <a:pt x="157" y="269"/>
                  <a:pt x="155" y="259"/>
                  <a:pt x="155" y="248"/>
                </a:cubicBezTo>
                <a:cubicBezTo>
                  <a:pt x="155" y="239"/>
                  <a:pt x="157" y="230"/>
                  <a:pt x="159" y="221"/>
                </a:cubicBezTo>
                <a:cubicBezTo>
                  <a:pt x="161" y="214"/>
                  <a:pt x="158" y="206"/>
                  <a:pt x="151" y="203"/>
                </a:cubicBezTo>
                <a:cubicBezTo>
                  <a:pt x="141" y="198"/>
                  <a:pt x="129" y="188"/>
                  <a:pt x="116" y="173"/>
                </a:cubicBezTo>
                <a:cubicBezTo>
                  <a:pt x="85" y="134"/>
                  <a:pt x="46" y="150"/>
                  <a:pt x="30" y="173"/>
                </a:cubicBezTo>
                <a:cubicBezTo>
                  <a:pt x="15" y="196"/>
                  <a:pt x="0" y="280"/>
                  <a:pt x="53" y="313"/>
                </a:cubicBezTo>
                <a:cubicBezTo>
                  <a:pt x="78" y="328"/>
                  <a:pt x="123" y="311"/>
                  <a:pt x="152" y="297"/>
                </a:cubicBezTo>
                <a:cubicBezTo>
                  <a:pt x="159" y="293"/>
                  <a:pt x="162" y="285"/>
                  <a:pt x="160" y="278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1237;p98">
            <a:extLst>
              <a:ext uri="{FF2B5EF4-FFF2-40B4-BE49-F238E27FC236}">
                <a16:creationId xmlns:a16="http://schemas.microsoft.com/office/drawing/2014/main" id="{CDD2EFF8-F967-7743-B2AD-8C8AC22E7CEE}"/>
              </a:ext>
            </a:extLst>
          </p:cNvPr>
          <p:cNvSpPr/>
          <p:nvPr/>
        </p:nvSpPr>
        <p:spPr>
          <a:xfrm>
            <a:off x="6729107" y="2959267"/>
            <a:ext cx="34667" cy="34676"/>
          </a:xfrm>
          <a:custGeom>
            <a:avLst/>
            <a:gdLst/>
            <a:ahLst/>
            <a:cxnLst/>
            <a:rect l="l" t="t" r="r" b="b"/>
            <a:pathLst>
              <a:path w="94" h="94" extrusionOk="0">
                <a:moveTo>
                  <a:pt x="93" y="46"/>
                </a:moveTo>
                <a:cubicBezTo>
                  <a:pt x="93" y="55"/>
                  <a:pt x="91" y="62"/>
                  <a:pt x="87" y="70"/>
                </a:cubicBezTo>
                <a:cubicBezTo>
                  <a:pt x="83" y="77"/>
                  <a:pt x="77" y="83"/>
                  <a:pt x="70" y="87"/>
                </a:cubicBezTo>
                <a:cubicBezTo>
                  <a:pt x="63" y="91"/>
                  <a:pt x="56" y="93"/>
                  <a:pt x="47" y="93"/>
                </a:cubicBezTo>
                <a:cubicBezTo>
                  <a:pt x="39" y="93"/>
                  <a:pt x="31" y="91"/>
                  <a:pt x="23" y="87"/>
                </a:cubicBezTo>
                <a:cubicBezTo>
                  <a:pt x="16" y="83"/>
                  <a:pt x="11" y="77"/>
                  <a:pt x="6" y="70"/>
                </a:cubicBezTo>
                <a:cubicBezTo>
                  <a:pt x="2" y="62"/>
                  <a:pt x="0" y="54"/>
                  <a:pt x="0" y="46"/>
                </a:cubicBezTo>
                <a:cubicBezTo>
                  <a:pt x="0" y="37"/>
                  <a:pt x="2" y="30"/>
                  <a:pt x="6" y="23"/>
                </a:cubicBezTo>
                <a:cubicBezTo>
                  <a:pt x="11" y="16"/>
                  <a:pt x="16" y="10"/>
                  <a:pt x="23" y="6"/>
                </a:cubicBezTo>
                <a:cubicBezTo>
                  <a:pt x="31" y="2"/>
                  <a:pt x="38" y="0"/>
                  <a:pt x="47" y="0"/>
                </a:cubicBezTo>
                <a:cubicBezTo>
                  <a:pt x="55" y="0"/>
                  <a:pt x="63" y="2"/>
                  <a:pt x="70" y="6"/>
                </a:cubicBezTo>
                <a:cubicBezTo>
                  <a:pt x="77" y="10"/>
                  <a:pt x="83" y="16"/>
                  <a:pt x="87" y="23"/>
                </a:cubicBezTo>
                <a:cubicBezTo>
                  <a:pt x="91" y="30"/>
                  <a:pt x="93" y="38"/>
                  <a:pt x="93" y="46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1238;p98">
            <a:extLst>
              <a:ext uri="{FF2B5EF4-FFF2-40B4-BE49-F238E27FC236}">
                <a16:creationId xmlns:a16="http://schemas.microsoft.com/office/drawing/2014/main" id="{8CE4936E-5867-7F46-B5F8-A66B143E5803}"/>
              </a:ext>
            </a:extLst>
          </p:cNvPr>
          <p:cNvSpPr/>
          <p:nvPr/>
        </p:nvSpPr>
        <p:spPr>
          <a:xfrm>
            <a:off x="7070833" y="2889913"/>
            <a:ext cx="174990" cy="175036"/>
          </a:xfrm>
          <a:custGeom>
            <a:avLst/>
            <a:gdLst/>
            <a:ahLst/>
            <a:cxnLst/>
            <a:rect l="l" t="t" r="r" b="b"/>
            <a:pathLst>
              <a:path w="468" h="468" extrusionOk="0">
                <a:moveTo>
                  <a:pt x="233" y="140"/>
                </a:moveTo>
                <a:cubicBezTo>
                  <a:pt x="182" y="140"/>
                  <a:pt x="140" y="181"/>
                  <a:pt x="140" y="233"/>
                </a:cubicBezTo>
                <a:cubicBezTo>
                  <a:pt x="140" y="284"/>
                  <a:pt x="182" y="327"/>
                  <a:pt x="233" y="327"/>
                </a:cubicBezTo>
                <a:cubicBezTo>
                  <a:pt x="285" y="327"/>
                  <a:pt x="327" y="284"/>
                  <a:pt x="327" y="233"/>
                </a:cubicBezTo>
                <a:cubicBezTo>
                  <a:pt x="327" y="181"/>
                  <a:pt x="285" y="140"/>
                  <a:pt x="233" y="140"/>
                </a:cubicBezTo>
                <a:close/>
                <a:moveTo>
                  <a:pt x="467" y="233"/>
                </a:moveTo>
                <a:cubicBezTo>
                  <a:pt x="467" y="206"/>
                  <a:pt x="402" y="192"/>
                  <a:pt x="391" y="168"/>
                </a:cubicBezTo>
                <a:cubicBezTo>
                  <a:pt x="381" y="143"/>
                  <a:pt x="418" y="86"/>
                  <a:pt x="399" y="68"/>
                </a:cubicBezTo>
                <a:cubicBezTo>
                  <a:pt x="381" y="49"/>
                  <a:pt x="324" y="85"/>
                  <a:pt x="299" y="75"/>
                </a:cubicBezTo>
                <a:cubicBezTo>
                  <a:pt x="275" y="65"/>
                  <a:pt x="261" y="0"/>
                  <a:pt x="233" y="0"/>
                </a:cubicBezTo>
                <a:cubicBezTo>
                  <a:pt x="206" y="0"/>
                  <a:pt x="192" y="65"/>
                  <a:pt x="168" y="75"/>
                </a:cubicBezTo>
                <a:cubicBezTo>
                  <a:pt x="143" y="85"/>
                  <a:pt x="87" y="49"/>
                  <a:pt x="68" y="68"/>
                </a:cubicBezTo>
                <a:cubicBezTo>
                  <a:pt x="50" y="86"/>
                  <a:pt x="86" y="143"/>
                  <a:pt x="75" y="168"/>
                </a:cubicBezTo>
                <a:cubicBezTo>
                  <a:pt x="65" y="192"/>
                  <a:pt x="0" y="205"/>
                  <a:pt x="0" y="233"/>
                </a:cubicBezTo>
                <a:cubicBezTo>
                  <a:pt x="0" y="260"/>
                  <a:pt x="65" y="275"/>
                  <a:pt x="75" y="299"/>
                </a:cubicBezTo>
                <a:cubicBezTo>
                  <a:pt x="86" y="324"/>
                  <a:pt x="50" y="379"/>
                  <a:pt x="68" y="398"/>
                </a:cubicBezTo>
                <a:cubicBezTo>
                  <a:pt x="87" y="416"/>
                  <a:pt x="143" y="381"/>
                  <a:pt x="168" y="391"/>
                </a:cubicBezTo>
                <a:cubicBezTo>
                  <a:pt x="192" y="402"/>
                  <a:pt x="206" y="467"/>
                  <a:pt x="233" y="467"/>
                </a:cubicBezTo>
                <a:cubicBezTo>
                  <a:pt x="261" y="467"/>
                  <a:pt x="275" y="402"/>
                  <a:pt x="299" y="391"/>
                </a:cubicBezTo>
                <a:cubicBezTo>
                  <a:pt x="324" y="381"/>
                  <a:pt x="381" y="416"/>
                  <a:pt x="399" y="398"/>
                </a:cubicBezTo>
                <a:cubicBezTo>
                  <a:pt x="418" y="379"/>
                  <a:pt x="381" y="324"/>
                  <a:pt x="391" y="299"/>
                </a:cubicBezTo>
                <a:cubicBezTo>
                  <a:pt x="402" y="275"/>
                  <a:pt x="467" y="261"/>
                  <a:pt x="467" y="233"/>
                </a:cubicBezTo>
                <a:close/>
                <a:moveTo>
                  <a:pt x="233" y="374"/>
                </a:moveTo>
                <a:cubicBezTo>
                  <a:pt x="156" y="374"/>
                  <a:pt x="93" y="310"/>
                  <a:pt x="93" y="233"/>
                </a:cubicBezTo>
                <a:cubicBezTo>
                  <a:pt x="93" y="156"/>
                  <a:pt x="156" y="93"/>
                  <a:pt x="233" y="93"/>
                </a:cubicBezTo>
                <a:cubicBezTo>
                  <a:pt x="311" y="93"/>
                  <a:pt x="374" y="156"/>
                  <a:pt x="374" y="233"/>
                </a:cubicBezTo>
                <a:cubicBezTo>
                  <a:pt x="374" y="310"/>
                  <a:pt x="311" y="374"/>
                  <a:pt x="233" y="374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1239;p98">
            <a:extLst>
              <a:ext uri="{FF2B5EF4-FFF2-40B4-BE49-F238E27FC236}">
                <a16:creationId xmlns:a16="http://schemas.microsoft.com/office/drawing/2014/main" id="{862BDBD2-636B-4D43-A1D8-6506443F3153}"/>
              </a:ext>
            </a:extLst>
          </p:cNvPr>
          <p:cNvSpPr/>
          <p:nvPr/>
        </p:nvSpPr>
        <p:spPr>
          <a:xfrm>
            <a:off x="7493451" y="2888261"/>
            <a:ext cx="156832" cy="176688"/>
          </a:xfrm>
          <a:custGeom>
            <a:avLst/>
            <a:gdLst/>
            <a:ahLst/>
            <a:cxnLst/>
            <a:rect l="l" t="t" r="r" b="b"/>
            <a:pathLst>
              <a:path w="421" h="473" extrusionOk="0">
                <a:moveTo>
                  <a:pt x="25" y="102"/>
                </a:moveTo>
                <a:lnTo>
                  <a:pt x="187" y="9"/>
                </a:lnTo>
                <a:cubicBezTo>
                  <a:pt x="201" y="0"/>
                  <a:pt x="220" y="0"/>
                  <a:pt x="235" y="9"/>
                </a:cubicBezTo>
                <a:lnTo>
                  <a:pt x="396" y="102"/>
                </a:lnTo>
                <a:cubicBezTo>
                  <a:pt x="411" y="110"/>
                  <a:pt x="420" y="127"/>
                  <a:pt x="420" y="144"/>
                </a:cubicBezTo>
                <a:lnTo>
                  <a:pt x="420" y="329"/>
                </a:lnTo>
                <a:cubicBezTo>
                  <a:pt x="420" y="346"/>
                  <a:pt x="412" y="363"/>
                  <a:pt x="396" y="371"/>
                </a:cubicBezTo>
                <a:lnTo>
                  <a:pt x="235" y="464"/>
                </a:lnTo>
                <a:cubicBezTo>
                  <a:pt x="220" y="472"/>
                  <a:pt x="201" y="472"/>
                  <a:pt x="187" y="464"/>
                </a:cubicBezTo>
                <a:lnTo>
                  <a:pt x="25" y="371"/>
                </a:lnTo>
                <a:cubicBezTo>
                  <a:pt x="10" y="363"/>
                  <a:pt x="0" y="346"/>
                  <a:pt x="0" y="329"/>
                </a:cubicBezTo>
                <a:lnTo>
                  <a:pt x="0" y="144"/>
                </a:lnTo>
                <a:cubicBezTo>
                  <a:pt x="0" y="127"/>
                  <a:pt x="10" y="110"/>
                  <a:pt x="25" y="102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1240;p98">
            <a:extLst>
              <a:ext uri="{FF2B5EF4-FFF2-40B4-BE49-F238E27FC236}">
                <a16:creationId xmlns:a16="http://schemas.microsoft.com/office/drawing/2014/main" id="{86987FD1-8076-5341-AF64-A2823069EC74}"/>
              </a:ext>
            </a:extLst>
          </p:cNvPr>
          <p:cNvSpPr/>
          <p:nvPr/>
        </p:nvSpPr>
        <p:spPr>
          <a:xfrm>
            <a:off x="7912768" y="2888261"/>
            <a:ext cx="178292" cy="173386"/>
          </a:xfrm>
          <a:custGeom>
            <a:avLst/>
            <a:gdLst/>
            <a:ahLst/>
            <a:cxnLst/>
            <a:rect l="l" t="t" r="r" b="b"/>
            <a:pathLst>
              <a:path w="477" h="465" extrusionOk="0">
                <a:moveTo>
                  <a:pt x="465" y="38"/>
                </a:moveTo>
                <a:cubicBezTo>
                  <a:pt x="385" y="7"/>
                  <a:pt x="293" y="0"/>
                  <a:pt x="212" y="27"/>
                </a:cubicBezTo>
                <a:cubicBezTo>
                  <a:pt x="139" y="51"/>
                  <a:pt x="65" y="105"/>
                  <a:pt x="54" y="186"/>
                </a:cubicBezTo>
                <a:cubicBezTo>
                  <a:pt x="52" y="203"/>
                  <a:pt x="53" y="221"/>
                  <a:pt x="57" y="237"/>
                </a:cubicBezTo>
                <a:cubicBezTo>
                  <a:pt x="58" y="246"/>
                  <a:pt x="61" y="254"/>
                  <a:pt x="65" y="263"/>
                </a:cubicBezTo>
                <a:cubicBezTo>
                  <a:pt x="66" y="268"/>
                  <a:pt x="68" y="271"/>
                  <a:pt x="70" y="275"/>
                </a:cubicBezTo>
                <a:lnTo>
                  <a:pt x="61" y="289"/>
                </a:lnTo>
                <a:cubicBezTo>
                  <a:pt x="38" y="324"/>
                  <a:pt x="23" y="364"/>
                  <a:pt x="13" y="405"/>
                </a:cubicBezTo>
                <a:cubicBezTo>
                  <a:pt x="9" y="422"/>
                  <a:pt x="0" y="447"/>
                  <a:pt x="18" y="459"/>
                </a:cubicBezTo>
                <a:cubicBezTo>
                  <a:pt x="25" y="464"/>
                  <a:pt x="35" y="464"/>
                  <a:pt x="42" y="460"/>
                </a:cubicBezTo>
                <a:cubicBezTo>
                  <a:pt x="51" y="454"/>
                  <a:pt x="53" y="445"/>
                  <a:pt x="54" y="435"/>
                </a:cubicBezTo>
                <a:cubicBezTo>
                  <a:pt x="61" y="394"/>
                  <a:pt x="75" y="352"/>
                  <a:pt x="98" y="317"/>
                </a:cubicBezTo>
                <a:cubicBezTo>
                  <a:pt x="109" y="300"/>
                  <a:pt x="121" y="283"/>
                  <a:pt x="134" y="268"/>
                </a:cubicBezTo>
                <a:cubicBezTo>
                  <a:pt x="146" y="255"/>
                  <a:pt x="163" y="231"/>
                  <a:pt x="182" y="238"/>
                </a:cubicBezTo>
                <a:cubicBezTo>
                  <a:pt x="202" y="245"/>
                  <a:pt x="202" y="267"/>
                  <a:pt x="188" y="279"/>
                </a:cubicBezTo>
                <a:cubicBezTo>
                  <a:pt x="175" y="290"/>
                  <a:pt x="163" y="303"/>
                  <a:pt x="163" y="322"/>
                </a:cubicBezTo>
                <a:cubicBezTo>
                  <a:pt x="163" y="336"/>
                  <a:pt x="170" y="350"/>
                  <a:pt x="181" y="359"/>
                </a:cubicBezTo>
                <a:cubicBezTo>
                  <a:pt x="197" y="372"/>
                  <a:pt x="228" y="375"/>
                  <a:pt x="247" y="373"/>
                </a:cubicBezTo>
                <a:cubicBezTo>
                  <a:pt x="288" y="371"/>
                  <a:pt x="321" y="359"/>
                  <a:pt x="355" y="334"/>
                </a:cubicBezTo>
                <a:cubicBezTo>
                  <a:pt x="399" y="304"/>
                  <a:pt x="416" y="251"/>
                  <a:pt x="424" y="201"/>
                </a:cubicBezTo>
                <a:cubicBezTo>
                  <a:pt x="430" y="169"/>
                  <a:pt x="434" y="138"/>
                  <a:pt x="445" y="109"/>
                </a:cubicBezTo>
                <a:cubicBezTo>
                  <a:pt x="449" y="96"/>
                  <a:pt x="455" y="84"/>
                  <a:pt x="462" y="73"/>
                </a:cubicBezTo>
                <a:cubicBezTo>
                  <a:pt x="466" y="67"/>
                  <a:pt x="472" y="61"/>
                  <a:pt x="473" y="55"/>
                </a:cubicBezTo>
                <a:cubicBezTo>
                  <a:pt x="476" y="47"/>
                  <a:pt x="471" y="40"/>
                  <a:pt x="465" y="38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1241;p98">
            <a:extLst>
              <a:ext uri="{FF2B5EF4-FFF2-40B4-BE49-F238E27FC236}">
                <a16:creationId xmlns:a16="http://schemas.microsoft.com/office/drawing/2014/main" id="{34AD1CA5-6A86-CD4F-B574-507D78480D5D}"/>
              </a:ext>
            </a:extLst>
          </p:cNvPr>
          <p:cNvSpPr/>
          <p:nvPr/>
        </p:nvSpPr>
        <p:spPr>
          <a:xfrm>
            <a:off x="8343642" y="2478743"/>
            <a:ext cx="181594" cy="153570"/>
          </a:xfrm>
          <a:custGeom>
            <a:avLst/>
            <a:gdLst/>
            <a:ahLst/>
            <a:cxnLst/>
            <a:rect l="l" t="t" r="r" b="b"/>
            <a:pathLst>
              <a:path w="484" h="411" extrusionOk="0">
                <a:moveTo>
                  <a:pt x="241" y="410"/>
                </a:moveTo>
                <a:lnTo>
                  <a:pt x="39" y="410"/>
                </a:lnTo>
                <a:cubicBezTo>
                  <a:pt x="15" y="410"/>
                  <a:pt x="0" y="383"/>
                  <a:pt x="12" y="363"/>
                </a:cubicBezTo>
                <a:lnTo>
                  <a:pt x="215" y="20"/>
                </a:lnTo>
                <a:cubicBezTo>
                  <a:pt x="226" y="0"/>
                  <a:pt x="256" y="0"/>
                  <a:pt x="269" y="20"/>
                </a:cubicBezTo>
                <a:lnTo>
                  <a:pt x="471" y="363"/>
                </a:lnTo>
                <a:cubicBezTo>
                  <a:pt x="483" y="384"/>
                  <a:pt x="468" y="410"/>
                  <a:pt x="444" y="410"/>
                </a:cubicBezTo>
                <a:lnTo>
                  <a:pt x="241" y="410"/>
                </a:ln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1242;p98">
            <a:extLst>
              <a:ext uri="{FF2B5EF4-FFF2-40B4-BE49-F238E27FC236}">
                <a16:creationId xmlns:a16="http://schemas.microsoft.com/office/drawing/2014/main" id="{8053F6FB-D24C-2F45-85E4-BC40B5F9D8CC}"/>
              </a:ext>
            </a:extLst>
          </p:cNvPr>
          <p:cNvSpPr/>
          <p:nvPr/>
        </p:nvSpPr>
        <p:spPr>
          <a:xfrm>
            <a:off x="8784418" y="2894866"/>
            <a:ext cx="163435" cy="163478"/>
          </a:xfrm>
          <a:custGeom>
            <a:avLst/>
            <a:gdLst/>
            <a:ahLst/>
            <a:cxnLst/>
            <a:rect l="l" t="t" r="r" b="b"/>
            <a:pathLst>
              <a:path w="437" h="437" extrusionOk="0">
                <a:moveTo>
                  <a:pt x="46" y="436"/>
                </a:moveTo>
                <a:cubicBezTo>
                  <a:pt x="21" y="436"/>
                  <a:pt x="0" y="415"/>
                  <a:pt x="0" y="390"/>
                </a:cubicBezTo>
                <a:lnTo>
                  <a:pt x="0" y="47"/>
                </a:lnTo>
                <a:cubicBezTo>
                  <a:pt x="0" y="21"/>
                  <a:pt x="21" y="0"/>
                  <a:pt x="46" y="0"/>
                </a:cubicBezTo>
                <a:lnTo>
                  <a:pt x="389" y="0"/>
                </a:lnTo>
                <a:cubicBezTo>
                  <a:pt x="415" y="0"/>
                  <a:pt x="436" y="21"/>
                  <a:pt x="436" y="47"/>
                </a:cubicBezTo>
                <a:lnTo>
                  <a:pt x="436" y="390"/>
                </a:lnTo>
                <a:cubicBezTo>
                  <a:pt x="436" y="415"/>
                  <a:pt x="415" y="436"/>
                  <a:pt x="389" y="436"/>
                </a:cubicBezTo>
                <a:lnTo>
                  <a:pt x="46" y="436"/>
                </a:ln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1243;p98">
            <a:extLst>
              <a:ext uri="{FF2B5EF4-FFF2-40B4-BE49-F238E27FC236}">
                <a16:creationId xmlns:a16="http://schemas.microsoft.com/office/drawing/2014/main" id="{A9A86081-42DF-154A-95CD-AB5DAC2EA2CC}"/>
              </a:ext>
            </a:extLst>
          </p:cNvPr>
          <p:cNvSpPr/>
          <p:nvPr/>
        </p:nvSpPr>
        <p:spPr>
          <a:xfrm>
            <a:off x="9213641" y="2046107"/>
            <a:ext cx="165086" cy="176688"/>
          </a:xfrm>
          <a:custGeom>
            <a:avLst/>
            <a:gdLst/>
            <a:ahLst/>
            <a:cxnLst/>
            <a:rect l="l" t="t" r="r" b="b"/>
            <a:pathLst>
              <a:path w="442" h="474" extrusionOk="0">
                <a:moveTo>
                  <a:pt x="197" y="13"/>
                </a:moveTo>
                <a:lnTo>
                  <a:pt x="11" y="216"/>
                </a:lnTo>
                <a:cubicBezTo>
                  <a:pt x="0" y="227"/>
                  <a:pt x="0" y="246"/>
                  <a:pt x="11" y="258"/>
                </a:cubicBezTo>
                <a:lnTo>
                  <a:pt x="197" y="460"/>
                </a:lnTo>
                <a:cubicBezTo>
                  <a:pt x="210" y="473"/>
                  <a:pt x="231" y="473"/>
                  <a:pt x="243" y="460"/>
                </a:cubicBezTo>
                <a:lnTo>
                  <a:pt x="430" y="258"/>
                </a:lnTo>
                <a:cubicBezTo>
                  <a:pt x="441" y="246"/>
                  <a:pt x="441" y="227"/>
                  <a:pt x="430" y="216"/>
                </a:cubicBezTo>
                <a:lnTo>
                  <a:pt x="243" y="13"/>
                </a:lnTo>
                <a:cubicBezTo>
                  <a:pt x="231" y="0"/>
                  <a:pt x="210" y="0"/>
                  <a:pt x="197" y="13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1244;p98">
            <a:extLst>
              <a:ext uri="{FF2B5EF4-FFF2-40B4-BE49-F238E27FC236}">
                <a16:creationId xmlns:a16="http://schemas.microsoft.com/office/drawing/2014/main" id="{56BD0DE0-F90B-004F-A8A6-3D8A2A854721}"/>
              </a:ext>
            </a:extLst>
          </p:cNvPr>
          <p:cNvSpPr/>
          <p:nvPr/>
        </p:nvSpPr>
        <p:spPr>
          <a:xfrm>
            <a:off x="9661022" y="2047758"/>
            <a:ext cx="133719" cy="178339"/>
          </a:xfrm>
          <a:custGeom>
            <a:avLst/>
            <a:gdLst/>
            <a:ahLst/>
            <a:cxnLst/>
            <a:rect l="l" t="t" r="r" b="b"/>
            <a:pathLst>
              <a:path w="357" h="475" extrusionOk="0">
                <a:moveTo>
                  <a:pt x="263" y="0"/>
                </a:moveTo>
                <a:lnTo>
                  <a:pt x="131" y="0"/>
                </a:lnTo>
                <a:cubicBezTo>
                  <a:pt x="112" y="0"/>
                  <a:pt x="95" y="12"/>
                  <a:pt x="88" y="30"/>
                </a:cubicBezTo>
                <a:lnTo>
                  <a:pt x="6" y="241"/>
                </a:lnTo>
                <a:cubicBezTo>
                  <a:pt x="0" y="256"/>
                  <a:pt x="11" y="273"/>
                  <a:pt x="28" y="273"/>
                </a:cubicBezTo>
                <a:lnTo>
                  <a:pt x="162" y="273"/>
                </a:lnTo>
                <a:lnTo>
                  <a:pt x="112" y="447"/>
                </a:lnTo>
                <a:cubicBezTo>
                  <a:pt x="107" y="463"/>
                  <a:pt x="127" y="474"/>
                  <a:pt x="138" y="461"/>
                </a:cubicBezTo>
                <a:lnTo>
                  <a:pt x="343" y="218"/>
                </a:lnTo>
                <a:cubicBezTo>
                  <a:pt x="356" y="203"/>
                  <a:pt x="345" y="179"/>
                  <a:pt x="325" y="179"/>
                </a:cubicBezTo>
                <a:lnTo>
                  <a:pt x="224" y="179"/>
                </a:lnTo>
                <a:lnTo>
                  <a:pt x="313" y="36"/>
                </a:lnTo>
                <a:cubicBezTo>
                  <a:pt x="322" y="20"/>
                  <a:pt x="311" y="0"/>
                  <a:pt x="292" y="0"/>
                </a:cubicBezTo>
                <a:lnTo>
                  <a:pt x="263" y="0"/>
                </a:ln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1245;p98">
            <a:extLst>
              <a:ext uri="{FF2B5EF4-FFF2-40B4-BE49-F238E27FC236}">
                <a16:creationId xmlns:a16="http://schemas.microsoft.com/office/drawing/2014/main" id="{76F66C7F-F289-E84F-9A23-33DD61882AE9}"/>
              </a:ext>
            </a:extLst>
          </p:cNvPr>
          <p:cNvSpPr/>
          <p:nvPr/>
        </p:nvSpPr>
        <p:spPr>
          <a:xfrm>
            <a:off x="10050623" y="2468835"/>
            <a:ext cx="156831" cy="179990"/>
          </a:xfrm>
          <a:custGeom>
            <a:avLst/>
            <a:gdLst/>
            <a:ahLst/>
            <a:cxnLst/>
            <a:rect l="l" t="t" r="r" b="b"/>
            <a:pathLst>
              <a:path w="417" h="482" extrusionOk="0">
                <a:moveTo>
                  <a:pt x="403" y="451"/>
                </a:moveTo>
                <a:cubicBezTo>
                  <a:pt x="330" y="481"/>
                  <a:pt x="215" y="473"/>
                  <a:pt x="152" y="404"/>
                </a:cubicBezTo>
                <a:cubicBezTo>
                  <a:pt x="0" y="240"/>
                  <a:pt x="133" y="0"/>
                  <a:pt x="316" y="0"/>
                </a:cubicBezTo>
                <a:cubicBezTo>
                  <a:pt x="346" y="0"/>
                  <a:pt x="376" y="7"/>
                  <a:pt x="403" y="17"/>
                </a:cubicBezTo>
                <a:cubicBezTo>
                  <a:pt x="415" y="22"/>
                  <a:pt x="416" y="38"/>
                  <a:pt x="406" y="45"/>
                </a:cubicBezTo>
                <a:cubicBezTo>
                  <a:pt x="347" y="87"/>
                  <a:pt x="308" y="156"/>
                  <a:pt x="308" y="234"/>
                </a:cubicBezTo>
                <a:cubicBezTo>
                  <a:pt x="308" y="313"/>
                  <a:pt x="346" y="382"/>
                  <a:pt x="405" y="424"/>
                </a:cubicBezTo>
                <a:cubicBezTo>
                  <a:pt x="416" y="431"/>
                  <a:pt x="414" y="446"/>
                  <a:pt x="403" y="451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1246;p98">
            <a:extLst>
              <a:ext uri="{FF2B5EF4-FFF2-40B4-BE49-F238E27FC236}">
                <a16:creationId xmlns:a16="http://schemas.microsoft.com/office/drawing/2014/main" id="{A8390083-83FE-0749-8FE5-3E3B1E227B2D}"/>
              </a:ext>
            </a:extLst>
          </p:cNvPr>
          <p:cNvSpPr/>
          <p:nvPr/>
        </p:nvSpPr>
        <p:spPr>
          <a:xfrm>
            <a:off x="10471591" y="2467184"/>
            <a:ext cx="179944" cy="178339"/>
          </a:xfrm>
          <a:custGeom>
            <a:avLst/>
            <a:gdLst/>
            <a:ahLst/>
            <a:cxnLst/>
            <a:rect l="l" t="t" r="r" b="b"/>
            <a:pathLst>
              <a:path w="479" h="478" extrusionOk="0">
                <a:moveTo>
                  <a:pt x="256" y="15"/>
                </a:moveTo>
                <a:lnTo>
                  <a:pt x="319" y="147"/>
                </a:lnTo>
                <a:lnTo>
                  <a:pt x="456" y="168"/>
                </a:lnTo>
                <a:cubicBezTo>
                  <a:pt x="472" y="170"/>
                  <a:pt x="478" y="190"/>
                  <a:pt x="467" y="201"/>
                </a:cubicBezTo>
                <a:lnTo>
                  <a:pt x="367" y="304"/>
                </a:lnTo>
                <a:lnTo>
                  <a:pt x="390" y="448"/>
                </a:lnTo>
                <a:cubicBezTo>
                  <a:pt x="393" y="464"/>
                  <a:pt x="377" y="477"/>
                  <a:pt x="363" y="469"/>
                </a:cubicBezTo>
                <a:lnTo>
                  <a:pt x="239" y="401"/>
                </a:lnTo>
                <a:lnTo>
                  <a:pt x="115" y="469"/>
                </a:lnTo>
                <a:cubicBezTo>
                  <a:pt x="101" y="477"/>
                  <a:pt x="85" y="464"/>
                  <a:pt x="88" y="448"/>
                </a:cubicBezTo>
                <a:lnTo>
                  <a:pt x="112" y="304"/>
                </a:lnTo>
                <a:lnTo>
                  <a:pt x="11" y="201"/>
                </a:lnTo>
                <a:cubicBezTo>
                  <a:pt x="0" y="190"/>
                  <a:pt x="6" y="170"/>
                  <a:pt x="21" y="168"/>
                </a:cubicBezTo>
                <a:lnTo>
                  <a:pt x="160" y="147"/>
                </a:lnTo>
                <a:lnTo>
                  <a:pt x="222" y="15"/>
                </a:lnTo>
                <a:cubicBezTo>
                  <a:pt x="229" y="0"/>
                  <a:pt x="249" y="0"/>
                  <a:pt x="256" y="15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1247;p98">
            <a:extLst>
              <a:ext uri="{FF2B5EF4-FFF2-40B4-BE49-F238E27FC236}">
                <a16:creationId xmlns:a16="http://schemas.microsoft.com/office/drawing/2014/main" id="{56AB02BB-57AA-624C-90B8-AB04F53549B7}"/>
              </a:ext>
            </a:extLst>
          </p:cNvPr>
          <p:cNvSpPr/>
          <p:nvPr/>
        </p:nvSpPr>
        <p:spPr>
          <a:xfrm>
            <a:off x="6218993" y="3310990"/>
            <a:ext cx="174990" cy="175036"/>
          </a:xfrm>
          <a:custGeom>
            <a:avLst/>
            <a:gdLst/>
            <a:ahLst/>
            <a:cxnLst/>
            <a:rect l="l" t="t" r="r" b="b"/>
            <a:pathLst>
              <a:path w="469" h="468" extrusionOk="0">
                <a:moveTo>
                  <a:pt x="468" y="234"/>
                </a:moveTo>
                <a:cubicBezTo>
                  <a:pt x="468" y="277"/>
                  <a:pt x="458" y="312"/>
                  <a:pt x="436" y="350"/>
                </a:cubicBezTo>
                <a:cubicBezTo>
                  <a:pt x="415" y="387"/>
                  <a:pt x="388" y="414"/>
                  <a:pt x="351" y="436"/>
                </a:cubicBezTo>
                <a:cubicBezTo>
                  <a:pt x="314" y="457"/>
                  <a:pt x="277" y="467"/>
                  <a:pt x="234" y="467"/>
                </a:cubicBezTo>
                <a:cubicBezTo>
                  <a:pt x="191" y="467"/>
                  <a:pt x="154" y="457"/>
                  <a:pt x="117" y="436"/>
                </a:cubicBezTo>
                <a:cubicBezTo>
                  <a:pt x="80" y="414"/>
                  <a:pt x="54" y="387"/>
                  <a:pt x="32" y="350"/>
                </a:cubicBezTo>
                <a:cubicBezTo>
                  <a:pt x="11" y="312"/>
                  <a:pt x="0" y="277"/>
                  <a:pt x="0" y="234"/>
                </a:cubicBezTo>
                <a:cubicBezTo>
                  <a:pt x="0" y="191"/>
                  <a:pt x="11" y="154"/>
                  <a:pt x="32" y="117"/>
                </a:cubicBezTo>
                <a:cubicBezTo>
                  <a:pt x="54" y="80"/>
                  <a:pt x="80" y="52"/>
                  <a:pt x="117" y="31"/>
                </a:cubicBezTo>
                <a:cubicBezTo>
                  <a:pt x="154" y="9"/>
                  <a:pt x="191" y="0"/>
                  <a:pt x="234" y="0"/>
                </a:cubicBezTo>
                <a:cubicBezTo>
                  <a:pt x="277" y="0"/>
                  <a:pt x="314" y="9"/>
                  <a:pt x="351" y="31"/>
                </a:cubicBezTo>
                <a:cubicBezTo>
                  <a:pt x="388" y="52"/>
                  <a:pt x="415" y="80"/>
                  <a:pt x="436" y="117"/>
                </a:cubicBezTo>
                <a:cubicBezTo>
                  <a:pt x="458" y="154"/>
                  <a:pt x="468" y="191"/>
                  <a:pt x="468" y="234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1248;p98">
            <a:extLst>
              <a:ext uri="{FF2B5EF4-FFF2-40B4-BE49-F238E27FC236}">
                <a16:creationId xmlns:a16="http://schemas.microsoft.com/office/drawing/2014/main" id="{FF9AB1E8-6521-AD4E-8BA1-B2A8FE6588C3}"/>
              </a:ext>
            </a:extLst>
          </p:cNvPr>
          <p:cNvSpPr/>
          <p:nvPr/>
        </p:nvSpPr>
        <p:spPr>
          <a:xfrm>
            <a:off x="6659772" y="3315944"/>
            <a:ext cx="174990" cy="163477"/>
          </a:xfrm>
          <a:custGeom>
            <a:avLst/>
            <a:gdLst/>
            <a:ahLst/>
            <a:cxnLst/>
            <a:rect l="l" t="t" r="r" b="b"/>
            <a:pathLst>
              <a:path w="468" h="437" extrusionOk="0">
                <a:moveTo>
                  <a:pt x="421" y="0"/>
                </a:moveTo>
                <a:lnTo>
                  <a:pt x="47" y="0"/>
                </a:lnTo>
                <a:cubicBezTo>
                  <a:pt x="21" y="0"/>
                  <a:pt x="0" y="21"/>
                  <a:pt x="0" y="46"/>
                </a:cubicBezTo>
                <a:lnTo>
                  <a:pt x="0" y="93"/>
                </a:lnTo>
                <a:cubicBezTo>
                  <a:pt x="0" y="102"/>
                  <a:pt x="7" y="109"/>
                  <a:pt x="16" y="109"/>
                </a:cubicBezTo>
                <a:lnTo>
                  <a:pt x="452" y="109"/>
                </a:lnTo>
                <a:cubicBezTo>
                  <a:pt x="460" y="109"/>
                  <a:pt x="467" y="102"/>
                  <a:pt x="467" y="93"/>
                </a:cubicBezTo>
                <a:lnTo>
                  <a:pt x="467" y="46"/>
                </a:lnTo>
                <a:cubicBezTo>
                  <a:pt x="467" y="21"/>
                  <a:pt x="446" y="0"/>
                  <a:pt x="421" y="0"/>
                </a:cubicBezTo>
                <a:close/>
                <a:moveTo>
                  <a:pt x="421" y="155"/>
                </a:moveTo>
                <a:lnTo>
                  <a:pt x="47" y="155"/>
                </a:lnTo>
                <a:cubicBezTo>
                  <a:pt x="38" y="155"/>
                  <a:pt x="31" y="162"/>
                  <a:pt x="31" y="171"/>
                </a:cubicBezTo>
                <a:lnTo>
                  <a:pt x="31" y="389"/>
                </a:lnTo>
                <a:cubicBezTo>
                  <a:pt x="31" y="415"/>
                  <a:pt x="52" y="436"/>
                  <a:pt x="78" y="436"/>
                </a:cubicBezTo>
                <a:lnTo>
                  <a:pt x="389" y="436"/>
                </a:lnTo>
                <a:cubicBezTo>
                  <a:pt x="415" y="436"/>
                  <a:pt x="436" y="415"/>
                  <a:pt x="436" y="389"/>
                </a:cubicBezTo>
                <a:lnTo>
                  <a:pt x="436" y="171"/>
                </a:lnTo>
                <a:cubicBezTo>
                  <a:pt x="436" y="162"/>
                  <a:pt x="429" y="155"/>
                  <a:pt x="421" y="155"/>
                </a:cubicBezTo>
                <a:close/>
                <a:moveTo>
                  <a:pt x="319" y="225"/>
                </a:moveTo>
                <a:cubicBezTo>
                  <a:pt x="319" y="238"/>
                  <a:pt x="309" y="249"/>
                  <a:pt x="296" y="249"/>
                </a:cubicBezTo>
                <a:lnTo>
                  <a:pt x="171" y="249"/>
                </a:lnTo>
                <a:cubicBezTo>
                  <a:pt x="159" y="249"/>
                  <a:pt x="148" y="239"/>
                  <a:pt x="148" y="225"/>
                </a:cubicBezTo>
                <a:cubicBezTo>
                  <a:pt x="148" y="213"/>
                  <a:pt x="158" y="202"/>
                  <a:pt x="171" y="202"/>
                </a:cubicBezTo>
                <a:lnTo>
                  <a:pt x="296" y="202"/>
                </a:lnTo>
                <a:cubicBezTo>
                  <a:pt x="309" y="202"/>
                  <a:pt x="319" y="212"/>
                  <a:pt x="319" y="225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1249;p98">
            <a:extLst>
              <a:ext uri="{FF2B5EF4-FFF2-40B4-BE49-F238E27FC236}">
                <a16:creationId xmlns:a16="http://schemas.microsoft.com/office/drawing/2014/main" id="{818FA1C9-9AAD-A647-BB33-B36AB6C62006}"/>
              </a:ext>
            </a:extLst>
          </p:cNvPr>
          <p:cNvSpPr/>
          <p:nvPr/>
        </p:nvSpPr>
        <p:spPr>
          <a:xfrm>
            <a:off x="7070833" y="3325852"/>
            <a:ext cx="174990" cy="145313"/>
          </a:xfrm>
          <a:custGeom>
            <a:avLst/>
            <a:gdLst/>
            <a:ahLst/>
            <a:cxnLst/>
            <a:rect l="l" t="t" r="r" b="b"/>
            <a:pathLst>
              <a:path w="468" h="387" extrusionOk="0">
                <a:moveTo>
                  <a:pt x="451" y="55"/>
                </a:moveTo>
                <a:lnTo>
                  <a:pt x="405" y="55"/>
                </a:lnTo>
                <a:cubicBezTo>
                  <a:pt x="395" y="55"/>
                  <a:pt x="384" y="50"/>
                  <a:pt x="377" y="43"/>
                </a:cubicBezTo>
                <a:lnTo>
                  <a:pt x="339" y="11"/>
                </a:lnTo>
                <a:cubicBezTo>
                  <a:pt x="332" y="5"/>
                  <a:pt x="321" y="0"/>
                  <a:pt x="311" y="0"/>
                </a:cubicBezTo>
                <a:lnTo>
                  <a:pt x="220" y="0"/>
                </a:lnTo>
                <a:cubicBezTo>
                  <a:pt x="209" y="0"/>
                  <a:pt x="198" y="5"/>
                  <a:pt x="189" y="14"/>
                </a:cubicBezTo>
                <a:lnTo>
                  <a:pt x="141" y="53"/>
                </a:lnTo>
                <a:cubicBezTo>
                  <a:pt x="137" y="56"/>
                  <a:pt x="137" y="63"/>
                  <a:pt x="140" y="66"/>
                </a:cubicBezTo>
                <a:lnTo>
                  <a:pt x="155" y="80"/>
                </a:lnTo>
                <a:cubicBezTo>
                  <a:pt x="165" y="88"/>
                  <a:pt x="178" y="90"/>
                  <a:pt x="188" y="83"/>
                </a:cubicBezTo>
                <a:lnTo>
                  <a:pt x="231" y="57"/>
                </a:lnTo>
                <a:cubicBezTo>
                  <a:pt x="237" y="53"/>
                  <a:pt x="244" y="55"/>
                  <a:pt x="249" y="59"/>
                </a:cubicBezTo>
                <a:lnTo>
                  <a:pt x="384" y="190"/>
                </a:lnTo>
                <a:cubicBezTo>
                  <a:pt x="387" y="193"/>
                  <a:pt x="389" y="198"/>
                  <a:pt x="389" y="203"/>
                </a:cubicBezTo>
                <a:lnTo>
                  <a:pt x="389" y="238"/>
                </a:lnTo>
                <a:cubicBezTo>
                  <a:pt x="389" y="247"/>
                  <a:pt x="396" y="257"/>
                  <a:pt x="405" y="257"/>
                </a:cubicBezTo>
                <a:lnTo>
                  <a:pt x="451" y="257"/>
                </a:lnTo>
                <a:cubicBezTo>
                  <a:pt x="460" y="257"/>
                  <a:pt x="467" y="250"/>
                  <a:pt x="467" y="241"/>
                </a:cubicBezTo>
                <a:lnTo>
                  <a:pt x="467" y="70"/>
                </a:lnTo>
                <a:cubicBezTo>
                  <a:pt x="467" y="61"/>
                  <a:pt x="460" y="55"/>
                  <a:pt x="451" y="55"/>
                </a:cubicBezTo>
                <a:close/>
                <a:moveTo>
                  <a:pt x="319" y="195"/>
                </a:moveTo>
                <a:lnTo>
                  <a:pt x="235" y="113"/>
                </a:lnTo>
                <a:lnTo>
                  <a:pt x="212" y="127"/>
                </a:lnTo>
                <a:cubicBezTo>
                  <a:pt x="200" y="134"/>
                  <a:pt x="187" y="138"/>
                  <a:pt x="173" y="138"/>
                </a:cubicBezTo>
                <a:cubicBezTo>
                  <a:pt x="157" y="138"/>
                  <a:pt x="140" y="132"/>
                  <a:pt x="127" y="121"/>
                </a:cubicBezTo>
                <a:lnTo>
                  <a:pt x="96" y="96"/>
                </a:lnTo>
                <a:cubicBezTo>
                  <a:pt x="89" y="91"/>
                  <a:pt x="86" y="84"/>
                  <a:pt x="85" y="76"/>
                </a:cubicBezTo>
                <a:cubicBezTo>
                  <a:pt x="83" y="67"/>
                  <a:pt x="77" y="63"/>
                  <a:pt x="69" y="63"/>
                </a:cubicBezTo>
                <a:lnTo>
                  <a:pt x="15" y="63"/>
                </a:lnTo>
                <a:cubicBezTo>
                  <a:pt x="7" y="63"/>
                  <a:pt x="0" y="67"/>
                  <a:pt x="0" y="77"/>
                </a:cubicBezTo>
                <a:lnTo>
                  <a:pt x="0" y="218"/>
                </a:lnTo>
                <a:cubicBezTo>
                  <a:pt x="0" y="228"/>
                  <a:pt x="7" y="234"/>
                  <a:pt x="15" y="234"/>
                </a:cubicBezTo>
                <a:lnTo>
                  <a:pt x="47" y="234"/>
                </a:lnTo>
                <a:cubicBezTo>
                  <a:pt x="49" y="234"/>
                  <a:pt x="52" y="225"/>
                  <a:pt x="55" y="221"/>
                </a:cubicBezTo>
                <a:cubicBezTo>
                  <a:pt x="67" y="206"/>
                  <a:pt x="84" y="197"/>
                  <a:pt x="103" y="195"/>
                </a:cubicBezTo>
                <a:cubicBezTo>
                  <a:pt x="121" y="193"/>
                  <a:pt x="139" y="200"/>
                  <a:pt x="154" y="213"/>
                </a:cubicBezTo>
                <a:lnTo>
                  <a:pt x="251" y="302"/>
                </a:lnTo>
                <a:cubicBezTo>
                  <a:pt x="260" y="309"/>
                  <a:pt x="266" y="318"/>
                  <a:pt x="270" y="329"/>
                </a:cubicBezTo>
                <a:cubicBezTo>
                  <a:pt x="272" y="334"/>
                  <a:pt x="279" y="336"/>
                  <a:pt x="282" y="332"/>
                </a:cubicBezTo>
                <a:lnTo>
                  <a:pt x="319" y="295"/>
                </a:lnTo>
                <a:cubicBezTo>
                  <a:pt x="338" y="277"/>
                  <a:pt x="352" y="233"/>
                  <a:pt x="335" y="213"/>
                </a:cubicBezTo>
                <a:lnTo>
                  <a:pt x="319" y="195"/>
                </a:lnTo>
                <a:close/>
                <a:moveTo>
                  <a:pt x="124" y="253"/>
                </a:moveTo>
                <a:cubicBezTo>
                  <a:pt x="114" y="243"/>
                  <a:pt x="99" y="245"/>
                  <a:pt x="91" y="256"/>
                </a:cubicBezTo>
                <a:cubicBezTo>
                  <a:pt x="82" y="267"/>
                  <a:pt x="84" y="282"/>
                  <a:pt x="94" y="291"/>
                </a:cubicBezTo>
                <a:lnTo>
                  <a:pt x="191" y="379"/>
                </a:lnTo>
                <a:cubicBezTo>
                  <a:pt x="196" y="384"/>
                  <a:pt x="202" y="386"/>
                  <a:pt x="209" y="385"/>
                </a:cubicBezTo>
                <a:cubicBezTo>
                  <a:pt x="215" y="384"/>
                  <a:pt x="220" y="381"/>
                  <a:pt x="224" y="376"/>
                </a:cubicBezTo>
                <a:cubicBezTo>
                  <a:pt x="233" y="365"/>
                  <a:pt x="231" y="349"/>
                  <a:pt x="221" y="340"/>
                </a:cubicBezTo>
                <a:lnTo>
                  <a:pt x="124" y="253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1250;p98">
            <a:extLst>
              <a:ext uri="{FF2B5EF4-FFF2-40B4-BE49-F238E27FC236}">
                <a16:creationId xmlns:a16="http://schemas.microsoft.com/office/drawing/2014/main" id="{BEE0095D-BFE9-5646-87E6-176E44E93F97}"/>
              </a:ext>
            </a:extLst>
          </p:cNvPr>
          <p:cNvSpPr/>
          <p:nvPr/>
        </p:nvSpPr>
        <p:spPr>
          <a:xfrm>
            <a:off x="7483546" y="3310990"/>
            <a:ext cx="174990" cy="175036"/>
          </a:xfrm>
          <a:custGeom>
            <a:avLst/>
            <a:gdLst/>
            <a:ahLst/>
            <a:cxnLst/>
            <a:rect l="l" t="t" r="r" b="b"/>
            <a:pathLst>
              <a:path w="468" h="468" extrusionOk="0">
                <a:moveTo>
                  <a:pt x="389" y="203"/>
                </a:moveTo>
                <a:cubicBezTo>
                  <a:pt x="362" y="192"/>
                  <a:pt x="358" y="181"/>
                  <a:pt x="358" y="171"/>
                </a:cubicBezTo>
                <a:cubicBezTo>
                  <a:pt x="358" y="159"/>
                  <a:pt x="366" y="149"/>
                  <a:pt x="375" y="140"/>
                </a:cubicBezTo>
                <a:cubicBezTo>
                  <a:pt x="391" y="125"/>
                  <a:pt x="400" y="105"/>
                  <a:pt x="400" y="82"/>
                </a:cubicBezTo>
                <a:cubicBezTo>
                  <a:pt x="400" y="38"/>
                  <a:pt x="373" y="0"/>
                  <a:pt x="324" y="0"/>
                </a:cubicBezTo>
                <a:cubicBezTo>
                  <a:pt x="282" y="0"/>
                  <a:pt x="256" y="28"/>
                  <a:pt x="249" y="64"/>
                </a:cubicBezTo>
                <a:cubicBezTo>
                  <a:pt x="248" y="67"/>
                  <a:pt x="250" y="70"/>
                  <a:pt x="252" y="72"/>
                </a:cubicBezTo>
                <a:cubicBezTo>
                  <a:pt x="287" y="97"/>
                  <a:pt x="309" y="139"/>
                  <a:pt x="309" y="189"/>
                </a:cubicBezTo>
                <a:cubicBezTo>
                  <a:pt x="309" y="224"/>
                  <a:pt x="297" y="256"/>
                  <a:pt x="275" y="280"/>
                </a:cubicBezTo>
                <a:cubicBezTo>
                  <a:pt x="272" y="284"/>
                  <a:pt x="273" y="290"/>
                  <a:pt x="278" y="293"/>
                </a:cubicBezTo>
                <a:cubicBezTo>
                  <a:pt x="292" y="298"/>
                  <a:pt x="307" y="306"/>
                  <a:pt x="323" y="315"/>
                </a:cubicBezTo>
                <a:cubicBezTo>
                  <a:pt x="327" y="318"/>
                  <a:pt x="333" y="319"/>
                  <a:pt x="338" y="319"/>
                </a:cubicBezTo>
                <a:lnTo>
                  <a:pt x="428" y="319"/>
                </a:lnTo>
                <a:cubicBezTo>
                  <a:pt x="450" y="319"/>
                  <a:pt x="467" y="302"/>
                  <a:pt x="467" y="281"/>
                </a:cubicBezTo>
                <a:lnTo>
                  <a:pt x="467" y="275"/>
                </a:lnTo>
                <a:cubicBezTo>
                  <a:pt x="467" y="240"/>
                  <a:pt x="429" y="220"/>
                  <a:pt x="389" y="203"/>
                </a:cubicBezTo>
                <a:close/>
                <a:moveTo>
                  <a:pt x="250" y="332"/>
                </a:moveTo>
                <a:cubicBezTo>
                  <a:pt x="217" y="318"/>
                  <a:pt x="212" y="306"/>
                  <a:pt x="212" y="293"/>
                </a:cubicBezTo>
                <a:cubicBezTo>
                  <a:pt x="212" y="280"/>
                  <a:pt x="222" y="267"/>
                  <a:pt x="232" y="257"/>
                </a:cubicBezTo>
                <a:cubicBezTo>
                  <a:pt x="251" y="240"/>
                  <a:pt x="262" y="216"/>
                  <a:pt x="262" y="188"/>
                </a:cubicBezTo>
                <a:cubicBezTo>
                  <a:pt x="262" y="137"/>
                  <a:pt x="230" y="93"/>
                  <a:pt x="172" y="93"/>
                </a:cubicBezTo>
                <a:cubicBezTo>
                  <a:pt x="115" y="93"/>
                  <a:pt x="81" y="137"/>
                  <a:pt x="81" y="188"/>
                </a:cubicBezTo>
                <a:cubicBezTo>
                  <a:pt x="81" y="216"/>
                  <a:pt x="92" y="240"/>
                  <a:pt x="111" y="257"/>
                </a:cubicBezTo>
                <a:cubicBezTo>
                  <a:pt x="122" y="266"/>
                  <a:pt x="131" y="280"/>
                  <a:pt x="131" y="293"/>
                </a:cubicBezTo>
                <a:cubicBezTo>
                  <a:pt x="131" y="306"/>
                  <a:pt x="127" y="318"/>
                  <a:pt x="94" y="332"/>
                </a:cubicBezTo>
                <a:cubicBezTo>
                  <a:pt x="46" y="351"/>
                  <a:pt x="1" y="374"/>
                  <a:pt x="0" y="415"/>
                </a:cubicBezTo>
                <a:lnTo>
                  <a:pt x="0" y="422"/>
                </a:lnTo>
                <a:cubicBezTo>
                  <a:pt x="0" y="447"/>
                  <a:pt x="21" y="467"/>
                  <a:pt x="47" y="467"/>
                </a:cubicBezTo>
                <a:lnTo>
                  <a:pt x="296" y="467"/>
                </a:lnTo>
                <a:cubicBezTo>
                  <a:pt x="321" y="467"/>
                  <a:pt x="342" y="447"/>
                  <a:pt x="342" y="422"/>
                </a:cubicBezTo>
                <a:lnTo>
                  <a:pt x="342" y="415"/>
                </a:lnTo>
                <a:cubicBezTo>
                  <a:pt x="342" y="374"/>
                  <a:pt x="297" y="351"/>
                  <a:pt x="250" y="332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1251;p98">
            <a:extLst>
              <a:ext uri="{FF2B5EF4-FFF2-40B4-BE49-F238E27FC236}">
                <a16:creationId xmlns:a16="http://schemas.microsoft.com/office/drawing/2014/main" id="{FE57945A-98F3-B94A-A537-17948083D918}"/>
              </a:ext>
            </a:extLst>
          </p:cNvPr>
          <p:cNvSpPr/>
          <p:nvPr/>
        </p:nvSpPr>
        <p:spPr>
          <a:xfrm>
            <a:off x="7921023" y="3310990"/>
            <a:ext cx="163434" cy="175036"/>
          </a:xfrm>
          <a:custGeom>
            <a:avLst/>
            <a:gdLst/>
            <a:ahLst/>
            <a:cxnLst/>
            <a:rect l="l" t="t" r="r" b="b"/>
            <a:pathLst>
              <a:path w="437" h="468" extrusionOk="0">
                <a:moveTo>
                  <a:pt x="389" y="389"/>
                </a:moveTo>
                <a:lnTo>
                  <a:pt x="381" y="389"/>
                </a:lnTo>
                <a:lnTo>
                  <a:pt x="381" y="218"/>
                </a:lnTo>
                <a:cubicBezTo>
                  <a:pt x="381" y="209"/>
                  <a:pt x="374" y="202"/>
                  <a:pt x="365" y="202"/>
                </a:cubicBezTo>
                <a:lnTo>
                  <a:pt x="350" y="202"/>
                </a:lnTo>
                <a:cubicBezTo>
                  <a:pt x="341" y="202"/>
                  <a:pt x="334" y="209"/>
                  <a:pt x="334" y="218"/>
                </a:cubicBezTo>
                <a:lnTo>
                  <a:pt x="334" y="389"/>
                </a:lnTo>
                <a:lnTo>
                  <a:pt x="288" y="389"/>
                </a:lnTo>
                <a:lnTo>
                  <a:pt x="288" y="218"/>
                </a:lnTo>
                <a:cubicBezTo>
                  <a:pt x="288" y="209"/>
                  <a:pt x="281" y="202"/>
                  <a:pt x="272" y="202"/>
                </a:cubicBezTo>
                <a:lnTo>
                  <a:pt x="256" y="202"/>
                </a:lnTo>
                <a:cubicBezTo>
                  <a:pt x="248" y="202"/>
                  <a:pt x="241" y="209"/>
                  <a:pt x="241" y="218"/>
                </a:cubicBezTo>
                <a:lnTo>
                  <a:pt x="241" y="389"/>
                </a:lnTo>
                <a:lnTo>
                  <a:pt x="194" y="389"/>
                </a:lnTo>
                <a:lnTo>
                  <a:pt x="194" y="218"/>
                </a:lnTo>
                <a:cubicBezTo>
                  <a:pt x="194" y="209"/>
                  <a:pt x="187" y="202"/>
                  <a:pt x="179" y="202"/>
                </a:cubicBezTo>
                <a:lnTo>
                  <a:pt x="163" y="202"/>
                </a:lnTo>
                <a:cubicBezTo>
                  <a:pt x="154" y="202"/>
                  <a:pt x="147" y="209"/>
                  <a:pt x="147" y="218"/>
                </a:cubicBezTo>
                <a:lnTo>
                  <a:pt x="147" y="389"/>
                </a:lnTo>
                <a:lnTo>
                  <a:pt x="101" y="389"/>
                </a:lnTo>
                <a:lnTo>
                  <a:pt x="101" y="218"/>
                </a:lnTo>
                <a:cubicBezTo>
                  <a:pt x="101" y="209"/>
                  <a:pt x="94" y="202"/>
                  <a:pt x="85" y="202"/>
                </a:cubicBezTo>
                <a:lnTo>
                  <a:pt x="70" y="202"/>
                </a:lnTo>
                <a:cubicBezTo>
                  <a:pt x="61" y="202"/>
                  <a:pt x="54" y="209"/>
                  <a:pt x="54" y="218"/>
                </a:cubicBezTo>
                <a:lnTo>
                  <a:pt x="54" y="389"/>
                </a:lnTo>
                <a:lnTo>
                  <a:pt x="46" y="389"/>
                </a:lnTo>
                <a:cubicBezTo>
                  <a:pt x="21" y="389"/>
                  <a:pt x="0" y="410"/>
                  <a:pt x="0" y="436"/>
                </a:cubicBezTo>
                <a:lnTo>
                  <a:pt x="0" y="452"/>
                </a:lnTo>
                <a:cubicBezTo>
                  <a:pt x="0" y="460"/>
                  <a:pt x="7" y="467"/>
                  <a:pt x="15" y="467"/>
                </a:cubicBezTo>
                <a:lnTo>
                  <a:pt x="420" y="467"/>
                </a:lnTo>
                <a:cubicBezTo>
                  <a:pt x="429" y="467"/>
                  <a:pt x="436" y="460"/>
                  <a:pt x="436" y="452"/>
                </a:cubicBezTo>
                <a:lnTo>
                  <a:pt x="436" y="436"/>
                </a:lnTo>
                <a:cubicBezTo>
                  <a:pt x="436" y="410"/>
                  <a:pt x="415" y="389"/>
                  <a:pt x="389" y="389"/>
                </a:cubicBezTo>
                <a:close/>
                <a:moveTo>
                  <a:pt x="428" y="112"/>
                </a:moveTo>
                <a:lnTo>
                  <a:pt x="235" y="6"/>
                </a:lnTo>
                <a:cubicBezTo>
                  <a:pt x="230" y="2"/>
                  <a:pt x="225" y="0"/>
                  <a:pt x="218" y="0"/>
                </a:cubicBezTo>
                <a:cubicBezTo>
                  <a:pt x="212" y="0"/>
                  <a:pt x="205" y="2"/>
                  <a:pt x="200" y="6"/>
                </a:cubicBezTo>
                <a:lnTo>
                  <a:pt x="7" y="112"/>
                </a:lnTo>
                <a:cubicBezTo>
                  <a:pt x="3" y="115"/>
                  <a:pt x="0" y="120"/>
                  <a:pt x="0" y="125"/>
                </a:cubicBezTo>
                <a:lnTo>
                  <a:pt x="0" y="140"/>
                </a:lnTo>
                <a:cubicBezTo>
                  <a:pt x="0" y="149"/>
                  <a:pt x="7" y="156"/>
                  <a:pt x="15" y="156"/>
                </a:cubicBezTo>
                <a:lnTo>
                  <a:pt x="420" y="156"/>
                </a:lnTo>
                <a:cubicBezTo>
                  <a:pt x="429" y="156"/>
                  <a:pt x="436" y="149"/>
                  <a:pt x="436" y="140"/>
                </a:cubicBezTo>
                <a:lnTo>
                  <a:pt x="436" y="126"/>
                </a:lnTo>
                <a:cubicBezTo>
                  <a:pt x="436" y="121"/>
                  <a:pt x="432" y="115"/>
                  <a:pt x="428" y="112"/>
                </a:cubicBezTo>
                <a:close/>
                <a:moveTo>
                  <a:pt x="218" y="125"/>
                </a:moveTo>
                <a:cubicBezTo>
                  <a:pt x="196" y="125"/>
                  <a:pt x="179" y="107"/>
                  <a:pt x="179" y="86"/>
                </a:cubicBezTo>
                <a:cubicBezTo>
                  <a:pt x="179" y="64"/>
                  <a:pt x="197" y="47"/>
                  <a:pt x="218" y="47"/>
                </a:cubicBezTo>
                <a:cubicBezTo>
                  <a:pt x="240" y="47"/>
                  <a:pt x="256" y="64"/>
                  <a:pt x="256" y="86"/>
                </a:cubicBezTo>
                <a:cubicBezTo>
                  <a:pt x="256" y="107"/>
                  <a:pt x="239" y="125"/>
                  <a:pt x="218" y="125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1252;p98">
            <a:extLst>
              <a:ext uri="{FF2B5EF4-FFF2-40B4-BE49-F238E27FC236}">
                <a16:creationId xmlns:a16="http://schemas.microsoft.com/office/drawing/2014/main" id="{8CC74FB4-7383-C84C-AF58-9B8A77320977}"/>
              </a:ext>
            </a:extLst>
          </p:cNvPr>
          <p:cNvSpPr/>
          <p:nvPr/>
        </p:nvSpPr>
        <p:spPr>
          <a:xfrm>
            <a:off x="8363452" y="2889913"/>
            <a:ext cx="140322" cy="175036"/>
          </a:xfrm>
          <a:custGeom>
            <a:avLst/>
            <a:gdLst/>
            <a:ahLst/>
            <a:cxnLst/>
            <a:rect l="l" t="t" r="r" b="b"/>
            <a:pathLst>
              <a:path w="375" h="467" extrusionOk="0">
                <a:moveTo>
                  <a:pt x="133" y="68"/>
                </a:moveTo>
                <a:cubicBezTo>
                  <a:pt x="135" y="74"/>
                  <a:pt x="140" y="77"/>
                  <a:pt x="147" y="77"/>
                </a:cubicBezTo>
                <a:lnTo>
                  <a:pt x="226" y="77"/>
                </a:lnTo>
                <a:cubicBezTo>
                  <a:pt x="232" y="77"/>
                  <a:pt x="238" y="74"/>
                  <a:pt x="240" y="68"/>
                </a:cubicBezTo>
                <a:lnTo>
                  <a:pt x="271" y="10"/>
                </a:lnTo>
                <a:cubicBezTo>
                  <a:pt x="273" y="5"/>
                  <a:pt x="270" y="0"/>
                  <a:pt x="264" y="0"/>
                </a:cubicBezTo>
                <a:lnTo>
                  <a:pt x="110" y="0"/>
                </a:lnTo>
                <a:cubicBezTo>
                  <a:pt x="105" y="0"/>
                  <a:pt x="101" y="6"/>
                  <a:pt x="103" y="10"/>
                </a:cubicBezTo>
                <a:lnTo>
                  <a:pt x="133" y="68"/>
                </a:lnTo>
                <a:close/>
                <a:moveTo>
                  <a:pt x="233" y="123"/>
                </a:moveTo>
                <a:lnTo>
                  <a:pt x="140" y="123"/>
                </a:lnTo>
                <a:cubicBezTo>
                  <a:pt x="63" y="123"/>
                  <a:pt x="0" y="186"/>
                  <a:pt x="0" y="264"/>
                </a:cubicBezTo>
                <a:lnTo>
                  <a:pt x="0" y="419"/>
                </a:lnTo>
                <a:cubicBezTo>
                  <a:pt x="0" y="445"/>
                  <a:pt x="21" y="466"/>
                  <a:pt x="47" y="466"/>
                </a:cubicBezTo>
                <a:lnTo>
                  <a:pt x="326" y="466"/>
                </a:lnTo>
                <a:cubicBezTo>
                  <a:pt x="352" y="466"/>
                  <a:pt x="374" y="445"/>
                  <a:pt x="374" y="419"/>
                </a:cubicBezTo>
                <a:lnTo>
                  <a:pt x="374" y="264"/>
                </a:lnTo>
                <a:cubicBezTo>
                  <a:pt x="374" y="186"/>
                  <a:pt x="310" y="123"/>
                  <a:pt x="233" y="123"/>
                </a:cubicBezTo>
                <a:close/>
                <a:moveTo>
                  <a:pt x="210" y="385"/>
                </a:moveTo>
                <a:lnTo>
                  <a:pt x="210" y="411"/>
                </a:lnTo>
                <a:cubicBezTo>
                  <a:pt x="210" y="416"/>
                  <a:pt x="206" y="419"/>
                  <a:pt x="201" y="419"/>
                </a:cubicBezTo>
                <a:lnTo>
                  <a:pt x="170" y="419"/>
                </a:lnTo>
                <a:cubicBezTo>
                  <a:pt x="165" y="419"/>
                  <a:pt x="164" y="416"/>
                  <a:pt x="164" y="411"/>
                </a:cubicBezTo>
                <a:lnTo>
                  <a:pt x="164" y="386"/>
                </a:lnTo>
                <a:cubicBezTo>
                  <a:pt x="140" y="381"/>
                  <a:pt x="121" y="371"/>
                  <a:pt x="115" y="366"/>
                </a:cubicBezTo>
                <a:cubicBezTo>
                  <a:pt x="109" y="361"/>
                  <a:pt x="108" y="355"/>
                  <a:pt x="112" y="348"/>
                </a:cubicBezTo>
                <a:lnTo>
                  <a:pt x="122" y="333"/>
                </a:lnTo>
                <a:cubicBezTo>
                  <a:pt x="125" y="329"/>
                  <a:pt x="129" y="327"/>
                  <a:pt x="134" y="327"/>
                </a:cubicBezTo>
                <a:cubicBezTo>
                  <a:pt x="137" y="327"/>
                  <a:pt x="140" y="327"/>
                  <a:pt x="142" y="329"/>
                </a:cubicBezTo>
                <a:lnTo>
                  <a:pt x="143" y="329"/>
                </a:lnTo>
                <a:cubicBezTo>
                  <a:pt x="158" y="338"/>
                  <a:pt x="172" y="343"/>
                  <a:pt x="182" y="343"/>
                </a:cubicBezTo>
                <a:cubicBezTo>
                  <a:pt x="193" y="343"/>
                  <a:pt x="202" y="337"/>
                  <a:pt x="202" y="331"/>
                </a:cubicBezTo>
                <a:cubicBezTo>
                  <a:pt x="202" y="327"/>
                  <a:pt x="199" y="319"/>
                  <a:pt x="169" y="309"/>
                </a:cubicBezTo>
                <a:cubicBezTo>
                  <a:pt x="143" y="299"/>
                  <a:pt x="110" y="283"/>
                  <a:pt x="110" y="247"/>
                </a:cubicBezTo>
                <a:cubicBezTo>
                  <a:pt x="110" y="226"/>
                  <a:pt x="124" y="201"/>
                  <a:pt x="163" y="193"/>
                </a:cubicBezTo>
                <a:lnTo>
                  <a:pt x="163" y="170"/>
                </a:lnTo>
                <a:cubicBezTo>
                  <a:pt x="163" y="165"/>
                  <a:pt x="165" y="162"/>
                  <a:pt x="169" y="162"/>
                </a:cubicBezTo>
                <a:lnTo>
                  <a:pt x="200" y="162"/>
                </a:lnTo>
                <a:cubicBezTo>
                  <a:pt x="205" y="162"/>
                  <a:pt x="210" y="165"/>
                  <a:pt x="210" y="170"/>
                </a:cubicBezTo>
                <a:lnTo>
                  <a:pt x="210" y="193"/>
                </a:lnTo>
                <a:cubicBezTo>
                  <a:pt x="225" y="197"/>
                  <a:pt x="242" y="205"/>
                  <a:pt x="248" y="209"/>
                </a:cubicBezTo>
                <a:cubicBezTo>
                  <a:pt x="251" y="211"/>
                  <a:pt x="252" y="214"/>
                  <a:pt x="253" y="218"/>
                </a:cubicBezTo>
                <a:cubicBezTo>
                  <a:pt x="254" y="222"/>
                  <a:pt x="252" y="226"/>
                  <a:pt x="250" y="228"/>
                </a:cubicBezTo>
                <a:lnTo>
                  <a:pt x="238" y="243"/>
                </a:lnTo>
                <a:cubicBezTo>
                  <a:pt x="235" y="246"/>
                  <a:pt x="230" y="250"/>
                  <a:pt x="225" y="250"/>
                </a:cubicBezTo>
                <a:cubicBezTo>
                  <a:pt x="223" y="250"/>
                  <a:pt x="221" y="249"/>
                  <a:pt x="218" y="248"/>
                </a:cubicBezTo>
                <a:cubicBezTo>
                  <a:pt x="203" y="239"/>
                  <a:pt x="189" y="235"/>
                  <a:pt x="181" y="235"/>
                </a:cubicBezTo>
                <a:cubicBezTo>
                  <a:pt x="168" y="235"/>
                  <a:pt x="162" y="241"/>
                  <a:pt x="162" y="245"/>
                </a:cubicBezTo>
                <a:cubicBezTo>
                  <a:pt x="162" y="250"/>
                  <a:pt x="165" y="257"/>
                  <a:pt x="192" y="266"/>
                </a:cubicBezTo>
                <a:cubicBezTo>
                  <a:pt x="224" y="277"/>
                  <a:pt x="261" y="294"/>
                  <a:pt x="261" y="330"/>
                </a:cubicBezTo>
                <a:cubicBezTo>
                  <a:pt x="262" y="355"/>
                  <a:pt x="242" y="378"/>
                  <a:pt x="210" y="385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1253;p98">
            <a:extLst>
              <a:ext uri="{FF2B5EF4-FFF2-40B4-BE49-F238E27FC236}">
                <a16:creationId xmlns:a16="http://schemas.microsoft.com/office/drawing/2014/main" id="{42DFDFF2-C680-DA40-B59A-A32938A1E184}"/>
              </a:ext>
            </a:extLst>
          </p:cNvPr>
          <p:cNvSpPr/>
          <p:nvPr/>
        </p:nvSpPr>
        <p:spPr>
          <a:xfrm>
            <a:off x="8774514" y="3310990"/>
            <a:ext cx="181593" cy="175036"/>
          </a:xfrm>
          <a:custGeom>
            <a:avLst/>
            <a:gdLst/>
            <a:ahLst/>
            <a:cxnLst/>
            <a:rect l="l" t="t" r="r" b="b"/>
            <a:pathLst>
              <a:path w="485" h="468" extrusionOk="0">
                <a:moveTo>
                  <a:pt x="296" y="125"/>
                </a:moveTo>
                <a:lnTo>
                  <a:pt x="379" y="125"/>
                </a:lnTo>
                <a:cubicBezTo>
                  <a:pt x="385" y="125"/>
                  <a:pt x="389" y="120"/>
                  <a:pt x="389" y="114"/>
                </a:cubicBezTo>
                <a:cubicBezTo>
                  <a:pt x="389" y="111"/>
                  <a:pt x="389" y="108"/>
                  <a:pt x="386" y="106"/>
                </a:cubicBezTo>
                <a:lnTo>
                  <a:pt x="284" y="3"/>
                </a:lnTo>
                <a:cubicBezTo>
                  <a:pt x="281" y="1"/>
                  <a:pt x="279" y="0"/>
                  <a:pt x="276" y="0"/>
                </a:cubicBezTo>
                <a:cubicBezTo>
                  <a:pt x="270" y="0"/>
                  <a:pt x="265" y="5"/>
                  <a:pt x="265" y="11"/>
                </a:cubicBezTo>
                <a:lnTo>
                  <a:pt x="265" y="93"/>
                </a:lnTo>
                <a:cubicBezTo>
                  <a:pt x="265" y="111"/>
                  <a:pt x="279" y="125"/>
                  <a:pt x="296" y="125"/>
                </a:cubicBezTo>
                <a:close/>
                <a:moveTo>
                  <a:pt x="478" y="230"/>
                </a:moveTo>
                <a:lnTo>
                  <a:pt x="469" y="221"/>
                </a:lnTo>
                <a:cubicBezTo>
                  <a:pt x="463" y="215"/>
                  <a:pt x="453" y="215"/>
                  <a:pt x="447" y="221"/>
                </a:cubicBezTo>
                <a:lnTo>
                  <a:pt x="327" y="342"/>
                </a:lnTo>
                <a:cubicBezTo>
                  <a:pt x="326" y="343"/>
                  <a:pt x="327" y="343"/>
                  <a:pt x="327" y="345"/>
                </a:cubicBezTo>
                <a:lnTo>
                  <a:pt x="327" y="371"/>
                </a:lnTo>
                <a:cubicBezTo>
                  <a:pt x="327" y="373"/>
                  <a:pt x="327" y="375"/>
                  <a:pt x="330" y="375"/>
                </a:cubicBezTo>
                <a:lnTo>
                  <a:pt x="355" y="375"/>
                </a:lnTo>
                <a:cubicBezTo>
                  <a:pt x="356" y="375"/>
                  <a:pt x="358" y="374"/>
                  <a:pt x="358" y="374"/>
                </a:cubicBezTo>
                <a:lnTo>
                  <a:pt x="478" y="254"/>
                </a:lnTo>
                <a:cubicBezTo>
                  <a:pt x="484" y="246"/>
                  <a:pt x="484" y="237"/>
                  <a:pt x="478" y="230"/>
                </a:cubicBezTo>
                <a:close/>
                <a:moveTo>
                  <a:pt x="381" y="420"/>
                </a:moveTo>
                <a:lnTo>
                  <a:pt x="310" y="420"/>
                </a:lnTo>
                <a:cubicBezTo>
                  <a:pt x="294" y="420"/>
                  <a:pt x="280" y="407"/>
                  <a:pt x="280" y="391"/>
                </a:cubicBezTo>
                <a:lnTo>
                  <a:pt x="280" y="336"/>
                </a:lnTo>
                <a:cubicBezTo>
                  <a:pt x="280" y="328"/>
                  <a:pt x="283" y="320"/>
                  <a:pt x="289" y="315"/>
                </a:cubicBezTo>
                <a:lnTo>
                  <a:pt x="385" y="218"/>
                </a:lnTo>
                <a:cubicBezTo>
                  <a:pt x="388" y="215"/>
                  <a:pt x="389" y="211"/>
                  <a:pt x="389" y="207"/>
                </a:cubicBezTo>
                <a:lnTo>
                  <a:pt x="389" y="187"/>
                </a:lnTo>
                <a:cubicBezTo>
                  <a:pt x="389" y="178"/>
                  <a:pt x="382" y="171"/>
                  <a:pt x="374" y="171"/>
                </a:cubicBezTo>
                <a:lnTo>
                  <a:pt x="265" y="171"/>
                </a:lnTo>
                <a:cubicBezTo>
                  <a:pt x="239" y="171"/>
                  <a:pt x="218" y="150"/>
                  <a:pt x="218" y="125"/>
                </a:cubicBezTo>
                <a:lnTo>
                  <a:pt x="218" y="16"/>
                </a:lnTo>
                <a:cubicBezTo>
                  <a:pt x="218" y="7"/>
                  <a:pt x="211" y="0"/>
                  <a:pt x="203" y="0"/>
                </a:cubicBezTo>
                <a:lnTo>
                  <a:pt x="47" y="0"/>
                </a:lnTo>
                <a:cubicBezTo>
                  <a:pt x="21" y="0"/>
                  <a:pt x="0" y="21"/>
                  <a:pt x="0" y="47"/>
                </a:cubicBezTo>
                <a:lnTo>
                  <a:pt x="0" y="420"/>
                </a:lnTo>
                <a:cubicBezTo>
                  <a:pt x="0" y="446"/>
                  <a:pt x="21" y="467"/>
                  <a:pt x="47" y="467"/>
                </a:cubicBezTo>
                <a:lnTo>
                  <a:pt x="343" y="467"/>
                </a:lnTo>
                <a:cubicBezTo>
                  <a:pt x="365" y="467"/>
                  <a:pt x="385" y="451"/>
                  <a:pt x="389" y="430"/>
                </a:cubicBezTo>
                <a:cubicBezTo>
                  <a:pt x="389" y="425"/>
                  <a:pt x="386" y="420"/>
                  <a:pt x="381" y="420"/>
                </a:cubicBezTo>
                <a:close/>
                <a:moveTo>
                  <a:pt x="62" y="140"/>
                </a:moveTo>
                <a:cubicBezTo>
                  <a:pt x="62" y="132"/>
                  <a:pt x="69" y="125"/>
                  <a:pt x="78" y="125"/>
                </a:cubicBezTo>
                <a:lnTo>
                  <a:pt x="140" y="125"/>
                </a:lnTo>
                <a:cubicBezTo>
                  <a:pt x="149" y="125"/>
                  <a:pt x="156" y="132"/>
                  <a:pt x="156" y="140"/>
                </a:cubicBezTo>
                <a:lnTo>
                  <a:pt x="156" y="156"/>
                </a:lnTo>
                <a:cubicBezTo>
                  <a:pt x="156" y="164"/>
                  <a:pt x="149" y="171"/>
                  <a:pt x="140" y="171"/>
                </a:cubicBezTo>
                <a:lnTo>
                  <a:pt x="78" y="171"/>
                </a:lnTo>
                <a:cubicBezTo>
                  <a:pt x="69" y="171"/>
                  <a:pt x="62" y="164"/>
                  <a:pt x="62" y="156"/>
                </a:cubicBezTo>
                <a:lnTo>
                  <a:pt x="62" y="140"/>
                </a:lnTo>
                <a:close/>
                <a:moveTo>
                  <a:pt x="218" y="343"/>
                </a:moveTo>
                <a:cubicBezTo>
                  <a:pt x="218" y="351"/>
                  <a:pt x="211" y="358"/>
                  <a:pt x="203" y="358"/>
                </a:cubicBezTo>
                <a:lnTo>
                  <a:pt x="78" y="358"/>
                </a:lnTo>
                <a:cubicBezTo>
                  <a:pt x="69" y="358"/>
                  <a:pt x="62" y="351"/>
                  <a:pt x="62" y="343"/>
                </a:cubicBezTo>
                <a:lnTo>
                  <a:pt x="62" y="327"/>
                </a:lnTo>
                <a:cubicBezTo>
                  <a:pt x="62" y="318"/>
                  <a:pt x="69" y="311"/>
                  <a:pt x="78" y="311"/>
                </a:cubicBezTo>
                <a:lnTo>
                  <a:pt x="203" y="311"/>
                </a:lnTo>
                <a:cubicBezTo>
                  <a:pt x="211" y="311"/>
                  <a:pt x="218" y="318"/>
                  <a:pt x="218" y="327"/>
                </a:cubicBezTo>
                <a:lnTo>
                  <a:pt x="218" y="343"/>
                </a:lnTo>
                <a:close/>
                <a:moveTo>
                  <a:pt x="249" y="249"/>
                </a:moveTo>
                <a:cubicBezTo>
                  <a:pt x="249" y="258"/>
                  <a:pt x="242" y="265"/>
                  <a:pt x="234" y="265"/>
                </a:cubicBezTo>
                <a:lnTo>
                  <a:pt x="78" y="265"/>
                </a:lnTo>
                <a:cubicBezTo>
                  <a:pt x="69" y="265"/>
                  <a:pt x="62" y="258"/>
                  <a:pt x="62" y="249"/>
                </a:cubicBezTo>
                <a:lnTo>
                  <a:pt x="62" y="234"/>
                </a:lnTo>
                <a:cubicBezTo>
                  <a:pt x="62" y="225"/>
                  <a:pt x="69" y="218"/>
                  <a:pt x="78" y="218"/>
                </a:cubicBezTo>
                <a:lnTo>
                  <a:pt x="234" y="218"/>
                </a:lnTo>
                <a:cubicBezTo>
                  <a:pt x="242" y="218"/>
                  <a:pt x="249" y="225"/>
                  <a:pt x="249" y="234"/>
                </a:cubicBezTo>
                <a:lnTo>
                  <a:pt x="249" y="249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1254;p98">
            <a:extLst>
              <a:ext uri="{FF2B5EF4-FFF2-40B4-BE49-F238E27FC236}">
                <a16:creationId xmlns:a16="http://schemas.microsoft.com/office/drawing/2014/main" id="{41C32625-AB2B-7C4E-8751-44C3346CDDEA}"/>
              </a:ext>
            </a:extLst>
          </p:cNvPr>
          <p:cNvSpPr/>
          <p:nvPr/>
        </p:nvSpPr>
        <p:spPr>
          <a:xfrm>
            <a:off x="9207037" y="2468835"/>
            <a:ext cx="176642" cy="175036"/>
          </a:xfrm>
          <a:custGeom>
            <a:avLst/>
            <a:gdLst/>
            <a:ahLst/>
            <a:cxnLst/>
            <a:rect l="l" t="t" r="r" b="b"/>
            <a:pathLst>
              <a:path w="474" h="468" extrusionOk="0">
                <a:moveTo>
                  <a:pt x="466" y="99"/>
                </a:moveTo>
                <a:cubicBezTo>
                  <a:pt x="465" y="94"/>
                  <a:pt x="458" y="92"/>
                  <a:pt x="453" y="96"/>
                </a:cubicBezTo>
                <a:lnTo>
                  <a:pt x="375" y="175"/>
                </a:lnTo>
                <a:cubicBezTo>
                  <a:pt x="368" y="181"/>
                  <a:pt x="359" y="181"/>
                  <a:pt x="353" y="175"/>
                </a:cubicBezTo>
                <a:lnTo>
                  <a:pt x="297" y="119"/>
                </a:lnTo>
                <a:cubicBezTo>
                  <a:pt x="291" y="113"/>
                  <a:pt x="291" y="104"/>
                  <a:pt x="297" y="98"/>
                </a:cubicBezTo>
                <a:lnTo>
                  <a:pt x="377" y="18"/>
                </a:lnTo>
                <a:cubicBezTo>
                  <a:pt x="381" y="14"/>
                  <a:pt x="379" y="7"/>
                  <a:pt x="374" y="5"/>
                </a:cubicBezTo>
                <a:cubicBezTo>
                  <a:pt x="361" y="2"/>
                  <a:pt x="346" y="0"/>
                  <a:pt x="332" y="0"/>
                </a:cubicBezTo>
                <a:cubicBezTo>
                  <a:pt x="250" y="0"/>
                  <a:pt x="184" y="71"/>
                  <a:pt x="193" y="155"/>
                </a:cubicBezTo>
                <a:cubicBezTo>
                  <a:pt x="195" y="169"/>
                  <a:pt x="198" y="180"/>
                  <a:pt x="202" y="192"/>
                </a:cubicBezTo>
                <a:lnTo>
                  <a:pt x="21" y="374"/>
                </a:lnTo>
                <a:cubicBezTo>
                  <a:pt x="0" y="395"/>
                  <a:pt x="0" y="430"/>
                  <a:pt x="21" y="451"/>
                </a:cubicBezTo>
                <a:cubicBezTo>
                  <a:pt x="32" y="462"/>
                  <a:pt x="46" y="467"/>
                  <a:pt x="60" y="467"/>
                </a:cubicBezTo>
                <a:cubicBezTo>
                  <a:pt x="74" y="467"/>
                  <a:pt x="88" y="462"/>
                  <a:pt x="99" y="451"/>
                </a:cubicBezTo>
                <a:lnTo>
                  <a:pt x="280" y="270"/>
                </a:lnTo>
                <a:cubicBezTo>
                  <a:pt x="292" y="274"/>
                  <a:pt x="304" y="278"/>
                  <a:pt x="317" y="279"/>
                </a:cubicBezTo>
                <a:cubicBezTo>
                  <a:pt x="402" y="288"/>
                  <a:pt x="473" y="222"/>
                  <a:pt x="473" y="140"/>
                </a:cubicBezTo>
                <a:cubicBezTo>
                  <a:pt x="473" y="126"/>
                  <a:pt x="470" y="112"/>
                  <a:pt x="466" y="99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1255;p98">
            <a:extLst>
              <a:ext uri="{FF2B5EF4-FFF2-40B4-BE49-F238E27FC236}">
                <a16:creationId xmlns:a16="http://schemas.microsoft.com/office/drawing/2014/main" id="{363B7691-60D7-E94C-8772-E7676CDD9D8F}"/>
              </a:ext>
            </a:extLst>
          </p:cNvPr>
          <p:cNvSpPr/>
          <p:nvPr/>
        </p:nvSpPr>
        <p:spPr>
          <a:xfrm>
            <a:off x="9639560" y="2468835"/>
            <a:ext cx="174990" cy="175036"/>
          </a:xfrm>
          <a:custGeom>
            <a:avLst/>
            <a:gdLst/>
            <a:ahLst/>
            <a:cxnLst/>
            <a:rect l="l" t="t" r="r" b="b"/>
            <a:pathLst>
              <a:path w="468" h="469" extrusionOk="0">
                <a:moveTo>
                  <a:pt x="127" y="211"/>
                </a:moveTo>
                <a:lnTo>
                  <a:pt x="18" y="295"/>
                </a:lnTo>
                <a:cubicBezTo>
                  <a:pt x="7" y="303"/>
                  <a:pt x="0" y="317"/>
                  <a:pt x="0" y="332"/>
                </a:cubicBezTo>
                <a:lnTo>
                  <a:pt x="0" y="364"/>
                </a:lnTo>
                <a:cubicBezTo>
                  <a:pt x="0" y="370"/>
                  <a:pt x="5" y="374"/>
                  <a:pt x="10" y="371"/>
                </a:cubicBezTo>
                <a:lnTo>
                  <a:pt x="130" y="326"/>
                </a:lnTo>
                <a:cubicBezTo>
                  <a:pt x="136" y="324"/>
                  <a:pt x="140" y="318"/>
                  <a:pt x="140" y="311"/>
                </a:cubicBezTo>
                <a:lnTo>
                  <a:pt x="140" y="217"/>
                </a:lnTo>
                <a:cubicBezTo>
                  <a:pt x="140" y="211"/>
                  <a:pt x="132" y="207"/>
                  <a:pt x="127" y="211"/>
                </a:cubicBezTo>
                <a:close/>
                <a:moveTo>
                  <a:pt x="312" y="435"/>
                </a:moveTo>
                <a:lnTo>
                  <a:pt x="280" y="414"/>
                </a:lnTo>
                <a:lnTo>
                  <a:pt x="280" y="61"/>
                </a:lnTo>
                <a:cubicBezTo>
                  <a:pt x="280" y="40"/>
                  <a:pt x="257" y="16"/>
                  <a:pt x="243" y="4"/>
                </a:cubicBezTo>
                <a:cubicBezTo>
                  <a:pt x="237" y="0"/>
                  <a:pt x="229" y="0"/>
                  <a:pt x="223" y="4"/>
                </a:cubicBezTo>
                <a:cubicBezTo>
                  <a:pt x="209" y="16"/>
                  <a:pt x="186" y="40"/>
                  <a:pt x="186" y="61"/>
                </a:cubicBezTo>
                <a:lnTo>
                  <a:pt x="186" y="414"/>
                </a:lnTo>
                <a:lnTo>
                  <a:pt x="150" y="437"/>
                </a:lnTo>
                <a:cubicBezTo>
                  <a:pt x="144" y="442"/>
                  <a:pt x="139" y="449"/>
                  <a:pt x="139" y="457"/>
                </a:cubicBezTo>
                <a:lnTo>
                  <a:pt x="139" y="461"/>
                </a:lnTo>
                <a:cubicBezTo>
                  <a:pt x="139" y="465"/>
                  <a:pt x="142" y="468"/>
                  <a:pt x="146" y="468"/>
                </a:cubicBezTo>
                <a:lnTo>
                  <a:pt x="318" y="468"/>
                </a:lnTo>
                <a:cubicBezTo>
                  <a:pt x="322" y="468"/>
                  <a:pt x="327" y="465"/>
                  <a:pt x="327" y="461"/>
                </a:cubicBezTo>
                <a:cubicBezTo>
                  <a:pt x="327" y="451"/>
                  <a:pt x="321" y="441"/>
                  <a:pt x="312" y="435"/>
                </a:cubicBezTo>
                <a:close/>
                <a:moveTo>
                  <a:pt x="448" y="295"/>
                </a:moveTo>
                <a:lnTo>
                  <a:pt x="339" y="211"/>
                </a:lnTo>
                <a:cubicBezTo>
                  <a:pt x="334" y="207"/>
                  <a:pt x="327" y="211"/>
                  <a:pt x="327" y="217"/>
                </a:cubicBezTo>
                <a:lnTo>
                  <a:pt x="327" y="312"/>
                </a:lnTo>
                <a:cubicBezTo>
                  <a:pt x="327" y="318"/>
                  <a:pt x="331" y="324"/>
                  <a:pt x="337" y="327"/>
                </a:cubicBezTo>
                <a:lnTo>
                  <a:pt x="457" y="372"/>
                </a:lnTo>
                <a:cubicBezTo>
                  <a:pt x="462" y="374"/>
                  <a:pt x="467" y="370"/>
                  <a:pt x="467" y="365"/>
                </a:cubicBezTo>
                <a:lnTo>
                  <a:pt x="467" y="333"/>
                </a:lnTo>
                <a:cubicBezTo>
                  <a:pt x="467" y="317"/>
                  <a:pt x="460" y="303"/>
                  <a:pt x="448" y="295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1256;p98">
            <a:extLst>
              <a:ext uri="{FF2B5EF4-FFF2-40B4-BE49-F238E27FC236}">
                <a16:creationId xmlns:a16="http://schemas.microsoft.com/office/drawing/2014/main" id="{6A5B5E2A-7982-A949-B0D1-42F0E31CAA37}"/>
              </a:ext>
            </a:extLst>
          </p:cNvPr>
          <p:cNvSpPr/>
          <p:nvPr/>
        </p:nvSpPr>
        <p:spPr>
          <a:xfrm>
            <a:off x="10057227" y="2889913"/>
            <a:ext cx="174990" cy="175036"/>
          </a:xfrm>
          <a:custGeom>
            <a:avLst/>
            <a:gdLst/>
            <a:ahLst/>
            <a:cxnLst/>
            <a:rect l="l" t="t" r="r" b="b"/>
            <a:pathLst>
              <a:path w="468" h="467" extrusionOk="0">
                <a:moveTo>
                  <a:pt x="293" y="397"/>
                </a:moveTo>
                <a:cubicBezTo>
                  <a:pt x="291" y="392"/>
                  <a:pt x="285" y="389"/>
                  <a:pt x="279" y="389"/>
                </a:cubicBezTo>
                <a:lnTo>
                  <a:pt x="189" y="389"/>
                </a:lnTo>
                <a:cubicBezTo>
                  <a:pt x="183" y="389"/>
                  <a:pt x="177" y="392"/>
                  <a:pt x="175" y="397"/>
                </a:cubicBezTo>
                <a:lnTo>
                  <a:pt x="154" y="455"/>
                </a:lnTo>
                <a:cubicBezTo>
                  <a:pt x="151" y="460"/>
                  <a:pt x="155" y="466"/>
                  <a:pt x="161" y="466"/>
                </a:cubicBezTo>
                <a:lnTo>
                  <a:pt x="307" y="466"/>
                </a:lnTo>
                <a:cubicBezTo>
                  <a:pt x="313" y="466"/>
                  <a:pt x="316" y="460"/>
                  <a:pt x="314" y="455"/>
                </a:cubicBezTo>
                <a:lnTo>
                  <a:pt x="293" y="397"/>
                </a:lnTo>
                <a:close/>
                <a:moveTo>
                  <a:pt x="421" y="0"/>
                </a:moveTo>
                <a:lnTo>
                  <a:pt x="47" y="0"/>
                </a:lnTo>
                <a:cubicBezTo>
                  <a:pt x="21" y="0"/>
                  <a:pt x="0" y="21"/>
                  <a:pt x="0" y="46"/>
                </a:cubicBezTo>
                <a:lnTo>
                  <a:pt x="0" y="295"/>
                </a:lnTo>
                <a:cubicBezTo>
                  <a:pt x="0" y="321"/>
                  <a:pt x="21" y="342"/>
                  <a:pt x="47" y="342"/>
                </a:cubicBezTo>
                <a:lnTo>
                  <a:pt x="421" y="342"/>
                </a:lnTo>
                <a:cubicBezTo>
                  <a:pt x="446" y="342"/>
                  <a:pt x="467" y="321"/>
                  <a:pt x="467" y="295"/>
                </a:cubicBezTo>
                <a:lnTo>
                  <a:pt x="467" y="46"/>
                </a:lnTo>
                <a:cubicBezTo>
                  <a:pt x="467" y="21"/>
                  <a:pt x="446" y="0"/>
                  <a:pt x="421" y="0"/>
                </a:cubicBezTo>
                <a:close/>
                <a:moveTo>
                  <a:pt x="234" y="327"/>
                </a:moveTo>
                <a:cubicBezTo>
                  <a:pt x="221" y="327"/>
                  <a:pt x="211" y="316"/>
                  <a:pt x="211" y="303"/>
                </a:cubicBezTo>
                <a:cubicBezTo>
                  <a:pt x="211" y="290"/>
                  <a:pt x="221" y="280"/>
                  <a:pt x="234" y="280"/>
                </a:cubicBezTo>
                <a:cubicBezTo>
                  <a:pt x="247" y="280"/>
                  <a:pt x="257" y="290"/>
                  <a:pt x="257" y="303"/>
                </a:cubicBezTo>
                <a:cubicBezTo>
                  <a:pt x="257" y="316"/>
                  <a:pt x="247" y="327"/>
                  <a:pt x="234" y="327"/>
                </a:cubicBezTo>
                <a:close/>
                <a:moveTo>
                  <a:pt x="421" y="249"/>
                </a:moveTo>
                <a:cubicBezTo>
                  <a:pt x="421" y="257"/>
                  <a:pt x="414" y="264"/>
                  <a:pt x="405" y="264"/>
                </a:cubicBezTo>
                <a:lnTo>
                  <a:pt x="63" y="264"/>
                </a:lnTo>
                <a:cubicBezTo>
                  <a:pt x="54" y="264"/>
                  <a:pt x="47" y="257"/>
                  <a:pt x="47" y="249"/>
                </a:cubicBezTo>
                <a:lnTo>
                  <a:pt x="47" y="62"/>
                </a:lnTo>
                <a:cubicBezTo>
                  <a:pt x="47" y="53"/>
                  <a:pt x="54" y="46"/>
                  <a:pt x="63" y="46"/>
                </a:cubicBezTo>
                <a:lnTo>
                  <a:pt x="405" y="46"/>
                </a:lnTo>
                <a:cubicBezTo>
                  <a:pt x="414" y="46"/>
                  <a:pt x="421" y="53"/>
                  <a:pt x="421" y="62"/>
                </a:cubicBezTo>
                <a:lnTo>
                  <a:pt x="421" y="249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1257;p98">
            <a:extLst>
              <a:ext uri="{FF2B5EF4-FFF2-40B4-BE49-F238E27FC236}">
                <a16:creationId xmlns:a16="http://schemas.microsoft.com/office/drawing/2014/main" id="{4834DA4F-81F4-E14D-B975-31D38CCF7A19}"/>
              </a:ext>
            </a:extLst>
          </p:cNvPr>
          <p:cNvSpPr/>
          <p:nvPr/>
        </p:nvSpPr>
        <p:spPr>
          <a:xfrm>
            <a:off x="10473243" y="2888261"/>
            <a:ext cx="178292" cy="178339"/>
          </a:xfrm>
          <a:custGeom>
            <a:avLst/>
            <a:gdLst/>
            <a:ahLst/>
            <a:cxnLst/>
            <a:rect l="l" t="t" r="r" b="b"/>
            <a:pathLst>
              <a:path w="475" h="475" extrusionOk="0">
                <a:moveTo>
                  <a:pt x="450" y="348"/>
                </a:moveTo>
                <a:lnTo>
                  <a:pt x="402" y="309"/>
                </a:lnTo>
                <a:cubicBezTo>
                  <a:pt x="385" y="296"/>
                  <a:pt x="362" y="295"/>
                  <a:pt x="345" y="308"/>
                </a:cubicBezTo>
                <a:lnTo>
                  <a:pt x="299" y="341"/>
                </a:lnTo>
                <a:cubicBezTo>
                  <a:pt x="293" y="346"/>
                  <a:pt x="284" y="345"/>
                  <a:pt x="279" y="340"/>
                </a:cubicBezTo>
                <a:lnTo>
                  <a:pt x="203" y="271"/>
                </a:lnTo>
                <a:lnTo>
                  <a:pt x="134" y="195"/>
                </a:lnTo>
                <a:cubicBezTo>
                  <a:pt x="128" y="190"/>
                  <a:pt x="128" y="181"/>
                  <a:pt x="132" y="175"/>
                </a:cubicBezTo>
                <a:lnTo>
                  <a:pt x="166" y="129"/>
                </a:lnTo>
                <a:cubicBezTo>
                  <a:pt x="178" y="112"/>
                  <a:pt x="177" y="88"/>
                  <a:pt x="164" y="72"/>
                </a:cubicBezTo>
                <a:lnTo>
                  <a:pt x="125" y="24"/>
                </a:lnTo>
                <a:cubicBezTo>
                  <a:pt x="108" y="2"/>
                  <a:pt x="75" y="0"/>
                  <a:pt x="56" y="20"/>
                </a:cubicBezTo>
                <a:lnTo>
                  <a:pt x="14" y="62"/>
                </a:lnTo>
                <a:cubicBezTo>
                  <a:pt x="5" y="71"/>
                  <a:pt x="0" y="84"/>
                  <a:pt x="0" y="97"/>
                </a:cubicBezTo>
                <a:cubicBezTo>
                  <a:pt x="5" y="196"/>
                  <a:pt x="51" y="290"/>
                  <a:pt x="117" y="356"/>
                </a:cubicBezTo>
                <a:cubicBezTo>
                  <a:pt x="183" y="422"/>
                  <a:pt x="276" y="467"/>
                  <a:pt x="376" y="473"/>
                </a:cubicBezTo>
                <a:cubicBezTo>
                  <a:pt x="389" y="474"/>
                  <a:pt x="402" y="468"/>
                  <a:pt x="411" y="459"/>
                </a:cubicBezTo>
                <a:lnTo>
                  <a:pt x="453" y="417"/>
                </a:lnTo>
                <a:cubicBezTo>
                  <a:pt x="474" y="398"/>
                  <a:pt x="472" y="366"/>
                  <a:pt x="450" y="348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1258;p98">
            <a:extLst>
              <a:ext uri="{FF2B5EF4-FFF2-40B4-BE49-F238E27FC236}">
                <a16:creationId xmlns:a16="http://schemas.microsoft.com/office/drawing/2014/main" id="{1118CFC1-4FC8-E64E-A0ED-8C20F21F3451}"/>
              </a:ext>
            </a:extLst>
          </p:cNvPr>
          <p:cNvSpPr/>
          <p:nvPr/>
        </p:nvSpPr>
        <p:spPr>
          <a:xfrm>
            <a:off x="6217342" y="3751883"/>
            <a:ext cx="176641" cy="133753"/>
          </a:xfrm>
          <a:custGeom>
            <a:avLst/>
            <a:gdLst/>
            <a:ahLst/>
            <a:cxnLst/>
            <a:rect l="l" t="t" r="r" b="b"/>
            <a:pathLst>
              <a:path w="474" h="357" extrusionOk="0">
                <a:moveTo>
                  <a:pt x="228" y="224"/>
                </a:moveTo>
                <a:cubicBezTo>
                  <a:pt x="234" y="229"/>
                  <a:pt x="243" y="229"/>
                  <a:pt x="249" y="224"/>
                </a:cubicBezTo>
                <a:lnTo>
                  <a:pt x="469" y="20"/>
                </a:lnTo>
                <a:cubicBezTo>
                  <a:pt x="473" y="12"/>
                  <a:pt x="473" y="0"/>
                  <a:pt x="457" y="0"/>
                </a:cubicBezTo>
                <a:lnTo>
                  <a:pt x="21" y="1"/>
                </a:lnTo>
                <a:cubicBezTo>
                  <a:pt x="9" y="1"/>
                  <a:pt x="0" y="11"/>
                  <a:pt x="9" y="21"/>
                </a:cubicBezTo>
                <a:lnTo>
                  <a:pt x="228" y="224"/>
                </a:lnTo>
                <a:close/>
                <a:moveTo>
                  <a:pt x="472" y="107"/>
                </a:moveTo>
                <a:cubicBezTo>
                  <a:pt x="472" y="97"/>
                  <a:pt x="459" y="92"/>
                  <a:pt x="452" y="99"/>
                </a:cubicBezTo>
                <a:lnTo>
                  <a:pt x="281" y="257"/>
                </a:lnTo>
                <a:cubicBezTo>
                  <a:pt x="269" y="268"/>
                  <a:pt x="255" y="274"/>
                  <a:pt x="239" y="274"/>
                </a:cubicBezTo>
                <a:cubicBezTo>
                  <a:pt x="223" y="274"/>
                  <a:pt x="209" y="268"/>
                  <a:pt x="197" y="257"/>
                </a:cubicBezTo>
                <a:lnTo>
                  <a:pt x="25" y="99"/>
                </a:lnTo>
                <a:cubicBezTo>
                  <a:pt x="17" y="92"/>
                  <a:pt x="5" y="97"/>
                  <a:pt x="5" y="107"/>
                </a:cubicBezTo>
                <a:lnTo>
                  <a:pt x="5" y="310"/>
                </a:lnTo>
                <a:cubicBezTo>
                  <a:pt x="5" y="335"/>
                  <a:pt x="26" y="356"/>
                  <a:pt x="52" y="356"/>
                </a:cubicBezTo>
                <a:lnTo>
                  <a:pt x="426" y="356"/>
                </a:lnTo>
                <a:cubicBezTo>
                  <a:pt x="452" y="356"/>
                  <a:pt x="473" y="335"/>
                  <a:pt x="473" y="310"/>
                </a:cubicBezTo>
                <a:cubicBezTo>
                  <a:pt x="472" y="310"/>
                  <a:pt x="472" y="169"/>
                  <a:pt x="472" y="107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1259;p98">
            <a:extLst>
              <a:ext uri="{FF2B5EF4-FFF2-40B4-BE49-F238E27FC236}">
                <a16:creationId xmlns:a16="http://schemas.microsoft.com/office/drawing/2014/main" id="{383FD7F5-3C91-FE43-8475-89E97F781348}"/>
              </a:ext>
            </a:extLst>
          </p:cNvPr>
          <p:cNvSpPr/>
          <p:nvPr/>
        </p:nvSpPr>
        <p:spPr>
          <a:xfrm>
            <a:off x="6659772" y="3732067"/>
            <a:ext cx="140322" cy="175036"/>
          </a:xfrm>
          <a:custGeom>
            <a:avLst/>
            <a:gdLst/>
            <a:ahLst/>
            <a:cxnLst/>
            <a:rect l="l" t="t" r="r" b="b"/>
            <a:pathLst>
              <a:path w="375" h="469" extrusionOk="0">
                <a:moveTo>
                  <a:pt x="328" y="0"/>
                </a:moveTo>
                <a:lnTo>
                  <a:pt x="46" y="0"/>
                </a:lnTo>
                <a:cubicBezTo>
                  <a:pt x="20" y="0"/>
                  <a:pt x="0" y="22"/>
                  <a:pt x="0" y="46"/>
                </a:cubicBezTo>
                <a:lnTo>
                  <a:pt x="0" y="47"/>
                </a:lnTo>
                <a:cubicBezTo>
                  <a:pt x="0" y="56"/>
                  <a:pt x="7" y="63"/>
                  <a:pt x="16" y="63"/>
                </a:cubicBezTo>
                <a:lnTo>
                  <a:pt x="358" y="63"/>
                </a:lnTo>
                <a:cubicBezTo>
                  <a:pt x="367" y="63"/>
                  <a:pt x="374" y="56"/>
                  <a:pt x="374" y="47"/>
                </a:cubicBezTo>
                <a:lnTo>
                  <a:pt x="374" y="46"/>
                </a:lnTo>
                <a:cubicBezTo>
                  <a:pt x="374" y="22"/>
                  <a:pt x="353" y="0"/>
                  <a:pt x="328" y="0"/>
                </a:cubicBezTo>
                <a:close/>
                <a:moveTo>
                  <a:pt x="327" y="109"/>
                </a:moveTo>
                <a:lnTo>
                  <a:pt x="47" y="109"/>
                </a:lnTo>
                <a:cubicBezTo>
                  <a:pt x="38" y="109"/>
                  <a:pt x="31" y="116"/>
                  <a:pt x="31" y="125"/>
                </a:cubicBezTo>
                <a:lnTo>
                  <a:pt x="31" y="452"/>
                </a:lnTo>
                <a:cubicBezTo>
                  <a:pt x="31" y="461"/>
                  <a:pt x="38" y="468"/>
                  <a:pt x="47" y="468"/>
                </a:cubicBezTo>
                <a:lnTo>
                  <a:pt x="133" y="468"/>
                </a:lnTo>
                <a:cubicBezTo>
                  <a:pt x="142" y="468"/>
                  <a:pt x="148" y="461"/>
                  <a:pt x="148" y="452"/>
                </a:cubicBezTo>
                <a:lnTo>
                  <a:pt x="148" y="390"/>
                </a:lnTo>
                <a:cubicBezTo>
                  <a:pt x="148" y="381"/>
                  <a:pt x="156" y="374"/>
                  <a:pt x="164" y="374"/>
                </a:cubicBezTo>
                <a:lnTo>
                  <a:pt x="210" y="374"/>
                </a:lnTo>
                <a:cubicBezTo>
                  <a:pt x="218" y="374"/>
                  <a:pt x="226" y="381"/>
                  <a:pt x="226" y="390"/>
                </a:cubicBezTo>
                <a:lnTo>
                  <a:pt x="226" y="452"/>
                </a:lnTo>
                <a:cubicBezTo>
                  <a:pt x="226" y="461"/>
                  <a:pt x="232" y="468"/>
                  <a:pt x="241" y="468"/>
                </a:cubicBezTo>
                <a:lnTo>
                  <a:pt x="327" y="468"/>
                </a:lnTo>
                <a:cubicBezTo>
                  <a:pt x="336" y="468"/>
                  <a:pt x="343" y="461"/>
                  <a:pt x="343" y="452"/>
                </a:cubicBezTo>
                <a:lnTo>
                  <a:pt x="343" y="125"/>
                </a:lnTo>
                <a:cubicBezTo>
                  <a:pt x="343" y="116"/>
                  <a:pt x="336" y="109"/>
                  <a:pt x="327" y="109"/>
                </a:cubicBezTo>
                <a:close/>
                <a:moveTo>
                  <a:pt x="164" y="320"/>
                </a:moveTo>
                <a:cubicBezTo>
                  <a:pt x="164" y="328"/>
                  <a:pt x="157" y="335"/>
                  <a:pt x="148" y="335"/>
                </a:cubicBezTo>
                <a:lnTo>
                  <a:pt x="117" y="335"/>
                </a:lnTo>
                <a:cubicBezTo>
                  <a:pt x="108" y="335"/>
                  <a:pt x="101" y="328"/>
                  <a:pt x="101" y="320"/>
                </a:cubicBezTo>
                <a:lnTo>
                  <a:pt x="101" y="289"/>
                </a:lnTo>
                <a:cubicBezTo>
                  <a:pt x="101" y="280"/>
                  <a:pt x="108" y="273"/>
                  <a:pt x="117" y="273"/>
                </a:cubicBezTo>
                <a:lnTo>
                  <a:pt x="148" y="273"/>
                </a:lnTo>
                <a:cubicBezTo>
                  <a:pt x="157" y="273"/>
                  <a:pt x="164" y="280"/>
                  <a:pt x="164" y="289"/>
                </a:cubicBezTo>
                <a:lnTo>
                  <a:pt x="164" y="320"/>
                </a:lnTo>
                <a:close/>
                <a:moveTo>
                  <a:pt x="164" y="211"/>
                </a:moveTo>
                <a:cubicBezTo>
                  <a:pt x="164" y="219"/>
                  <a:pt x="157" y="226"/>
                  <a:pt x="148" y="226"/>
                </a:cubicBezTo>
                <a:lnTo>
                  <a:pt x="117" y="226"/>
                </a:lnTo>
                <a:cubicBezTo>
                  <a:pt x="108" y="226"/>
                  <a:pt x="101" y="219"/>
                  <a:pt x="101" y="211"/>
                </a:cubicBezTo>
                <a:lnTo>
                  <a:pt x="101" y="180"/>
                </a:lnTo>
                <a:cubicBezTo>
                  <a:pt x="101" y="171"/>
                  <a:pt x="108" y="164"/>
                  <a:pt x="117" y="164"/>
                </a:cubicBezTo>
                <a:lnTo>
                  <a:pt x="148" y="164"/>
                </a:lnTo>
                <a:cubicBezTo>
                  <a:pt x="157" y="164"/>
                  <a:pt x="164" y="171"/>
                  <a:pt x="164" y="180"/>
                </a:cubicBezTo>
                <a:lnTo>
                  <a:pt x="164" y="211"/>
                </a:lnTo>
                <a:close/>
                <a:moveTo>
                  <a:pt x="273" y="320"/>
                </a:moveTo>
                <a:cubicBezTo>
                  <a:pt x="273" y="328"/>
                  <a:pt x="266" y="335"/>
                  <a:pt x="257" y="335"/>
                </a:cubicBezTo>
                <a:lnTo>
                  <a:pt x="226" y="335"/>
                </a:lnTo>
                <a:cubicBezTo>
                  <a:pt x="217" y="335"/>
                  <a:pt x="210" y="328"/>
                  <a:pt x="210" y="320"/>
                </a:cubicBezTo>
                <a:lnTo>
                  <a:pt x="210" y="289"/>
                </a:lnTo>
                <a:cubicBezTo>
                  <a:pt x="210" y="280"/>
                  <a:pt x="217" y="273"/>
                  <a:pt x="226" y="273"/>
                </a:cubicBezTo>
                <a:lnTo>
                  <a:pt x="257" y="273"/>
                </a:lnTo>
                <a:cubicBezTo>
                  <a:pt x="266" y="273"/>
                  <a:pt x="273" y="280"/>
                  <a:pt x="273" y="289"/>
                </a:cubicBezTo>
                <a:lnTo>
                  <a:pt x="273" y="320"/>
                </a:lnTo>
                <a:close/>
                <a:moveTo>
                  <a:pt x="273" y="211"/>
                </a:moveTo>
                <a:cubicBezTo>
                  <a:pt x="273" y="219"/>
                  <a:pt x="266" y="226"/>
                  <a:pt x="257" y="226"/>
                </a:cubicBezTo>
                <a:lnTo>
                  <a:pt x="226" y="226"/>
                </a:lnTo>
                <a:cubicBezTo>
                  <a:pt x="217" y="226"/>
                  <a:pt x="210" y="219"/>
                  <a:pt x="210" y="211"/>
                </a:cubicBezTo>
                <a:lnTo>
                  <a:pt x="210" y="180"/>
                </a:lnTo>
                <a:cubicBezTo>
                  <a:pt x="210" y="171"/>
                  <a:pt x="217" y="164"/>
                  <a:pt x="226" y="164"/>
                </a:cubicBezTo>
                <a:lnTo>
                  <a:pt x="257" y="164"/>
                </a:lnTo>
                <a:cubicBezTo>
                  <a:pt x="266" y="164"/>
                  <a:pt x="273" y="171"/>
                  <a:pt x="273" y="180"/>
                </a:cubicBezTo>
                <a:lnTo>
                  <a:pt x="273" y="211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1260;p98">
            <a:extLst>
              <a:ext uri="{FF2B5EF4-FFF2-40B4-BE49-F238E27FC236}">
                <a16:creationId xmlns:a16="http://schemas.microsoft.com/office/drawing/2014/main" id="{900973E0-697F-A84E-8FA6-05823B6DAA2D}"/>
              </a:ext>
            </a:extLst>
          </p:cNvPr>
          <p:cNvSpPr/>
          <p:nvPr/>
        </p:nvSpPr>
        <p:spPr>
          <a:xfrm>
            <a:off x="7069183" y="3730415"/>
            <a:ext cx="176640" cy="176688"/>
          </a:xfrm>
          <a:custGeom>
            <a:avLst/>
            <a:gdLst/>
            <a:ahLst/>
            <a:cxnLst/>
            <a:rect l="l" t="t" r="r" b="b"/>
            <a:pathLst>
              <a:path w="472" h="471" extrusionOk="0">
                <a:moveTo>
                  <a:pt x="467" y="59"/>
                </a:moveTo>
                <a:cubicBezTo>
                  <a:pt x="462" y="31"/>
                  <a:pt x="438" y="7"/>
                  <a:pt x="408" y="3"/>
                </a:cubicBezTo>
                <a:cubicBezTo>
                  <a:pt x="387" y="0"/>
                  <a:pt x="368" y="7"/>
                  <a:pt x="353" y="19"/>
                </a:cubicBezTo>
                <a:cubicBezTo>
                  <a:pt x="348" y="23"/>
                  <a:pt x="349" y="29"/>
                  <a:pt x="355" y="32"/>
                </a:cubicBezTo>
                <a:cubicBezTo>
                  <a:pt x="390" y="51"/>
                  <a:pt x="421" y="78"/>
                  <a:pt x="444" y="111"/>
                </a:cubicBezTo>
                <a:cubicBezTo>
                  <a:pt x="447" y="115"/>
                  <a:pt x="454" y="115"/>
                  <a:pt x="457" y="111"/>
                </a:cubicBezTo>
                <a:cubicBezTo>
                  <a:pt x="467" y="96"/>
                  <a:pt x="471" y="78"/>
                  <a:pt x="467" y="59"/>
                </a:cubicBezTo>
                <a:close/>
                <a:moveTo>
                  <a:pt x="116" y="32"/>
                </a:moveTo>
                <a:cubicBezTo>
                  <a:pt x="120" y="30"/>
                  <a:pt x="121" y="23"/>
                  <a:pt x="117" y="19"/>
                </a:cubicBezTo>
                <a:cubicBezTo>
                  <a:pt x="102" y="6"/>
                  <a:pt x="83" y="0"/>
                  <a:pt x="62" y="3"/>
                </a:cubicBezTo>
                <a:cubicBezTo>
                  <a:pt x="32" y="7"/>
                  <a:pt x="8" y="31"/>
                  <a:pt x="3" y="59"/>
                </a:cubicBezTo>
                <a:cubicBezTo>
                  <a:pt x="0" y="78"/>
                  <a:pt x="3" y="96"/>
                  <a:pt x="13" y="110"/>
                </a:cubicBezTo>
                <a:cubicBezTo>
                  <a:pt x="16" y="115"/>
                  <a:pt x="23" y="115"/>
                  <a:pt x="26" y="110"/>
                </a:cubicBezTo>
                <a:cubicBezTo>
                  <a:pt x="49" y="78"/>
                  <a:pt x="80" y="51"/>
                  <a:pt x="116" y="32"/>
                </a:cubicBezTo>
                <a:close/>
                <a:moveTo>
                  <a:pt x="235" y="49"/>
                </a:moveTo>
                <a:cubicBezTo>
                  <a:pt x="119" y="49"/>
                  <a:pt x="25" y="143"/>
                  <a:pt x="25" y="259"/>
                </a:cubicBezTo>
                <a:cubicBezTo>
                  <a:pt x="25" y="306"/>
                  <a:pt x="41" y="350"/>
                  <a:pt x="66" y="384"/>
                </a:cubicBezTo>
                <a:lnTo>
                  <a:pt x="35" y="416"/>
                </a:lnTo>
                <a:cubicBezTo>
                  <a:pt x="22" y="428"/>
                  <a:pt x="22" y="448"/>
                  <a:pt x="35" y="460"/>
                </a:cubicBezTo>
                <a:cubicBezTo>
                  <a:pt x="41" y="467"/>
                  <a:pt x="49" y="470"/>
                  <a:pt x="56" y="470"/>
                </a:cubicBezTo>
                <a:cubicBezTo>
                  <a:pt x="64" y="470"/>
                  <a:pt x="72" y="467"/>
                  <a:pt x="78" y="460"/>
                </a:cubicBezTo>
                <a:lnTo>
                  <a:pt x="110" y="428"/>
                </a:lnTo>
                <a:cubicBezTo>
                  <a:pt x="145" y="454"/>
                  <a:pt x="189" y="470"/>
                  <a:pt x="235" y="470"/>
                </a:cubicBezTo>
                <a:cubicBezTo>
                  <a:pt x="282" y="470"/>
                  <a:pt x="326" y="454"/>
                  <a:pt x="360" y="428"/>
                </a:cubicBezTo>
                <a:lnTo>
                  <a:pt x="392" y="460"/>
                </a:lnTo>
                <a:cubicBezTo>
                  <a:pt x="399" y="467"/>
                  <a:pt x="408" y="470"/>
                  <a:pt x="415" y="470"/>
                </a:cubicBezTo>
                <a:cubicBezTo>
                  <a:pt x="423" y="470"/>
                  <a:pt x="430" y="467"/>
                  <a:pt x="436" y="460"/>
                </a:cubicBezTo>
                <a:cubicBezTo>
                  <a:pt x="449" y="448"/>
                  <a:pt x="449" y="428"/>
                  <a:pt x="436" y="416"/>
                </a:cubicBezTo>
                <a:lnTo>
                  <a:pt x="404" y="384"/>
                </a:lnTo>
                <a:cubicBezTo>
                  <a:pt x="430" y="350"/>
                  <a:pt x="446" y="306"/>
                  <a:pt x="446" y="259"/>
                </a:cubicBezTo>
                <a:cubicBezTo>
                  <a:pt x="446" y="143"/>
                  <a:pt x="351" y="49"/>
                  <a:pt x="235" y="49"/>
                </a:cubicBezTo>
                <a:close/>
                <a:moveTo>
                  <a:pt x="88" y="259"/>
                </a:moveTo>
                <a:cubicBezTo>
                  <a:pt x="88" y="178"/>
                  <a:pt x="154" y="111"/>
                  <a:pt x="235" y="111"/>
                </a:cubicBezTo>
                <a:cubicBezTo>
                  <a:pt x="317" y="111"/>
                  <a:pt x="383" y="178"/>
                  <a:pt x="383" y="259"/>
                </a:cubicBezTo>
                <a:cubicBezTo>
                  <a:pt x="383" y="341"/>
                  <a:pt x="317" y="407"/>
                  <a:pt x="235" y="407"/>
                </a:cubicBezTo>
                <a:cubicBezTo>
                  <a:pt x="154" y="407"/>
                  <a:pt x="88" y="341"/>
                  <a:pt x="88" y="259"/>
                </a:cubicBezTo>
                <a:close/>
                <a:moveTo>
                  <a:pt x="259" y="250"/>
                </a:moveTo>
                <a:lnTo>
                  <a:pt x="259" y="189"/>
                </a:lnTo>
                <a:cubicBezTo>
                  <a:pt x="259" y="176"/>
                  <a:pt x="249" y="166"/>
                  <a:pt x="235" y="166"/>
                </a:cubicBezTo>
                <a:cubicBezTo>
                  <a:pt x="222" y="166"/>
                  <a:pt x="212" y="176"/>
                  <a:pt x="212" y="189"/>
                </a:cubicBezTo>
                <a:lnTo>
                  <a:pt x="212" y="259"/>
                </a:lnTo>
                <a:cubicBezTo>
                  <a:pt x="212" y="266"/>
                  <a:pt x="214" y="272"/>
                  <a:pt x="219" y="276"/>
                </a:cubicBezTo>
                <a:lnTo>
                  <a:pt x="274" y="330"/>
                </a:lnTo>
                <a:cubicBezTo>
                  <a:pt x="278" y="335"/>
                  <a:pt x="285" y="337"/>
                  <a:pt x="290" y="337"/>
                </a:cubicBezTo>
                <a:cubicBezTo>
                  <a:pt x="296" y="337"/>
                  <a:pt x="302" y="335"/>
                  <a:pt x="306" y="330"/>
                </a:cubicBezTo>
                <a:cubicBezTo>
                  <a:pt x="316" y="321"/>
                  <a:pt x="316" y="306"/>
                  <a:pt x="306" y="298"/>
                </a:cubicBezTo>
                <a:lnTo>
                  <a:pt x="259" y="250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1261;p98">
            <a:extLst>
              <a:ext uri="{FF2B5EF4-FFF2-40B4-BE49-F238E27FC236}">
                <a16:creationId xmlns:a16="http://schemas.microsoft.com/office/drawing/2014/main" id="{861EB50E-1798-3340-B1FB-13EC6C7DDB81}"/>
              </a:ext>
            </a:extLst>
          </p:cNvPr>
          <p:cNvSpPr/>
          <p:nvPr/>
        </p:nvSpPr>
        <p:spPr>
          <a:xfrm>
            <a:off x="7483546" y="3732067"/>
            <a:ext cx="174990" cy="175036"/>
          </a:xfrm>
          <a:custGeom>
            <a:avLst/>
            <a:gdLst/>
            <a:ahLst/>
            <a:cxnLst/>
            <a:rect l="l" t="t" r="r" b="b"/>
            <a:pathLst>
              <a:path w="469" h="469" extrusionOk="0">
                <a:moveTo>
                  <a:pt x="47" y="0"/>
                </a:moveTo>
                <a:cubicBezTo>
                  <a:pt x="21" y="0"/>
                  <a:pt x="0" y="22"/>
                  <a:pt x="0" y="47"/>
                </a:cubicBezTo>
                <a:cubicBezTo>
                  <a:pt x="0" y="61"/>
                  <a:pt x="7" y="74"/>
                  <a:pt x="16" y="82"/>
                </a:cubicBezTo>
                <a:lnTo>
                  <a:pt x="16" y="436"/>
                </a:lnTo>
                <a:cubicBezTo>
                  <a:pt x="16" y="454"/>
                  <a:pt x="30" y="468"/>
                  <a:pt x="47" y="468"/>
                </a:cubicBezTo>
                <a:cubicBezTo>
                  <a:pt x="64" y="468"/>
                  <a:pt x="78" y="454"/>
                  <a:pt x="78" y="436"/>
                </a:cubicBezTo>
                <a:lnTo>
                  <a:pt x="78" y="82"/>
                </a:lnTo>
                <a:cubicBezTo>
                  <a:pt x="88" y="74"/>
                  <a:pt x="94" y="61"/>
                  <a:pt x="94" y="47"/>
                </a:cubicBezTo>
                <a:cubicBezTo>
                  <a:pt x="94" y="22"/>
                  <a:pt x="73" y="0"/>
                  <a:pt x="47" y="0"/>
                </a:cubicBezTo>
                <a:close/>
                <a:moveTo>
                  <a:pt x="456" y="85"/>
                </a:moveTo>
                <a:cubicBezTo>
                  <a:pt x="334" y="148"/>
                  <a:pt x="250" y="39"/>
                  <a:pt x="135" y="81"/>
                </a:cubicBezTo>
                <a:cubicBezTo>
                  <a:pt x="129" y="83"/>
                  <a:pt x="125" y="88"/>
                  <a:pt x="125" y="95"/>
                </a:cubicBezTo>
                <a:lnTo>
                  <a:pt x="125" y="296"/>
                </a:lnTo>
                <a:cubicBezTo>
                  <a:pt x="125" y="306"/>
                  <a:pt x="135" y="314"/>
                  <a:pt x="145" y="311"/>
                </a:cubicBezTo>
                <a:cubicBezTo>
                  <a:pt x="256" y="278"/>
                  <a:pt x="339" y="382"/>
                  <a:pt x="460" y="316"/>
                </a:cubicBezTo>
                <a:cubicBezTo>
                  <a:pt x="464" y="313"/>
                  <a:pt x="468" y="308"/>
                  <a:pt x="468" y="303"/>
                </a:cubicBezTo>
                <a:lnTo>
                  <a:pt x="468" y="92"/>
                </a:lnTo>
                <a:cubicBezTo>
                  <a:pt x="468" y="85"/>
                  <a:pt x="461" y="81"/>
                  <a:pt x="456" y="85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1262;p98">
            <a:extLst>
              <a:ext uri="{FF2B5EF4-FFF2-40B4-BE49-F238E27FC236}">
                <a16:creationId xmlns:a16="http://schemas.microsoft.com/office/drawing/2014/main" id="{4B6A1A7A-DE1E-7C4A-921D-8F594AE07905}"/>
              </a:ext>
            </a:extLst>
          </p:cNvPr>
          <p:cNvSpPr/>
          <p:nvPr/>
        </p:nvSpPr>
        <p:spPr>
          <a:xfrm>
            <a:off x="7909466" y="3740323"/>
            <a:ext cx="186547" cy="156872"/>
          </a:xfrm>
          <a:custGeom>
            <a:avLst/>
            <a:gdLst/>
            <a:ahLst/>
            <a:cxnLst/>
            <a:rect l="l" t="t" r="r" b="b"/>
            <a:pathLst>
              <a:path w="500" h="421" extrusionOk="0">
                <a:moveTo>
                  <a:pt x="47" y="311"/>
                </a:moveTo>
                <a:lnTo>
                  <a:pt x="452" y="311"/>
                </a:lnTo>
                <a:cubicBezTo>
                  <a:pt x="461" y="311"/>
                  <a:pt x="468" y="304"/>
                  <a:pt x="468" y="296"/>
                </a:cubicBezTo>
                <a:lnTo>
                  <a:pt x="468" y="47"/>
                </a:lnTo>
                <a:cubicBezTo>
                  <a:pt x="468" y="21"/>
                  <a:pt x="447" y="0"/>
                  <a:pt x="421" y="0"/>
                </a:cubicBezTo>
                <a:lnTo>
                  <a:pt x="78" y="0"/>
                </a:lnTo>
                <a:cubicBezTo>
                  <a:pt x="53" y="0"/>
                  <a:pt x="32" y="21"/>
                  <a:pt x="32" y="47"/>
                </a:cubicBezTo>
                <a:lnTo>
                  <a:pt x="32" y="296"/>
                </a:lnTo>
                <a:cubicBezTo>
                  <a:pt x="32" y="304"/>
                  <a:pt x="39" y="311"/>
                  <a:pt x="47" y="311"/>
                </a:cubicBezTo>
                <a:close/>
                <a:moveTo>
                  <a:pt x="78" y="62"/>
                </a:moveTo>
                <a:cubicBezTo>
                  <a:pt x="78" y="54"/>
                  <a:pt x="85" y="47"/>
                  <a:pt x="94" y="47"/>
                </a:cubicBezTo>
                <a:lnTo>
                  <a:pt x="405" y="47"/>
                </a:lnTo>
                <a:cubicBezTo>
                  <a:pt x="414" y="47"/>
                  <a:pt x="421" y="54"/>
                  <a:pt x="421" y="62"/>
                </a:cubicBezTo>
                <a:lnTo>
                  <a:pt x="421" y="249"/>
                </a:lnTo>
                <a:cubicBezTo>
                  <a:pt x="421" y="258"/>
                  <a:pt x="414" y="265"/>
                  <a:pt x="405" y="265"/>
                </a:cubicBezTo>
                <a:lnTo>
                  <a:pt x="94" y="265"/>
                </a:lnTo>
                <a:cubicBezTo>
                  <a:pt x="85" y="265"/>
                  <a:pt x="78" y="258"/>
                  <a:pt x="78" y="249"/>
                </a:cubicBezTo>
                <a:lnTo>
                  <a:pt x="78" y="62"/>
                </a:lnTo>
                <a:close/>
                <a:moveTo>
                  <a:pt x="483" y="358"/>
                </a:moveTo>
                <a:lnTo>
                  <a:pt x="312" y="358"/>
                </a:lnTo>
                <a:cubicBezTo>
                  <a:pt x="303" y="358"/>
                  <a:pt x="296" y="365"/>
                  <a:pt x="296" y="374"/>
                </a:cubicBezTo>
                <a:cubicBezTo>
                  <a:pt x="296" y="382"/>
                  <a:pt x="289" y="389"/>
                  <a:pt x="281" y="389"/>
                </a:cubicBezTo>
                <a:lnTo>
                  <a:pt x="218" y="389"/>
                </a:lnTo>
                <a:cubicBezTo>
                  <a:pt x="210" y="389"/>
                  <a:pt x="203" y="382"/>
                  <a:pt x="203" y="374"/>
                </a:cubicBezTo>
                <a:cubicBezTo>
                  <a:pt x="203" y="365"/>
                  <a:pt x="196" y="358"/>
                  <a:pt x="187" y="358"/>
                </a:cubicBezTo>
                <a:lnTo>
                  <a:pt x="16" y="358"/>
                </a:lnTo>
                <a:cubicBezTo>
                  <a:pt x="7" y="358"/>
                  <a:pt x="0" y="365"/>
                  <a:pt x="0" y="374"/>
                </a:cubicBezTo>
                <a:cubicBezTo>
                  <a:pt x="0" y="399"/>
                  <a:pt x="21" y="420"/>
                  <a:pt x="47" y="420"/>
                </a:cubicBezTo>
                <a:lnTo>
                  <a:pt x="452" y="420"/>
                </a:lnTo>
                <a:cubicBezTo>
                  <a:pt x="478" y="420"/>
                  <a:pt x="499" y="399"/>
                  <a:pt x="499" y="374"/>
                </a:cubicBezTo>
                <a:cubicBezTo>
                  <a:pt x="499" y="365"/>
                  <a:pt x="492" y="358"/>
                  <a:pt x="483" y="358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1263;p98">
            <a:extLst>
              <a:ext uri="{FF2B5EF4-FFF2-40B4-BE49-F238E27FC236}">
                <a16:creationId xmlns:a16="http://schemas.microsoft.com/office/drawing/2014/main" id="{3DE903CC-1E81-DE4F-A661-5EA976F8A700}"/>
              </a:ext>
            </a:extLst>
          </p:cNvPr>
          <p:cNvSpPr/>
          <p:nvPr/>
        </p:nvSpPr>
        <p:spPr>
          <a:xfrm>
            <a:off x="8375007" y="3310990"/>
            <a:ext cx="117211" cy="175036"/>
          </a:xfrm>
          <a:custGeom>
            <a:avLst/>
            <a:gdLst/>
            <a:ahLst/>
            <a:cxnLst/>
            <a:rect l="l" t="t" r="r" b="b"/>
            <a:pathLst>
              <a:path w="313" h="468" extrusionOk="0">
                <a:moveTo>
                  <a:pt x="265" y="0"/>
                </a:moveTo>
                <a:lnTo>
                  <a:pt x="47" y="0"/>
                </a:lnTo>
                <a:cubicBezTo>
                  <a:pt x="21" y="0"/>
                  <a:pt x="0" y="21"/>
                  <a:pt x="0" y="47"/>
                </a:cubicBezTo>
                <a:lnTo>
                  <a:pt x="0" y="420"/>
                </a:lnTo>
                <a:cubicBezTo>
                  <a:pt x="0" y="446"/>
                  <a:pt x="21" y="467"/>
                  <a:pt x="47" y="467"/>
                </a:cubicBezTo>
                <a:lnTo>
                  <a:pt x="265" y="467"/>
                </a:lnTo>
                <a:cubicBezTo>
                  <a:pt x="291" y="467"/>
                  <a:pt x="312" y="446"/>
                  <a:pt x="312" y="420"/>
                </a:cubicBezTo>
                <a:lnTo>
                  <a:pt x="312" y="47"/>
                </a:lnTo>
                <a:cubicBezTo>
                  <a:pt x="312" y="21"/>
                  <a:pt x="291" y="0"/>
                  <a:pt x="265" y="0"/>
                </a:cubicBezTo>
                <a:close/>
                <a:moveTo>
                  <a:pt x="156" y="452"/>
                </a:moveTo>
                <a:cubicBezTo>
                  <a:pt x="143" y="452"/>
                  <a:pt x="133" y="441"/>
                  <a:pt x="133" y="428"/>
                </a:cubicBezTo>
                <a:cubicBezTo>
                  <a:pt x="133" y="415"/>
                  <a:pt x="143" y="405"/>
                  <a:pt x="156" y="405"/>
                </a:cubicBezTo>
                <a:cubicBezTo>
                  <a:pt x="169" y="405"/>
                  <a:pt x="179" y="415"/>
                  <a:pt x="179" y="428"/>
                </a:cubicBezTo>
                <a:cubicBezTo>
                  <a:pt x="179" y="441"/>
                  <a:pt x="169" y="452"/>
                  <a:pt x="156" y="452"/>
                </a:cubicBezTo>
                <a:close/>
                <a:moveTo>
                  <a:pt x="265" y="374"/>
                </a:moveTo>
                <a:cubicBezTo>
                  <a:pt x="265" y="382"/>
                  <a:pt x="258" y="389"/>
                  <a:pt x="249" y="389"/>
                </a:cubicBezTo>
                <a:lnTo>
                  <a:pt x="63" y="389"/>
                </a:lnTo>
                <a:cubicBezTo>
                  <a:pt x="54" y="389"/>
                  <a:pt x="47" y="382"/>
                  <a:pt x="47" y="374"/>
                </a:cubicBezTo>
                <a:lnTo>
                  <a:pt x="47" y="78"/>
                </a:lnTo>
                <a:cubicBezTo>
                  <a:pt x="47" y="69"/>
                  <a:pt x="54" y="62"/>
                  <a:pt x="63" y="62"/>
                </a:cubicBezTo>
                <a:lnTo>
                  <a:pt x="249" y="62"/>
                </a:lnTo>
                <a:cubicBezTo>
                  <a:pt x="258" y="62"/>
                  <a:pt x="265" y="69"/>
                  <a:pt x="265" y="78"/>
                </a:cubicBezTo>
                <a:lnTo>
                  <a:pt x="265" y="374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1264;p98">
            <a:extLst>
              <a:ext uri="{FF2B5EF4-FFF2-40B4-BE49-F238E27FC236}">
                <a16:creationId xmlns:a16="http://schemas.microsoft.com/office/drawing/2014/main" id="{586D4598-7470-3243-9FAC-C0EF0D45B777}"/>
              </a:ext>
            </a:extLst>
          </p:cNvPr>
          <p:cNvSpPr/>
          <p:nvPr/>
        </p:nvSpPr>
        <p:spPr>
          <a:xfrm>
            <a:off x="8789372" y="3732067"/>
            <a:ext cx="151879" cy="175036"/>
          </a:xfrm>
          <a:custGeom>
            <a:avLst/>
            <a:gdLst/>
            <a:ahLst/>
            <a:cxnLst/>
            <a:rect l="l" t="t" r="r" b="b"/>
            <a:pathLst>
              <a:path w="406" h="469" extrusionOk="0">
                <a:moveTo>
                  <a:pt x="389" y="63"/>
                </a:moveTo>
                <a:lnTo>
                  <a:pt x="375" y="63"/>
                </a:lnTo>
                <a:cubicBezTo>
                  <a:pt x="365" y="63"/>
                  <a:pt x="358" y="71"/>
                  <a:pt x="358" y="80"/>
                </a:cubicBezTo>
                <a:lnTo>
                  <a:pt x="358" y="390"/>
                </a:lnTo>
                <a:cubicBezTo>
                  <a:pt x="358" y="391"/>
                  <a:pt x="358" y="392"/>
                  <a:pt x="359" y="393"/>
                </a:cubicBezTo>
                <a:lnTo>
                  <a:pt x="378" y="420"/>
                </a:lnTo>
                <a:cubicBezTo>
                  <a:pt x="380" y="422"/>
                  <a:pt x="382" y="422"/>
                  <a:pt x="385" y="420"/>
                </a:cubicBezTo>
                <a:lnTo>
                  <a:pt x="404" y="393"/>
                </a:lnTo>
                <a:cubicBezTo>
                  <a:pt x="405" y="392"/>
                  <a:pt x="405" y="391"/>
                  <a:pt x="405" y="390"/>
                </a:cubicBezTo>
                <a:lnTo>
                  <a:pt x="405" y="80"/>
                </a:lnTo>
                <a:cubicBezTo>
                  <a:pt x="405" y="71"/>
                  <a:pt x="398" y="63"/>
                  <a:pt x="389" y="63"/>
                </a:cubicBezTo>
                <a:close/>
                <a:moveTo>
                  <a:pt x="265" y="0"/>
                </a:moveTo>
                <a:lnTo>
                  <a:pt x="47" y="0"/>
                </a:lnTo>
                <a:cubicBezTo>
                  <a:pt x="21" y="0"/>
                  <a:pt x="0" y="22"/>
                  <a:pt x="0" y="47"/>
                </a:cubicBezTo>
                <a:lnTo>
                  <a:pt x="0" y="421"/>
                </a:lnTo>
                <a:cubicBezTo>
                  <a:pt x="0" y="447"/>
                  <a:pt x="21" y="468"/>
                  <a:pt x="47" y="468"/>
                </a:cubicBezTo>
                <a:lnTo>
                  <a:pt x="265" y="468"/>
                </a:lnTo>
                <a:cubicBezTo>
                  <a:pt x="291" y="468"/>
                  <a:pt x="312" y="447"/>
                  <a:pt x="312" y="421"/>
                </a:cubicBezTo>
                <a:lnTo>
                  <a:pt x="312" y="47"/>
                </a:lnTo>
                <a:cubicBezTo>
                  <a:pt x="312" y="22"/>
                  <a:pt x="291" y="0"/>
                  <a:pt x="265" y="0"/>
                </a:cubicBezTo>
                <a:close/>
                <a:moveTo>
                  <a:pt x="156" y="452"/>
                </a:moveTo>
                <a:cubicBezTo>
                  <a:pt x="143" y="452"/>
                  <a:pt x="132" y="442"/>
                  <a:pt x="132" y="429"/>
                </a:cubicBezTo>
                <a:cubicBezTo>
                  <a:pt x="132" y="415"/>
                  <a:pt x="143" y="405"/>
                  <a:pt x="156" y="405"/>
                </a:cubicBezTo>
                <a:cubicBezTo>
                  <a:pt x="169" y="405"/>
                  <a:pt x="179" y="415"/>
                  <a:pt x="179" y="429"/>
                </a:cubicBezTo>
                <a:cubicBezTo>
                  <a:pt x="179" y="442"/>
                  <a:pt x="169" y="452"/>
                  <a:pt x="156" y="452"/>
                </a:cubicBezTo>
                <a:close/>
                <a:moveTo>
                  <a:pt x="265" y="374"/>
                </a:moveTo>
                <a:cubicBezTo>
                  <a:pt x="265" y="383"/>
                  <a:pt x="258" y="390"/>
                  <a:pt x="249" y="390"/>
                </a:cubicBezTo>
                <a:lnTo>
                  <a:pt x="62" y="390"/>
                </a:lnTo>
                <a:cubicBezTo>
                  <a:pt x="54" y="390"/>
                  <a:pt x="47" y="383"/>
                  <a:pt x="47" y="374"/>
                </a:cubicBezTo>
                <a:lnTo>
                  <a:pt x="47" y="78"/>
                </a:lnTo>
                <a:cubicBezTo>
                  <a:pt x="47" y="70"/>
                  <a:pt x="54" y="63"/>
                  <a:pt x="62" y="63"/>
                </a:cubicBezTo>
                <a:lnTo>
                  <a:pt x="249" y="63"/>
                </a:lnTo>
                <a:cubicBezTo>
                  <a:pt x="258" y="63"/>
                  <a:pt x="265" y="70"/>
                  <a:pt x="265" y="78"/>
                </a:cubicBezTo>
                <a:lnTo>
                  <a:pt x="265" y="374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1265;p98">
            <a:extLst>
              <a:ext uri="{FF2B5EF4-FFF2-40B4-BE49-F238E27FC236}">
                <a16:creationId xmlns:a16="http://schemas.microsoft.com/office/drawing/2014/main" id="{E477F734-C166-ED49-BD99-166BFAAE3B03}"/>
              </a:ext>
            </a:extLst>
          </p:cNvPr>
          <p:cNvSpPr/>
          <p:nvPr/>
        </p:nvSpPr>
        <p:spPr>
          <a:xfrm>
            <a:off x="9202085" y="2889913"/>
            <a:ext cx="181593" cy="181641"/>
          </a:xfrm>
          <a:custGeom>
            <a:avLst/>
            <a:gdLst/>
            <a:ahLst/>
            <a:cxnLst/>
            <a:rect l="l" t="t" r="r" b="b"/>
            <a:pathLst>
              <a:path w="485" h="484" extrusionOk="0">
                <a:moveTo>
                  <a:pt x="417" y="66"/>
                </a:moveTo>
                <a:cubicBezTo>
                  <a:pt x="375" y="23"/>
                  <a:pt x="318" y="0"/>
                  <a:pt x="258" y="0"/>
                </a:cubicBezTo>
                <a:cubicBezTo>
                  <a:pt x="245" y="0"/>
                  <a:pt x="234" y="10"/>
                  <a:pt x="234" y="23"/>
                </a:cubicBezTo>
                <a:cubicBezTo>
                  <a:pt x="234" y="36"/>
                  <a:pt x="245" y="46"/>
                  <a:pt x="258" y="46"/>
                </a:cubicBezTo>
                <a:cubicBezTo>
                  <a:pt x="305" y="46"/>
                  <a:pt x="350" y="65"/>
                  <a:pt x="385" y="98"/>
                </a:cubicBezTo>
                <a:cubicBezTo>
                  <a:pt x="418" y="133"/>
                  <a:pt x="437" y="178"/>
                  <a:pt x="437" y="225"/>
                </a:cubicBezTo>
                <a:cubicBezTo>
                  <a:pt x="437" y="239"/>
                  <a:pt x="447" y="249"/>
                  <a:pt x="460" y="249"/>
                </a:cubicBezTo>
                <a:cubicBezTo>
                  <a:pt x="473" y="249"/>
                  <a:pt x="484" y="239"/>
                  <a:pt x="484" y="225"/>
                </a:cubicBezTo>
                <a:cubicBezTo>
                  <a:pt x="484" y="165"/>
                  <a:pt x="460" y="109"/>
                  <a:pt x="417" y="66"/>
                </a:cubicBezTo>
                <a:close/>
                <a:moveTo>
                  <a:pt x="258" y="93"/>
                </a:moveTo>
                <a:cubicBezTo>
                  <a:pt x="245" y="93"/>
                  <a:pt x="234" y="102"/>
                  <a:pt x="234" y="116"/>
                </a:cubicBezTo>
                <a:cubicBezTo>
                  <a:pt x="234" y="129"/>
                  <a:pt x="245" y="140"/>
                  <a:pt x="258" y="140"/>
                </a:cubicBezTo>
                <a:cubicBezTo>
                  <a:pt x="280" y="140"/>
                  <a:pt x="302" y="148"/>
                  <a:pt x="319" y="165"/>
                </a:cubicBezTo>
                <a:cubicBezTo>
                  <a:pt x="335" y="181"/>
                  <a:pt x="343" y="202"/>
                  <a:pt x="343" y="225"/>
                </a:cubicBezTo>
                <a:cubicBezTo>
                  <a:pt x="343" y="239"/>
                  <a:pt x="354" y="249"/>
                  <a:pt x="367" y="249"/>
                </a:cubicBezTo>
                <a:cubicBezTo>
                  <a:pt x="380" y="249"/>
                  <a:pt x="390" y="239"/>
                  <a:pt x="390" y="225"/>
                </a:cubicBezTo>
                <a:cubicBezTo>
                  <a:pt x="390" y="190"/>
                  <a:pt x="376" y="157"/>
                  <a:pt x="351" y="132"/>
                </a:cubicBezTo>
                <a:cubicBezTo>
                  <a:pt x="326" y="107"/>
                  <a:pt x="293" y="93"/>
                  <a:pt x="258" y="93"/>
                </a:cubicBezTo>
                <a:close/>
                <a:moveTo>
                  <a:pt x="224" y="316"/>
                </a:moveTo>
                <a:lnTo>
                  <a:pt x="245" y="262"/>
                </a:lnTo>
                <a:cubicBezTo>
                  <a:pt x="259" y="267"/>
                  <a:pt x="274" y="264"/>
                  <a:pt x="286" y="253"/>
                </a:cubicBezTo>
                <a:cubicBezTo>
                  <a:pt x="301" y="238"/>
                  <a:pt x="302" y="213"/>
                  <a:pt x="286" y="198"/>
                </a:cubicBezTo>
                <a:cubicBezTo>
                  <a:pt x="271" y="182"/>
                  <a:pt x="246" y="183"/>
                  <a:pt x="231" y="198"/>
                </a:cubicBezTo>
                <a:cubicBezTo>
                  <a:pt x="219" y="210"/>
                  <a:pt x="217" y="227"/>
                  <a:pt x="223" y="242"/>
                </a:cubicBezTo>
                <a:lnTo>
                  <a:pt x="172" y="264"/>
                </a:lnTo>
                <a:lnTo>
                  <a:pt x="81" y="173"/>
                </a:lnTo>
                <a:cubicBezTo>
                  <a:pt x="75" y="167"/>
                  <a:pt x="64" y="167"/>
                  <a:pt x="59" y="174"/>
                </a:cubicBezTo>
                <a:cubicBezTo>
                  <a:pt x="0" y="244"/>
                  <a:pt x="4" y="348"/>
                  <a:pt x="70" y="414"/>
                </a:cubicBezTo>
                <a:cubicBezTo>
                  <a:pt x="136" y="479"/>
                  <a:pt x="240" y="483"/>
                  <a:pt x="310" y="425"/>
                </a:cubicBezTo>
                <a:cubicBezTo>
                  <a:pt x="317" y="420"/>
                  <a:pt x="317" y="409"/>
                  <a:pt x="311" y="403"/>
                </a:cubicBezTo>
                <a:lnTo>
                  <a:pt x="224" y="316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1266;p98">
            <a:extLst>
              <a:ext uri="{FF2B5EF4-FFF2-40B4-BE49-F238E27FC236}">
                <a16:creationId xmlns:a16="http://schemas.microsoft.com/office/drawing/2014/main" id="{EA043446-2B15-D248-B856-65890EBCDF4C}"/>
              </a:ext>
            </a:extLst>
          </p:cNvPr>
          <p:cNvSpPr/>
          <p:nvPr/>
        </p:nvSpPr>
        <p:spPr>
          <a:xfrm>
            <a:off x="9639560" y="2898169"/>
            <a:ext cx="174990" cy="158523"/>
          </a:xfrm>
          <a:custGeom>
            <a:avLst/>
            <a:gdLst/>
            <a:ahLst/>
            <a:cxnLst/>
            <a:rect l="l" t="t" r="r" b="b"/>
            <a:pathLst>
              <a:path w="468" h="422" extrusionOk="0">
                <a:moveTo>
                  <a:pt x="432" y="157"/>
                </a:moveTo>
                <a:lnTo>
                  <a:pt x="394" y="38"/>
                </a:lnTo>
                <a:cubicBezTo>
                  <a:pt x="387" y="15"/>
                  <a:pt x="366" y="0"/>
                  <a:pt x="342" y="0"/>
                </a:cubicBezTo>
                <a:lnTo>
                  <a:pt x="124" y="0"/>
                </a:lnTo>
                <a:cubicBezTo>
                  <a:pt x="101" y="0"/>
                  <a:pt x="80" y="15"/>
                  <a:pt x="72" y="38"/>
                </a:cubicBezTo>
                <a:lnTo>
                  <a:pt x="35" y="157"/>
                </a:lnTo>
                <a:cubicBezTo>
                  <a:pt x="15" y="163"/>
                  <a:pt x="0" y="181"/>
                  <a:pt x="0" y="203"/>
                </a:cubicBezTo>
                <a:lnTo>
                  <a:pt x="0" y="296"/>
                </a:lnTo>
                <a:cubicBezTo>
                  <a:pt x="0" y="316"/>
                  <a:pt x="13" y="333"/>
                  <a:pt x="31" y="340"/>
                </a:cubicBezTo>
                <a:lnTo>
                  <a:pt x="31" y="405"/>
                </a:lnTo>
                <a:cubicBezTo>
                  <a:pt x="31" y="414"/>
                  <a:pt x="38" y="421"/>
                  <a:pt x="46" y="421"/>
                </a:cubicBezTo>
                <a:lnTo>
                  <a:pt x="109" y="421"/>
                </a:lnTo>
                <a:cubicBezTo>
                  <a:pt x="117" y="421"/>
                  <a:pt x="124" y="414"/>
                  <a:pt x="124" y="405"/>
                </a:cubicBezTo>
                <a:lnTo>
                  <a:pt x="124" y="343"/>
                </a:lnTo>
                <a:lnTo>
                  <a:pt x="342" y="343"/>
                </a:lnTo>
                <a:lnTo>
                  <a:pt x="342" y="405"/>
                </a:lnTo>
                <a:cubicBezTo>
                  <a:pt x="342" y="414"/>
                  <a:pt x="349" y="421"/>
                  <a:pt x="358" y="421"/>
                </a:cubicBezTo>
                <a:lnTo>
                  <a:pt x="420" y="421"/>
                </a:lnTo>
                <a:cubicBezTo>
                  <a:pt x="429" y="421"/>
                  <a:pt x="436" y="414"/>
                  <a:pt x="436" y="405"/>
                </a:cubicBezTo>
                <a:lnTo>
                  <a:pt x="436" y="340"/>
                </a:lnTo>
                <a:cubicBezTo>
                  <a:pt x="454" y="334"/>
                  <a:pt x="467" y="317"/>
                  <a:pt x="467" y="296"/>
                </a:cubicBezTo>
                <a:lnTo>
                  <a:pt x="467" y="203"/>
                </a:lnTo>
                <a:cubicBezTo>
                  <a:pt x="467" y="181"/>
                  <a:pt x="452" y="163"/>
                  <a:pt x="432" y="157"/>
                </a:cubicBezTo>
                <a:close/>
                <a:moveTo>
                  <a:pt x="78" y="288"/>
                </a:moveTo>
                <a:cubicBezTo>
                  <a:pt x="56" y="288"/>
                  <a:pt x="39" y="270"/>
                  <a:pt x="39" y="249"/>
                </a:cubicBezTo>
                <a:cubicBezTo>
                  <a:pt x="39" y="227"/>
                  <a:pt x="57" y="210"/>
                  <a:pt x="78" y="210"/>
                </a:cubicBezTo>
                <a:cubicBezTo>
                  <a:pt x="100" y="210"/>
                  <a:pt x="117" y="227"/>
                  <a:pt x="117" y="249"/>
                </a:cubicBezTo>
                <a:cubicBezTo>
                  <a:pt x="117" y="270"/>
                  <a:pt x="99" y="288"/>
                  <a:pt x="78" y="288"/>
                </a:cubicBezTo>
                <a:close/>
                <a:moveTo>
                  <a:pt x="249" y="156"/>
                </a:moveTo>
                <a:lnTo>
                  <a:pt x="95" y="156"/>
                </a:lnTo>
                <a:cubicBezTo>
                  <a:pt x="89" y="156"/>
                  <a:pt x="85" y="150"/>
                  <a:pt x="87" y="146"/>
                </a:cubicBezTo>
                <a:lnTo>
                  <a:pt x="117" y="52"/>
                </a:lnTo>
                <a:cubicBezTo>
                  <a:pt x="117" y="49"/>
                  <a:pt x="120" y="47"/>
                  <a:pt x="124" y="47"/>
                </a:cubicBezTo>
                <a:lnTo>
                  <a:pt x="342" y="47"/>
                </a:lnTo>
                <a:cubicBezTo>
                  <a:pt x="345" y="47"/>
                  <a:pt x="348" y="49"/>
                  <a:pt x="349" y="52"/>
                </a:cubicBezTo>
                <a:lnTo>
                  <a:pt x="378" y="146"/>
                </a:lnTo>
                <a:cubicBezTo>
                  <a:pt x="380" y="150"/>
                  <a:pt x="376" y="156"/>
                  <a:pt x="370" y="156"/>
                </a:cubicBezTo>
                <a:lnTo>
                  <a:pt x="249" y="156"/>
                </a:lnTo>
                <a:close/>
                <a:moveTo>
                  <a:pt x="381" y="288"/>
                </a:moveTo>
                <a:cubicBezTo>
                  <a:pt x="359" y="288"/>
                  <a:pt x="342" y="270"/>
                  <a:pt x="342" y="249"/>
                </a:cubicBezTo>
                <a:cubicBezTo>
                  <a:pt x="342" y="227"/>
                  <a:pt x="359" y="210"/>
                  <a:pt x="381" y="210"/>
                </a:cubicBezTo>
                <a:cubicBezTo>
                  <a:pt x="403" y="210"/>
                  <a:pt x="420" y="227"/>
                  <a:pt x="420" y="249"/>
                </a:cubicBezTo>
                <a:cubicBezTo>
                  <a:pt x="420" y="270"/>
                  <a:pt x="403" y="288"/>
                  <a:pt x="381" y="288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1267;p98">
            <a:extLst>
              <a:ext uri="{FF2B5EF4-FFF2-40B4-BE49-F238E27FC236}">
                <a16:creationId xmlns:a16="http://schemas.microsoft.com/office/drawing/2014/main" id="{14C5D9F3-7AC6-2140-AD9B-CEAAAA02ECFB}"/>
              </a:ext>
            </a:extLst>
          </p:cNvPr>
          <p:cNvSpPr/>
          <p:nvPr/>
        </p:nvSpPr>
        <p:spPr>
          <a:xfrm>
            <a:off x="10057227" y="3310990"/>
            <a:ext cx="174990" cy="175036"/>
          </a:xfrm>
          <a:custGeom>
            <a:avLst/>
            <a:gdLst/>
            <a:ahLst/>
            <a:cxnLst/>
            <a:rect l="l" t="t" r="r" b="b"/>
            <a:pathLst>
              <a:path w="468" h="468" extrusionOk="0">
                <a:moveTo>
                  <a:pt x="456" y="119"/>
                </a:moveTo>
                <a:lnTo>
                  <a:pt x="274" y="223"/>
                </a:lnTo>
                <a:cubicBezTo>
                  <a:pt x="270" y="225"/>
                  <a:pt x="266" y="226"/>
                  <a:pt x="262" y="226"/>
                </a:cubicBezTo>
                <a:cubicBezTo>
                  <a:pt x="253" y="226"/>
                  <a:pt x="245" y="221"/>
                  <a:pt x="241" y="213"/>
                </a:cubicBezTo>
                <a:cubicBezTo>
                  <a:pt x="235" y="202"/>
                  <a:pt x="241" y="188"/>
                  <a:pt x="252" y="181"/>
                </a:cubicBezTo>
                <a:lnTo>
                  <a:pt x="313" y="147"/>
                </a:lnTo>
                <a:lnTo>
                  <a:pt x="313" y="87"/>
                </a:lnTo>
                <a:cubicBezTo>
                  <a:pt x="313" y="81"/>
                  <a:pt x="306" y="78"/>
                  <a:pt x="301" y="80"/>
                </a:cubicBezTo>
                <a:lnTo>
                  <a:pt x="79" y="207"/>
                </a:lnTo>
                <a:cubicBezTo>
                  <a:pt x="75" y="209"/>
                  <a:pt x="71" y="210"/>
                  <a:pt x="67" y="210"/>
                </a:cubicBezTo>
                <a:cubicBezTo>
                  <a:pt x="60" y="210"/>
                  <a:pt x="51" y="206"/>
                  <a:pt x="47" y="199"/>
                </a:cubicBezTo>
                <a:cubicBezTo>
                  <a:pt x="41" y="188"/>
                  <a:pt x="45" y="173"/>
                  <a:pt x="56" y="167"/>
                </a:cubicBezTo>
                <a:lnTo>
                  <a:pt x="94" y="145"/>
                </a:lnTo>
                <a:lnTo>
                  <a:pt x="94" y="16"/>
                </a:lnTo>
                <a:cubicBezTo>
                  <a:pt x="94" y="7"/>
                  <a:pt x="87" y="0"/>
                  <a:pt x="78" y="0"/>
                </a:cubicBezTo>
                <a:lnTo>
                  <a:pt x="16" y="0"/>
                </a:lnTo>
                <a:cubicBezTo>
                  <a:pt x="7" y="0"/>
                  <a:pt x="0" y="7"/>
                  <a:pt x="0" y="16"/>
                </a:cubicBezTo>
                <a:lnTo>
                  <a:pt x="0" y="420"/>
                </a:lnTo>
                <a:cubicBezTo>
                  <a:pt x="0" y="446"/>
                  <a:pt x="21" y="467"/>
                  <a:pt x="47" y="467"/>
                </a:cubicBezTo>
                <a:lnTo>
                  <a:pt x="179" y="467"/>
                </a:lnTo>
                <a:cubicBezTo>
                  <a:pt x="188" y="467"/>
                  <a:pt x="195" y="460"/>
                  <a:pt x="195" y="452"/>
                </a:cubicBezTo>
                <a:lnTo>
                  <a:pt x="195" y="397"/>
                </a:lnTo>
                <a:cubicBezTo>
                  <a:pt x="195" y="389"/>
                  <a:pt x="202" y="382"/>
                  <a:pt x="211" y="382"/>
                </a:cubicBezTo>
                <a:lnTo>
                  <a:pt x="257" y="382"/>
                </a:lnTo>
                <a:cubicBezTo>
                  <a:pt x="266" y="382"/>
                  <a:pt x="273" y="389"/>
                  <a:pt x="273" y="397"/>
                </a:cubicBezTo>
                <a:lnTo>
                  <a:pt x="273" y="452"/>
                </a:lnTo>
                <a:cubicBezTo>
                  <a:pt x="273" y="460"/>
                  <a:pt x="280" y="467"/>
                  <a:pt x="288" y="467"/>
                </a:cubicBezTo>
                <a:lnTo>
                  <a:pt x="421" y="467"/>
                </a:lnTo>
                <a:cubicBezTo>
                  <a:pt x="446" y="467"/>
                  <a:pt x="467" y="446"/>
                  <a:pt x="467" y="420"/>
                </a:cubicBezTo>
                <a:lnTo>
                  <a:pt x="467" y="126"/>
                </a:lnTo>
                <a:cubicBezTo>
                  <a:pt x="467" y="120"/>
                  <a:pt x="461" y="116"/>
                  <a:pt x="456" y="119"/>
                </a:cubicBezTo>
                <a:close/>
                <a:moveTo>
                  <a:pt x="117" y="335"/>
                </a:moveTo>
                <a:cubicBezTo>
                  <a:pt x="117" y="343"/>
                  <a:pt x="110" y="350"/>
                  <a:pt x="102" y="350"/>
                </a:cubicBezTo>
                <a:lnTo>
                  <a:pt x="86" y="350"/>
                </a:lnTo>
                <a:cubicBezTo>
                  <a:pt x="77" y="350"/>
                  <a:pt x="70" y="343"/>
                  <a:pt x="70" y="335"/>
                </a:cubicBezTo>
                <a:lnTo>
                  <a:pt x="70" y="288"/>
                </a:lnTo>
                <a:cubicBezTo>
                  <a:pt x="70" y="280"/>
                  <a:pt x="77" y="273"/>
                  <a:pt x="86" y="273"/>
                </a:cubicBezTo>
                <a:lnTo>
                  <a:pt x="102" y="273"/>
                </a:lnTo>
                <a:cubicBezTo>
                  <a:pt x="110" y="273"/>
                  <a:pt x="117" y="280"/>
                  <a:pt x="117" y="288"/>
                </a:cubicBezTo>
                <a:lnTo>
                  <a:pt x="117" y="335"/>
                </a:lnTo>
                <a:close/>
                <a:moveTo>
                  <a:pt x="211" y="335"/>
                </a:moveTo>
                <a:cubicBezTo>
                  <a:pt x="211" y="343"/>
                  <a:pt x="204" y="350"/>
                  <a:pt x="195" y="350"/>
                </a:cubicBezTo>
                <a:lnTo>
                  <a:pt x="179" y="350"/>
                </a:lnTo>
                <a:cubicBezTo>
                  <a:pt x="171" y="350"/>
                  <a:pt x="164" y="343"/>
                  <a:pt x="164" y="335"/>
                </a:cubicBezTo>
                <a:lnTo>
                  <a:pt x="164" y="288"/>
                </a:lnTo>
                <a:cubicBezTo>
                  <a:pt x="164" y="280"/>
                  <a:pt x="171" y="273"/>
                  <a:pt x="179" y="273"/>
                </a:cubicBezTo>
                <a:lnTo>
                  <a:pt x="195" y="273"/>
                </a:lnTo>
                <a:cubicBezTo>
                  <a:pt x="204" y="273"/>
                  <a:pt x="211" y="280"/>
                  <a:pt x="211" y="288"/>
                </a:cubicBezTo>
                <a:lnTo>
                  <a:pt x="211" y="335"/>
                </a:lnTo>
                <a:close/>
                <a:moveTo>
                  <a:pt x="304" y="335"/>
                </a:moveTo>
                <a:cubicBezTo>
                  <a:pt x="304" y="343"/>
                  <a:pt x="297" y="350"/>
                  <a:pt x="288" y="350"/>
                </a:cubicBezTo>
                <a:lnTo>
                  <a:pt x="273" y="350"/>
                </a:lnTo>
                <a:cubicBezTo>
                  <a:pt x="264" y="350"/>
                  <a:pt x="257" y="343"/>
                  <a:pt x="257" y="335"/>
                </a:cubicBezTo>
                <a:lnTo>
                  <a:pt x="257" y="288"/>
                </a:lnTo>
                <a:cubicBezTo>
                  <a:pt x="257" y="280"/>
                  <a:pt x="264" y="273"/>
                  <a:pt x="273" y="273"/>
                </a:cubicBezTo>
                <a:lnTo>
                  <a:pt x="288" y="273"/>
                </a:lnTo>
                <a:cubicBezTo>
                  <a:pt x="297" y="273"/>
                  <a:pt x="304" y="280"/>
                  <a:pt x="304" y="288"/>
                </a:cubicBezTo>
                <a:lnTo>
                  <a:pt x="304" y="335"/>
                </a:lnTo>
                <a:close/>
                <a:moveTo>
                  <a:pt x="397" y="335"/>
                </a:moveTo>
                <a:cubicBezTo>
                  <a:pt x="397" y="343"/>
                  <a:pt x="390" y="350"/>
                  <a:pt x="382" y="350"/>
                </a:cubicBezTo>
                <a:lnTo>
                  <a:pt x="366" y="350"/>
                </a:lnTo>
                <a:cubicBezTo>
                  <a:pt x="358" y="350"/>
                  <a:pt x="351" y="343"/>
                  <a:pt x="351" y="335"/>
                </a:cubicBezTo>
                <a:lnTo>
                  <a:pt x="351" y="288"/>
                </a:lnTo>
                <a:cubicBezTo>
                  <a:pt x="351" y="280"/>
                  <a:pt x="358" y="273"/>
                  <a:pt x="366" y="273"/>
                </a:cubicBezTo>
                <a:lnTo>
                  <a:pt x="382" y="273"/>
                </a:lnTo>
                <a:cubicBezTo>
                  <a:pt x="390" y="273"/>
                  <a:pt x="397" y="280"/>
                  <a:pt x="397" y="288"/>
                </a:cubicBezTo>
                <a:lnTo>
                  <a:pt x="397" y="335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1268;p98">
            <a:extLst>
              <a:ext uri="{FF2B5EF4-FFF2-40B4-BE49-F238E27FC236}">
                <a16:creationId xmlns:a16="http://schemas.microsoft.com/office/drawing/2014/main" id="{26BA8D9E-2FB4-D14B-BFA4-506352C3E5A4}"/>
              </a:ext>
            </a:extLst>
          </p:cNvPr>
          <p:cNvSpPr/>
          <p:nvPr/>
        </p:nvSpPr>
        <p:spPr>
          <a:xfrm>
            <a:off x="10468289" y="3330805"/>
            <a:ext cx="186548" cy="133754"/>
          </a:xfrm>
          <a:custGeom>
            <a:avLst/>
            <a:gdLst/>
            <a:ahLst/>
            <a:cxnLst/>
            <a:rect l="l" t="t" r="r" b="b"/>
            <a:pathLst>
              <a:path w="499" h="359" extrusionOk="0">
                <a:moveTo>
                  <a:pt x="366" y="109"/>
                </a:moveTo>
                <a:lnTo>
                  <a:pt x="140" y="109"/>
                </a:lnTo>
                <a:cubicBezTo>
                  <a:pt x="132" y="109"/>
                  <a:pt x="125" y="116"/>
                  <a:pt x="125" y="124"/>
                </a:cubicBezTo>
                <a:lnTo>
                  <a:pt x="125" y="186"/>
                </a:lnTo>
                <a:cubicBezTo>
                  <a:pt x="125" y="195"/>
                  <a:pt x="132" y="202"/>
                  <a:pt x="140" y="202"/>
                </a:cubicBezTo>
                <a:lnTo>
                  <a:pt x="366" y="202"/>
                </a:lnTo>
                <a:cubicBezTo>
                  <a:pt x="375" y="202"/>
                  <a:pt x="382" y="195"/>
                  <a:pt x="382" y="186"/>
                </a:cubicBezTo>
                <a:lnTo>
                  <a:pt x="382" y="124"/>
                </a:lnTo>
                <a:cubicBezTo>
                  <a:pt x="382" y="116"/>
                  <a:pt x="375" y="109"/>
                  <a:pt x="366" y="109"/>
                </a:cubicBezTo>
                <a:close/>
                <a:moveTo>
                  <a:pt x="257" y="179"/>
                </a:moveTo>
                <a:cubicBezTo>
                  <a:pt x="244" y="179"/>
                  <a:pt x="234" y="168"/>
                  <a:pt x="234" y="155"/>
                </a:cubicBezTo>
                <a:cubicBezTo>
                  <a:pt x="234" y="142"/>
                  <a:pt x="244" y="132"/>
                  <a:pt x="257" y="132"/>
                </a:cubicBezTo>
                <a:cubicBezTo>
                  <a:pt x="270" y="132"/>
                  <a:pt x="280" y="142"/>
                  <a:pt x="280" y="155"/>
                </a:cubicBezTo>
                <a:cubicBezTo>
                  <a:pt x="280" y="168"/>
                  <a:pt x="270" y="179"/>
                  <a:pt x="257" y="179"/>
                </a:cubicBezTo>
                <a:close/>
                <a:moveTo>
                  <a:pt x="483" y="0"/>
                </a:moveTo>
                <a:lnTo>
                  <a:pt x="16" y="0"/>
                </a:lnTo>
                <a:cubicBezTo>
                  <a:pt x="7" y="0"/>
                  <a:pt x="0" y="7"/>
                  <a:pt x="0" y="15"/>
                </a:cubicBezTo>
                <a:lnTo>
                  <a:pt x="0" y="31"/>
                </a:lnTo>
                <a:cubicBezTo>
                  <a:pt x="0" y="48"/>
                  <a:pt x="14" y="62"/>
                  <a:pt x="31" y="62"/>
                </a:cubicBezTo>
                <a:lnTo>
                  <a:pt x="31" y="342"/>
                </a:lnTo>
                <a:cubicBezTo>
                  <a:pt x="31" y="351"/>
                  <a:pt x="38" y="358"/>
                  <a:pt x="47" y="358"/>
                </a:cubicBezTo>
                <a:lnTo>
                  <a:pt x="62" y="358"/>
                </a:lnTo>
                <a:cubicBezTo>
                  <a:pt x="71" y="358"/>
                  <a:pt x="78" y="351"/>
                  <a:pt x="78" y="342"/>
                </a:cubicBezTo>
                <a:lnTo>
                  <a:pt x="78" y="62"/>
                </a:lnTo>
                <a:lnTo>
                  <a:pt x="428" y="62"/>
                </a:lnTo>
                <a:lnTo>
                  <a:pt x="428" y="342"/>
                </a:lnTo>
                <a:cubicBezTo>
                  <a:pt x="428" y="351"/>
                  <a:pt x="435" y="358"/>
                  <a:pt x="444" y="358"/>
                </a:cubicBezTo>
                <a:lnTo>
                  <a:pt x="459" y="358"/>
                </a:lnTo>
                <a:cubicBezTo>
                  <a:pt x="468" y="358"/>
                  <a:pt x="475" y="351"/>
                  <a:pt x="475" y="342"/>
                </a:cubicBezTo>
                <a:lnTo>
                  <a:pt x="475" y="62"/>
                </a:lnTo>
                <a:lnTo>
                  <a:pt x="467" y="62"/>
                </a:lnTo>
                <a:cubicBezTo>
                  <a:pt x="484" y="62"/>
                  <a:pt x="498" y="48"/>
                  <a:pt x="498" y="31"/>
                </a:cubicBezTo>
                <a:lnTo>
                  <a:pt x="498" y="15"/>
                </a:lnTo>
                <a:cubicBezTo>
                  <a:pt x="498" y="7"/>
                  <a:pt x="491" y="0"/>
                  <a:pt x="483" y="0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1269;p98">
            <a:extLst>
              <a:ext uri="{FF2B5EF4-FFF2-40B4-BE49-F238E27FC236}">
                <a16:creationId xmlns:a16="http://schemas.microsoft.com/office/drawing/2014/main" id="{ADC64696-DE89-C741-983F-77611F13B380}"/>
              </a:ext>
            </a:extLst>
          </p:cNvPr>
          <p:cNvSpPr/>
          <p:nvPr/>
        </p:nvSpPr>
        <p:spPr>
          <a:xfrm>
            <a:off x="6218993" y="4153144"/>
            <a:ext cx="174990" cy="176688"/>
          </a:xfrm>
          <a:custGeom>
            <a:avLst/>
            <a:gdLst/>
            <a:ahLst/>
            <a:cxnLst/>
            <a:rect l="l" t="t" r="r" b="b"/>
            <a:pathLst>
              <a:path w="469" h="470" extrusionOk="0">
                <a:moveTo>
                  <a:pt x="172" y="78"/>
                </a:moveTo>
                <a:lnTo>
                  <a:pt x="296" y="78"/>
                </a:lnTo>
                <a:cubicBezTo>
                  <a:pt x="305" y="78"/>
                  <a:pt x="312" y="69"/>
                  <a:pt x="310" y="60"/>
                </a:cubicBezTo>
                <a:cubicBezTo>
                  <a:pt x="303" y="25"/>
                  <a:pt x="271" y="0"/>
                  <a:pt x="234" y="0"/>
                </a:cubicBezTo>
                <a:cubicBezTo>
                  <a:pt x="197" y="0"/>
                  <a:pt x="166" y="26"/>
                  <a:pt x="158" y="60"/>
                </a:cubicBezTo>
                <a:cubicBezTo>
                  <a:pt x="156" y="69"/>
                  <a:pt x="163" y="78"/>
                  <a:pt x="172" y="78"/>
                </a:cubicBezTo>
                <a:close/>
                <a:moveTo>
                  <a:pt x="444" y="280"/>
                </a:moveTo>
                <a:cubicBezTo>
                  <a:pt x="457" y="280"/>
                  <a:pt x="468" y="269"/>
                  <a:pt x="468" y="255"/>
                </a:cubicBezTo>
                <a:cubicBezTo>
                  <a:pt x="467" y="243"/>
                  <a:pt x="456" y="233"/>
                  <a:pt x="443" y="233"/>
                </a:cubicBezTo>
                <a:lnTo>
                  <a:pt x="374" y="233"/>
                </a:lnTo>
                <a:lnTo>
                  <a:pt x="374" y="194"/>
                </a:lnTo>
                <a:cubicBezTo>
                  <a:pt x="419" y="176"/>
                  <a:pt x="451" y="128"/>
                  <a:pt x="452" y="71"/>
                </a:cubicBezTo>
                <a:cubicBezTo>
                  <a:pt x="452" y="59"/>
                  <a:pt x="444" y="49"/>
                  <a:pt x="433" y="46"/>
                </a:cubicBezTo>
                <a:cubicBezTo>
                  <a:pt x="418" y="44"/>
                  <a:pt x="405" y="55"/>
                  <a:pt x="405" y="70"/>
                </a:cubicBezTo>
                <a:cubicBezTo>
                  <a:pt x="405" y="103"/>
                  <a:pt x="390" y="132"/>
                  <a:pt x="367" y="146"/>
                </a:cubicBezTo>
                <a:cubicBezTo>
                  <a:pt x="359" y="133"/>
                  <a:pt x="344" y="124"/>
                  <a:pt x="327" y="124"/>
                </a:cubicBezTo>
                <a:lnTo>
                  <a:pt x="141" y="124"/>
                </a:lnTo>
                <a:cubicBezTo>
                  <a:pt x="124" y="124"/>
                  <a:pt x="109" y="133"/>
                  <a:pt x="101" y="146"/>
                </a:cubicBezTo>
                <a:cubicBezTo>
                  <a:pt x="78" y="132"/>
                  <a:pt x="63" y="104"/>
                  <a:pt x="63" y="71"/>
                </a:cubicBezTo>
                <a:cubicBezTo>
                  <a:pt x="63" y="59"/>
                  <a:pt x="53" y="47"/>
                  <a:pt x="41" y="46"/>
                </a:cubicBezTo>
                <a:cubicBezTo>
                  <a:pt x="27" y="46"/>
                  <a:pt x="16" y="57"/>
                  <a:pt x="16" y="70"/>
                </a:cubicBezTo>
                <a:cubicBezTo>
                  <a:pt x="16" y="127"/>
                  <a:pt x="49" y="176"/>
                  <a:pt x="94" y="194"/>
                </a:cubicBezTo>
                <a:lnTo>
                  <a:pt x="94" y="233"/>
                </a:lnTo>
                <a:lnTo>
                  <a:pt x="25" y="233"/>
                </a:lnTo>
                <a:cubicBezTo>
                  <a:pt x="13" y="233"/>
                  <a:pt x="1" y="243"/>
                  <a:pt x="0" y="255"/>
                </a:cubicBezTo>
                <a:cubicBezTo>
                  <a:pt x="0" y="268"/>
                  <a:pt x="11" y="280"/>
                  <a:pt x="24" y="280"/>
                </a:cubicBezTo>
                <a:lnTo>
                  <a:pt x="94" y="280"/>
                </a:lnTo>
                <a:lnTo>
                  <a:pt x="94" y="319"/>
                </a:lnTo>
                <a:cubicBezTo>
                  <a:pt x="49" y="337"/>
                  <a:pt x="17" y="385"/>
                  <a:pt x="16" y="443"/>
                </a:cubicBezTo>
                <a:cubicBezTo>
                  <a:pt x="16" y="454"/>
                  <a:pt x="24" y="465"/>
                  <a:pt x="35" y="467"/>
                </a:cubicBezTo>
                <a:cubicBezTo>
                  <a:pt x="50" y="469"/>
                  <a:pt x="63" y="458"/>
                  <a:pt x="63" y="443"/>
                </a:cubicBezTo>
                <a:cubicBezTo>
                  <a:pt x="63" y="411"/>
                  <a:pt x="78" y="382"/>
                  <a:pt x="100" y="368"/>
                </a:cubicBezTo>
                <a:cubicBezTo>
                  <a:pt x="113" y="412"/>
                  <a:pt x="148" y="446"/>
                  <a:pt x="190" y="460"/>
                </a:cubicBezTo>
                <a:cubicBezTo>
                  <a:pt x="201" y="463"/>
                  <a:pt x="211" y="455"/>
                  <a:pt x="211" y="445"/>
                </a:cubicBezTo>
                <a:lnTo>
                  <a:pt x="211" y="258"/>
                </a:lnTo>
                <a:cubicBezTo>
                  <a:pt x="211" y="246"/>
                  <a:pt x="220" y="234"/>
                  <a:pt x="232" y="233"/>
                </a:cubicBezTo>
                <a:cubicBezTo>
                  <a:pt x="246" y="232"/>
                  <a:pt x="257" y="243"/>
                  <a:pt x="257" y="257"/>
                </a:cubicBezTo>
                <a:lnTo>
                  <a:pt x="257" y="445"/>
                </a:lnTo>
                <a:cubicBezTo>
                  <a:pt x="257" y="456"/>
                  <a:pt x="267" y="463"/>
                  <a:pt x="278" y="460"/>
                </a:cubicBezTo>
                <a:cubicBezTo>
                  <a:pt x="320" y="446"/>
                  <a:pt x="355" y="412"/>
                  <a:pt x="368" y="368"/>
                </a:cubicBezTo>
                <a:cubicBezTo>
                  <a:pt x="390" y="382"/>
                  <a:pt x="405" y="410"/>
                  <a:pt x="405" y="442"/>
                </a:cubicBezTo>
                <a:cubicBezTo>
                  <a:pt x="405" y="454"/>
                  <a:pt x="415" y="466"/>
                  <a:pt x="427" y="467"/>
                </a:cubicBezTo>
                <a:cubicBezTo>
                  <a:pt x="441" y="468"/>
                  <a:pt x="452" y="457"/>
                  <a:pt x="452" y="443"/>
                </a:cubicBezTo>
                <a:cubicBezTo>
                  <a:pt x="452" y="386"/>
                  <a:pt x="419" y="337"/>
                  <a:pt x="374" y="319"/>
                </a:cubicBezTo>
                <a:lnTo>
                  <a:pt x="374" y="280"/>
                </a:lnTo>
                <a:lnTo>
                  <a:pt x="444" y="280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1270;p98">
            <a:extLst>
              <a:ext uri="{FF2B5EF4-FFF2-40B4-BE49-F238E27FC236}">
                <a16:creationId xmlns:a16="http://schemas.microsoft.com/office/drawing/2014/main" id="{CEB5A709-BD68-0A42-8E32-0AACA97C711C}"/>
              </a:ext>
            </a:extLst>
          </p:cNvPr>
          <p:cNvSpPr/>
          <p:nvPr/>
        </p:nvSpPr>
        <p:spPr>
          <a:xfrm>
            <a:off x="6659772" y="4153144"/>
            <a:ext cx="128767" cy="175036"/>
          </a:xfrm>
          <a:custGeom>
            <a:avLst/>
            <a:gdLst/>
            <a:ahLst/>
            <a:cxnLst/>
            <a:rect l="l" t="t" r="r" b="b"/>
            <a:pathLst>
              <a:path w="344" h="468" extrusionOk="0">
                <a:moveTo>
                  <a:pt x="319" y="155"/>
                </a:moveTo>
                <a:cubicBezTo>
                  <a:pt x="306" y="155"/>
                  <a:pt x="296" y="166"/>
                  <a:pt x="296" y="179"/>
                </a:cubicBezTo>
                <a:lnTo>
                  <a:pt x="296" y="218"/>
                </a:lnTo>
                <a:cubicBezTo>
                  <a:pt x="296" y="286"/>
                  <a:pt x="240" y="342"/>
                  <a:pt x="171" y="342"/>
                </a:cubicBezTo>
                <a:cubicBezTo>
                  <a:pt x="103" y="342"/>
                  <a:pt x="47" y="286"/>
                  <a:pt x="47" y="218"/>
                </a:cubicBezTo>
                <a:lnTo>
                  <a:pt x="47" y="179"/>
                </a:lnTo>
                <a:cubicBezTo>
                  <a:pt x="47" y="166"/>
                  <a:pt x="37" y="155"/>
                  <a:pt x="23" y="155"/>
                </a:cubicBezTo>
                <a:cubicBezTo>
                  <a:pt x="10" y="155"/>
                  <a:pt x="0" y="166"/>
                  <a:pt x="0" y="179"/>
                </a:cubicBezTo>
                <a:lnTo>
                  <a:pt x="0" y="218"/>
                </a:lnTo>
                <a:cubicBezTo>
                  <a:pt x="0" y="304"/>
                  <a:pt x="65" y="376"/>
                  <a:pt x="148" y="387"/>
                </a:cubicBezTo>
                <a:lnTo>
                  <a:pt x="148" y="420"/>
                </a:lnTo>
                <a:lnTo>
                  <a:pt x="109" y="420"/>
                </a:lnTo>
                <a:cubicBezTo>
                  <a:pt x="96" y="420"/>
                  <a:pt x="86" y="429"/>
                  <a:pt x="86" y="443"/>
                </a:cubicBezTo>
                <a:cubicBezTo>
                  <a:pt x="86" y="456"/>
                  <a:pt x="96" y="467"/>
                  <a:pt x="109" y="467"/>
                </a:cubicBezTo>
                <a:lnTo>
                  <a:pt x="234" y="467"/>
                </a:lnTo>
                <a:cubicBezTo>
                  <a:pt x="247" y="467"/>
                  <a:pt x="257" y="456"/>
                  <a:pt x="257" y="443"/>
                </a:cubicBezTo>
                <a:cubicBezTo>
                  <a:pt x="257" y="429"/>
                  <a:pt x="247" y="420"/>
                  <a:pt x="234" y="420"/>
                </a:cubicBezTo>
                <a:lnTo>
                  <a:pt x="195" y="420"/>
                </a:lnTo>
                <a:lnTo>
                  <a:pt x="195" y="387"/>
                </a:lnTo>
                <a:cubicBezTo>
                  <a:pt x="278" y="376"/>
                  <a:pt x="343" y="304"/>
                  <a:pt x="343" y="218"/>
                </a:cubicBezTo>
                <a:lnTo>
                  <a:pt x="343" y="179"/>
                </a:lnTo>
                <a:cubicBezTo>
                  <a:pt x="343" y="166"/>
                  <a:pt x="333" y="155"/>
                  <a:pt x="319" y="155"/>
                </a:cubicBezTo>
                <a:close/>
                <a:moveTo>
                  <a:pt x="171" y="296"/>
                </a:moveTo>
                <a:cubicBezTo>
                  <a:pt x="214" y="296"/>
                  <a:pt x="249" y="261"/>
                  <a:pt x="249" y="218"/>
                </a:cubicBezTo>
                <a:lnTo>
                  <a:pt x="249" y="77"/>
                </a:lnTo>
                <a:cubicBezTo>
                  <a:pt x="249" y="34"/>
                  <a:pt x="215" y="0"/>
                  <a:pt x="172" y="0"/>
                </a:cubicBezTo>
                <a:lnTo>
                  <a:pt x="171" y="0"/>
                </a:lnTo>
                <a:cubicBezTo>
                  <a:pt x="128" y="0"/>
                  <a:pt x="94" y="34"/>
                  <a:pt x="94" y="77"/>
                </a:cubicBezTo>
                <a:lnTo>
                  <a:pt x="94" y="218"/>
                </a:lnTo>
                <a:cubicBezTo>
                  <a:pt x="94" y="261"/>
                  <a:pt x="129" y="296"/>
                  <a:pt x="171" y="296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1271;p98">
            <a:extLst>
              <a:ext uri="{FF2B5EF4-FFF2-40B4-BE49-F238E27FC236}">
                <a16:creationId xmlns:a16="http://schemas.microsoft.com/office/drawing/2014/main" id="{450338F9-DABC-C540-B6D1-A9FA97E11E06}"/>
              </a:ext>
            </a:extLst>
          </p:cNvPr>
          <p:cNvSpPr/>
          <p:nvPr/>
        </p:nvSpPr>
        <p:spPr>
          <a:xfrm>
            <a:off x="7090643" y="4153144"/>
            <a:ext cx="135370" cy="175036"/>
          </a:xfrm>
          <a:custGeom>
            <a:avLst/>
            <a:gdLst/>
            <a:ahLst/>
            <a:cxnLst/>
            <a:rect l="l" t="t" r="r" b="b"/>
            <a:pathLst>
              <a:path w="360" h="468" extrusionOk="0">
                <a:moveTo>
                  <a:pt x="91" y="405"/>
                </a:moveTo>
                <a:lnTo>
                  <a:pt x="60" y="405"/>
                </a:lnTo>
                <a:cubicBezTo>
                  <a:pt x="54" y="405"/>
                  <a:pt x="49" y="408"/>
                  <a:pt x="46" y="412"/>
                </a:cubicBezTo>
                <a:lnTo>
                  <a:pt x="35" y="431"/>
                </a:lnTo>
                <a:cubicBezTo>
                  <a:pt x="29" y="442"/>
                  <a:pt x="32" y="456"/>
                  <a:pt x="42" y="463"/>
                </a:cubicBezTo>
                <a:cubicBezTo>
                  <a:pt x="46" y="466"/>
                  <a:pt x="50" y="467"/>
                  <a:pt x="55" y="467"/>
                </a:cubicBezTo>
                <a:cubicBezTo>
                  <a:pt x="63" y="467"/>
                  <a:pt x="70" y="463"/>
                  <a:pt x="75" y="455"/>
                </a:cubicBezTo>
                <a:lnTo>
                  <a:pt x="98" y="416"/>
                </a:lnTo>
                <a:cubicBezTo>
                  <a:pt x="102" y="411"/>
                  <a:pt x="98" y="405"/>
                  <a:pt x="91" y="405"/>
                </a:cubicBezTo>
                <a:close/>
                <a:moveTo>
                  <a:pt x="313" y="412"/>
                </a:moveTo>
                <a:cubicBezTo>
                  <a:pt x="309" y="408"/>
                  <a:pt x="305" y="405"/>
                  <a:pt x="299" y="405"/>
                </a:cubicBezTo>
                <a:lnTo>
                  <a:pt x="267" y="405"/>
                </a:lnTo>
                <a:cubicBezTo>
                  <a:pt x="261" y="405"/>
                  <a:pt x="257" y="411"/>
                  <a:pt x="260" y="416"/>
                </a:cubicBezTo>
                <a:lnTo>
                  <a:pt x="284" y="455"/>
                </a:lnTo>
                <a:cubicBezTo>
                  <a:pt x="288" y="463"/>
                  <a:pt x="296" y="467"/>
                  <a:pt x="304" y="467"/>
                </a:cubicBezTo>
                <a:cubicBezTo>
                  <a:pt x="309" y="467"/>
                  <a:pt x="313" y="465"/>
                  <a:pt x="317" y="463"/>
                </a:cubicBezTo>
                <a:cubicBezTo>
                  <a:pt x="327" y="456"/>
                  <a:pt x="330" y="441"/>
                  <a:pt x="323" y="431"/>
                </a:cubicBezTo>
                <a:lnTo>
                  <a:pt x="313" y="412"/>
                </a:lnTo>
                <a:close/>
                <a:moveTo>
                  <a:pt x="312" y="0"/>
                </a:moveTo>
                <a:lnTo>
                  <a:pt x="47" y="0"/>
                </a:lnTo>
                <a:cubicBezTo>
                  <a:pt x="21" y="0"/>
                  <a:pt x="0" y="21"/>
                  <a:pt x="0" y="46"/>
                </a:cubicBezTo>
                <a:lnTo>
                  <a:pt x="0" y="311"/>
                </a:lnTo>
                <a:cubicBezTo>
                  <a:pt x="0" y="337"/>
                  <a:pt x="21" y="358"/>
                  <a:pt x="47" y="358"/>
                </a:cubicBezTo>
                <a:lnTo>
                  <a:pt x="312" y="358"/>
                </a:lnTo>
                <a:cubicBezTo>
                  <a:pt x="337" y="358"/>
                  <a:pt x="359" y="337"/>
                  <a:pt x="359" y="311"/>
                </a:cubicBezTo>
                <a:lnTo>
                  <a:pt x="359" y="46"/>
                </a:lnTo>
                <a:cubicBezTo>
                  <a:pt x="359" y="21"/>
                  <a:pt x="337" y="0"/>
                  <a:pt x="312" y="0"/>
                </a:cubicBezTo>
                <a:close/>
                <a:moveTo>
                  <a:pt x="70" y="327"/>
                </a:moveTo>
                <a:cubicBezTo>
                  <a:pt x="57" y="327"/>
                  <a:pt x="47" y="316"/>
                  <a:pt x="47" y="303"/>
                </a:cubicBezTo>
                <a:cubicBezTo>
                  <a:pt x="47" y="289"/>
                  <a:pt x="57" y="280"/>
                  <a:pt x="70" y="280"/>
                </a:cubicBezTo>
                <a:cubicBezTo>
                  <a:pt x="84" y="280"/>
                  <a:pt x="94" y="289"/>
                  <a:pt x="94" y="303"/>
                </a:cubicBezTo>
                <a:cubicBezTo>
                  <a:pt x="94" y="316"/>
                  <a:pt x="84" y="327"/>
                  <a:pt x="70" y="327"/>
                </a:cubicBezTo>
                <a:close/>
                <a:moveTo>
                  <a:pt x="288" y="327"/>
                </a:moveTo>
                <a:cubicBezTo>
                  <a:pt x="275" y="327"/>
                  <a:pt x="265" y="316"/>
                  <a:pt x="265" y="303"/>
                </a:cubicBezTo>
                <a:cubicBezTo>
                  <a:pt x="265" y="289"/>
                  <a:pt x="275" y="280"/>
                  <a:pt x="288" y="280"/>
                </a:cubicBezTo>
                <a:cubicBezTo>
                  <a:pt x="302" y="280"/>
                  <a:pt x="312" y="289"/>
                  <a:pt x="312" y="303"/>
                </a:cubicBezTo>
                <a:cubicBezTo>
                  <a:pt x="312" y="316"/>
                  <a:pt x="302" y="327"/>
                  <a:pt x="288" y="327"/>
                </a:cubicBezTo>
                <a:close/>
                <a:moveTo>
                  <a:pt x="312" y="233"/>
                </a:moveTo>
                <a:cubicBezTo>
                  <a:pt x="312" y="242"/>
                  <a:pt x="305" y="249"/>
                  <a:pt x="296" y="249"/>
                </a:cubicBezTo>
                <a:lnTo>
                  <a:pt x="63" y="249"/>
                </a:lnTo>
                <a:cubicBezTo>
                  <a:pt x="54" y="249"/>
                  <a:pt x="47" y="242"/>
                  <a:pt x="47" y="233"/>
                </a:cubicBezTo>
                <a:lnTo>
                  <a:pt x="47" y="78"/>
                </a:lnTo>
                <a:cubicBezTo>
                  <a:pt x="47" y="69"/>
                  <a:pt x="54" y="62"/>
                  <a:pt x="63" y="62"/>
                </a:cubicBezTo>
                <a:lnTo>
                  <a:pt x="296" y="62"/>
                </a:lnTo>
                <a:cubicBezTo>
                  <a:pt x="305" y="62"/>
                  <a:pt x="312" y="69"/>
                  <a:pt x="312" y="78"/>
                </a:cubicBezTo>
                <a:lnTo>
                  <a:pt x="312" y="233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1272;p98">
            <a:extLst>
              <a:ext uri="{FF2B5EF4-FFF2-40B4-BE49-F238E27FC236}">
                <a16:creationId xmlns:a16="http://schemas.microsoft.com/office/drawing/2014/main" id="{FA28BF0E-BE31-2141-AD79-F842A3D5D67A}"/>
              </a:ext>
            </a:extLst>
          </p:cNvPr>
          <p:cNvSpPr/>
          <p:nvPr/>
        </p:nvSpPr>
        <p:spPr>
          <a:xfrm>
            <a:off x="7478594" y="4158098"/>
            <a:ext cx="186547" cy="163477"/>
          </a:xfrm>
          <a:custGeom>
            <a:avLst/>
            <a:gdLst/>
            <a:ahLst/>
            <a:cxnLst/>
            <a:rect l="l" t="t" r="r" b="b"/>
            <a:pathLst>
              <a:path w="499" h="437" extrusionOk="0">
                <a:moveTo>
                  <a:pt x="483" y="265"/>
                </a:moveTo>
                <a:lnTo>
                  <a:pt x="381" y="265"/>
                </a:lnTo>
                <a:lnTo>
                  <a:pt x="381" y="173"/>
                </a:lnTo>
                <a:cubicBezTo>
                  <a:pt x="402" y="191"/>
                  <a:pt x="430" y="203"/>
                  <a:pt x="459" y="203"/>
                </a:cubicBezTo>
                <a:cubicBezTo>
                  <a:pt x="472" y="203"/>
                  <a:pt x="483" y="192"/>
                  <a:pt x="483" y="179"/>
                </a:cubicBezTo>
                <a:cubicBezTo>
                  <a:pt x="483" y="165"/>
                  <a:pt x="472" y="156"/>
                  <a:pt x="459" y="156"/>
                </a:cubicBezTo>
                <a:cubicBezTo>
                  <a:pt x="416" y="156"/>
                  <a:pt x="381" y="118"/>
                  <a:pt x="381" y="70"/>
                </a:cubicBezTo>
                <a:lnTo>
                  <a:pt x="381" y="47"/>
                </a:lnTo>
                <a:cubicBezTo>
                  <a:pt x="390" y="47"/>
                  <a:pt x="397" y="40"/>
                  <a:pt x="397" y="31"/>
                </a:cubicBezTo>
                <a:lnTo>
                  <a:pt x="397" y="16"/>
                </a:lnTo>
                <a:cubicBezTo>
                  <a:pt x="397" y="7"/>
                  <a:pt x="390" y="0"/>
                  <a:pt x="381" y="0"/>
                </a:cubicBezTo>
                <a:lnTo>
                  <a:pt x="335" y="0"/>
                </a:lnTo>
                <a:cubicBezTo>
                  <a:pt x="326" y="0"/>
                  <a:pt x="319" y="7"/>
                  <a:pt x="319" y="16"/>
                </a:cubicBezTo>
                <a:lnTo>
                  <a:pt x="319" y="31"/>
                </a:lnTo>
                <a:cubicBezTo>
                  <a:pt x="319" y="40"/>
                  <a:pt x="326" y="47"/>
                  <a:pt x="335" y="47"/>
                </a:cubicBezTo>
                <a:lnTo>
                  <a:pt x="335" y="70"/>
                </a:lnTo>
                <a:cubicBezTo>
                  <a:pt x="335" y="118"/>
                  <a:pt x="297" y="156"/>
                  <a:pt x="249" y="156"/>
                </a:cubicBezTo>
                <a:cubicBezTo>
                  <a:pt x="202" y="156"/>
                  <a:pt x="163" y="118"/>
                  <a:pt x="163" y="70"/>
                </a:cubicBezTo>
                <a:lnTo>
                  <a:pt x="163" y="47"/>
                </a:lnTo>
                <a:cubicBezTo>
                  <a:pt x="172" y="47"/>
                  <a:pt x="179" y="40"/>
                  <a:pt x="179" y="31"/>
                </a:cubicBezTo>
                <a:lnTo>
                  <a:pt x="179" y="16"/>
                </a:lnTo>
                <a:cubicBezTo>
                  <a:pt x="179" y="7"/>
                  <a:pt x="172" y="0"/>
                  <a:pt x="163" y="0"/>
                </a:cubicBezTo>
                <a:lnTo>
                  <a:pt x="117" y="0"/>
                </a:lnTo>
                <a:cubicBezTo>
                  <a:pt x="108" y="0"/>
                  <a:pt x="101" y="7"/>
                  <a:pt x="101" y="16"/>
                </a:cubicBezTo>
                <a:lnTo>
                  <a:pt x="101" y="31"/>
                </a:lnTo>
                <a:cubicBezTo>
                  <a:pt x="101" y="40"/>
                  <a:pt x="108" y="47"/>
                  <a:pt x="117" y="47"/>
                </a:cubicBezTo>
                <a:lnTo>
                  <a:pt x="117" y="70"/>
                </a:lnTo>
                <a:cubicBezTo>
                  <a:pt x="117" y="118"/>
                  <a:pt x="82" y="156"/>
                  <a:pt x="39" y="156"/>
                </a:cubicBezTo>
                <a:cubicBezTo>
                  <a:pt x="26" y="156"/>
                  <a:pt x="15" y="165"/>
                  <a:pt x="15" y="179"/>
                </a:cubicBezTo>
                <a:cubicBezTo>
                  <a:pt x="15" y="192"/>
                  <a:pt x="26" y="203"/>
                  <a:pt x="39" y="203"/>
                </a:cubicBezTo>
                <a:cubicBezTo>
                  <a:pt x="68" y="203"/>
                  <a:pt x="96" y="192"/>
                  <a:pt x="117" y="173"/>
                </a:cubicBezTo>
                <a:lnTo>
                  <a:pt x="117" y="265"/>
                </a:lnTo>
                <a:lnTo>
                  <a:pt x="15" y="265"/>
                </a:lnTo>
                <a:cubicBezTo>
                  <a:pt x="7" y="265"/>
                  <a:pt x="0" y="272"/>
                  <a:pt x="0" y="281"/>
                </a:cubicBezTo>
                <a:lnTo>
                  <a:pt x="0" y="318"/>
                </a:lnTo>
                <a:cubicBezTo>
                  <a:pt x="0" y="326"/>
                  <a:pt x="7" y="335"/>
                  <a:pt x="15" y="335"/>
                </a:cubicBezTo>
                <a:lnTo>
                  <a:pt x="47" y="335"/>
                </a:lnTo>
                <a:lnTo>
                  <a:pt x="47" y="419"/>
                </a:lnTo>
                <a:cubicBezTo>
                  <a:pt x="47" y="428"/>
                  <a:pt x="54" y="436"/>
                  <a:pt x="62" y="436"/>
                </a:cubicBezTo>
                <a:lnTo>
                  <a:pt x="109" y="436"/>
                </a:lnTo>
                <a:cubicBezTo>
                  <a:pt x="117" y="436"/>
                  <a:pt x="124" y="428"/>
                  <a:pt x="124" y="419"/>
                </a:cubicBezTo>
                <a:lnTo>
                  <a:pt x="124" y="388"/>
                </a:lnTo>
                <a:cubicBezTo>
                  <a:pt x="124" y="362"/>
                  <a:pt x="145" y="343"/>
                  <a:pt x="171" y="343"/>
                </a:cubicBezTo>
                <a:lnTo>
                  <a:pt x="327" y="343"/>
                </a:lnTo>
                <a:cubicBezTo>
                  <a:pt x="353" y="343"/>
                  <a:pt x="374" y="362"/>
                  <a:pt x="374" y="388"/>
                </a:cubicBezTo>
                <a:lnTo>
                  <a:pt x="374" y="419"/>
                </a:lnTo>
                <a:cubicBezTo>
                  <a:pt x="374" y="428"/>
                  <a:pt x="381" y="436"/>
                  <a:pt x="389" y="436"/>
                </a:cubicBezTo>
                <a:lnTo>
                  <a:pt x="436" y="436"/>
                </a:lnTo>
                <a:cubicBezTo>
                  <a:pt x="444" y="436"/>
                  <a:pt x="451" y="428"/>
                  <a:pt x="451" y="419"/>
                </a:cubicBezTo>
                <a:lnTo>
                  <a:pt x="451" y="335"/>
                </a:lnTo>
                <a:lnTo>
                  <a:pt x="483" y="335"/>
                </a:lnTo>
                <a:cubicBezTo>
                  <a:pt x="491" y="335"/>
                  <a:pt x="498" y="326"/>
                  <a:pt x="498" y="318"/>
                </a:cubicBezTo>
                <a:lnTo>
                  <a:pt x="498" y="281"/>
                </a:lnTo>
                <a:cubicBezTo>
                  <a:pt x="498" y="272"/>
                  <a:pt x="491" y="265"/>
                  <a:pt x="483" y="265"/>
                </a:cubicBezTo>
                <a:close/>
                <a:moveTo>
                  <a:pt x="163" y="171"/>
                </a:moveTo>
                <a:cubicBezTo>
                  <a:pt x="187" y="190"/>
                  <a:pt x="216" y="203"/>
                  <a:pt x="249" y="203"/>
                </a:cubicBezTo>
                <a:cubicBezTo>
                  <a:pt x="282" y="203"/>
                  <a:pt x="311" y="191"/>
                  <a:pt x="335" y="171"/>
                </a:cubicBezTo>
                <a:lnTo>
                  <a:pt x="335" y="265"/>
                </a:lnTo>
                <a:lnTo>
                  <a:pt x="163" y="265"/>
                </a:lnTo>
                <a:lnTo>
                  <a:pt x="163" y="171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1273;p98">
            <a:extLst>
              <a:ext uri="{FF2B5EF4-FFF2-40B4-BE49-F238E27FC236}">
                <a16:creationId xmlns:a16="http://schemas.microsoft.com/office/drawing/2014/main" id="{D0B92377-033E-C94B-84A3-E2E7E52356AF}"/>
              </a:ext>
            </a:extLst>
          </p:cNvPr>
          <p:cNvSpPr/>
          <p:nvPr/>
        </p:nvSpPr>
        <p:spPr>
          <a:xfrm>
            <a:off x="7871497" y="4130026"/>
            <a:ext cx="262485" cy="217968"/>
          </a:xfrm>
          <a:custGeom>
            <a:avLst/>
            <a:gdLst/>
            <a:ahLst/>
            <a:cxnLst/>
            <a:rect l="l" t="t" r="r" b="b"/>
            <a:pathLst>
              <a:path w="702" h="584" extrusionOk="0">
                <a:moveTo>
                  <a:pt x="351" y="233"/>
                </a:moveTo>
                <a:cubicBezTo>
                  <a:pt x="299" y="233"/>
                  <a:pt x="257" y="274"/>
                  <a:pt x="257" y="326"/>
                </a:cubicBezTo>
                <a:cubicBezTo>
                  <a:pt x="257" y="377"/>
                  <a:pt x="300" y="420"/>
                  <a:pt x="351" y="420"/>
                </a:cubicBezTo>
                <a:cubicBezTo>
                  <a:pt x="403" y="420"/>
                  <a:pt x="444" y="377"/>
                  <a:pt x="444" y="326"/>
                </a:cubicBezTo>
                <a:cubicBezTo>
                  <a:pt x="444" y="274"/>
                  <a:pt x="402" y="233"/>
                  <a:pt x="351" y="233"/>
                </a:cubicBezTo>
                <a:close/>
                <a:moveTo>
                  <a:pt x="631" y="116"/>
                </a:moveTo>
                <a:lnTo>
                  <a:pt x="537" y="116"/>
                </a:lnTo>
                <a:cubicBezTo>
                  <a:pt x="527" y="116"/>
                  <a:pt x="519" y="111"/>
                  <a:pt x="516" y="102"/>
                </a:cubicBezTo>
                <a:lnTo>
                  <a:pt x="485" y="38"/>
                </a:lnTo>
                <a:cubicBezTo>
                  <a:pt x="474" y="15"/>
                  <a:pt x="449" y="0"/>
                  <a:pt x="422" y="0"/>
                </a:cubicBezTo>
                <a:lnTo>
                  <a:pt x="280" y="0"/>
                </a:lnTo>
                <a:cubicBezTo>
                  <a:pt x="253" y="0"/>
                  <a:pt x="228" y="15"/>
                  <a:pt x="217" y="38"/>
                </a:cubicBezTo>
                <a:lnTo>
                  <a:pt x="186" y="102"/>
                </a:lnTo>
                <a:cubicBezTo>
                  <a:pt x="183" y="111"/>
                  <a:pt x="175" y="116"/>
                  <a:pt x="165" y="116"/>
                </a:cubicBezTo>
                <a:lnTo>
                  <a:pt x="70" y="116"/>
                </a:lnTo>
                <a:cubicBezTo>
                  <a:pt x="32" y="116"/>
                  <a:pt x="0" y="147"/>
                  <a:pt x="0" y="186"/>
                </a:cubicBezTo>
                <a:lnTo>
                  <a:pt x="0" y="513"/>
                </a:lnTo>
                <a:cubicBezTo>
                  <a:pt x="0" y="551"/>
                  <a:pt x="32" y="583"/>
                  <a:pt x="70" y="583"/>
                </a:cubicBezTo>
                <a:lnTo>
                  <a:pt x="631" y="583"/>
                </a:lnTo>
                <a:cubicBezTo>
                  <a:pt x="669" y="583"/>
                  <a:pt x="701" y="551"/>
                  <a:pt x="701" y="513"/>
                </a:cubicBezTo>
                <a:lnTo>
                  <a:pt x="701" y="186"/>
                </a:lnTo>
                <a:cubicBezTo>
                  <a:pt x="701" y="147"/>
                  <a:pt x="669" y="116"/>
                  <a:pt x="631" y="116"/>
                </a:cubicBezTo>
                <a:close/>
                <a:moveTo>
                  <a:pt x="351" y="492"/>
                </a:moveTo>
                <a:cubicBezTo>
                  <a:pt x="260" y="492"/>
                  <a:pt x="187" y="419"/>
                  <a:pt x="187" y="329"/>
                </a:cubicBezTo>
                <a:cubicBezTo>
                  <a:pt x="187" y="239"/>
                  <a:pt x="261" y="165"/>
                  <a:pt x="351" y="165"/>
                </a:cubicBezTo>
                <a:cubicBezTo>
                  <a:pt x="442" y="165"/>
                  <a:pt x="514" y="239"/>
                  <a:pt x="514" y="329"/>
                </a:cubicBezTo>
                <a:cubicBezTo>
                  <a:pt x="514" y="418"/>
                  <a:pt x="440" y="492"/>
                  <a:pt x="351" y="492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1274;p98">
            <a:extLst>
              <a:ext uri="{FF2B5EF4-FFF2-40B4-BE49-F238E27FC236}">
                <a16:creationId xmlns:a16="http://schemas.microsoft.com/office/drawing/2014/main" id="{0748298C-647B-0941-9FC2-55E5CE2DD6D0}"/>
              </a:ext>
            </a:extLst>
          </p:cNvPr>
          <p:cNvSpPr/>
          <p:nvPr/>
        </p:nvSpPr>
        <p:spPr>
          <a:xfrm>
            <a:off x="8345291" y="3730415"/>
            <a:ext cx="176642" cy="176688"/>
          </a:xfrm>
          <a:custGeom>
            <a:avLst/>
            <a:gdLst/>
            <a:ahLst/>
            <a:cxnLst/>
            <a:rect l="l" t="t" r="r" b="b"/>
            <a:pathLst>
              <a:path w="471" h="471" extrusionOk="0">
                <a:moveTo>
                  <a:pt x="340" y="69"/>
                </a:moveTo>
                <a:cubicBezTo>
                  <a:pt x="339" y="63"/>
                  <a:pt x="332" y="59"/>
                  <a:pt x="325" y="61"/>
                </a:cubicBezTo>
                <a:lnTo>
                  <a:pt x="12" y="162"/>
                </a:lnTo>
                <a:cubicBezTo>
                  <a:pt x="4" y="164"/>
                  <a:pt x="0" y="173"/>
                  <a:pt x="1" y="181"/>
                </a:cubicBezTo>
                <a:lnTo>
                  <a:pt x="14" y="229"/>
                </a:lnTo>
                <a:cubicBezTo>
                  <a:pt x="16" y="237"/>
                  <a:pt x="24" y="242"/>
                  <a:pt x="32" y="241"/>
                </a:cubicBezTo>
                <a:lnTo>
                  <a:pt x="111" y="230"/>
                </a:lnTo>
                <a:cubicBezTo>
                  <a:pt x="114" y="238"/>
                  <a:pt x="117" y="247"/>
                  <a:pt x="123" y="254"/>
                </a:cubicBezTo>
                <a:lnTo>
                  <a:pt x="55" y="438"/>
                </a:lnTo>
                <a:cubicBezTo>
                  <a:pt x="51" y="450"/>
                  <a:pt x="57" y="463"/>
                  <a:pt x="69" y="468"/>
                </a:cubicBezTo>
                <a:cubicBezTo>
                  <a:pt x="72" y="469"/>
                  <a:pt x="75" y="470"/>
                  <a:pt x="77" y="470"/>
                </a:cubicBezTo>
                <a:cubicBezTo>
                  <a:pt x="86" y="470"/>
                  <a:pt x="96" y="463"/>
                  <a:pt x="99" y="454"/>
                </a:cubicBezTo>
                <a:lnTo>
                  <a:pt x="163" y="280"/>
                </a:lnTo>
                <a:cubicBezTo>
                  <a:pt x="168" y="281"/>
                  <a:pt x="173" y="281"/>
                  <a:pt x="178" y="281"/>
                </a:cubicBezTo>
                <a:cubicBezTo>
                  <a:pt x="184" y="281"/>
                  <a:pt x="189" y="280"/>
                  <a:pt x="194" y="280"/>
                </a:cubicBezTo>
                <a:lnTo>
                  <a:pt x="258" y="454"/>
                </a:lnTo>
                <a:cubicBezTo>
                  <a:pt x="262" y="463"/>
                  <a:pt x="271" y="470"/>
                  <a:pt x="280" y="470"/>
                </a:cubicBezTo>
                <a:cubicBezTo>
                  <a:pt x="283" y="470"/>
                  <a:pt x="286" y="469"/>
                  <a:pt x="288" y="468"/>
                </a:cubicBezTo>
                <a:cubicBezTo>
                  <a:pt x="300" y="463"/>
                  <a:pt x="307" y="450"/>
                  <a:pt x="302" y="438"/>
                </a:cubicBezTo>
                <a:lnTo>
                  <a:pt x="234" y="253"/>
                </a:lnTo>
                <a:cubicBezTo>
                  <a:pt x="243" y="242"/>
                  <a:pt x="248" y="227"/>
                  <a:pt x="248" y="211"/>
                </a:cubicBezTo>
                <a:lnTo>
                  <a:pt x="248" y="210"/>
                </a:lnTo>
                <a:lnTo>
                  <a:pt x="358" y="195"/>
                </a:lnTo>
                <a:cubicBezTo>
                  <a:pt x="365" y="194"/>
                  <a:pt x="370" y="187"/>
                  <a:pt x="367" y="180"/>
                </a:cubicBezTo>
                <a:lnTo>
                  <a:pt x="340" y="69"/>
                </a:lnTo>
                <a:close/>
                <a:moveTo>
                  <a:pt x="467" y="179"/>
                </a:moveTo>
                <a:lnTo>
                  <a:pt x="424" y="20"/>
                </a:lnTo>
                <a:cubicBezTo>
                  <a:pt x="421" y="8"/>
                  <a:pt x="408" y="0"/>
                  <a:pt x="395" y="3"/>
                </a:cubicBezTo>
                <a:cubicBezTo>
                  <a:pt x="383" y="6"/>
                  <a:pt x="375" y="20"/>
                  <a:pt x="378" y="32"/>
                </a:cubicBezTo>
                <a:lnTo>
                  <a:pt x="421" y="191"/>
                </a:lnTo>
                <a:cubicBezTo>
                  <a:pt x="424" y="203"/>
                  <a:pt x="438" y="211"/>
                  <a:pt x="450" y="208"/>
                </a:cubicBezTo>
                <a:cubicBezTo>
                  <a:pt x="463" y="205"/>
                  <a:pt x="470" y="192"/>
                  <a:pt x="467" y="179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1275;p98">
            <a:extLst>
              <a:ext uri="{FF2B5EF4-FFF2-40B4-BE49-F238E27FC236}">
                <a16:creationId xmlns:a16="http://schemas.microsoft.com/office/drawing/2014/main" id="{A37B0DF4-D4FC-324B-90B4-8716C43D5AC2}"/>
              </a:ext>
            </a:extLst>
          </p:cNvPr>
          <p:cNvSpPr/>
          <p:nvPr/>
        </p:nvSpPr>
        <p:spPr>
          <a:xfrm>
            <a:off x="8777815" y="4172959"/>
            <a:ext cx="174990" cy="133754"/>
          </a:xfrm>
          <a:custGeom>
            <a:avLst/>
            <a:gdLst/>
            <a:ahLst/>
            <a:cxnLst/>
            <a:rect l="l" t="t" r="r" b="b"/>
            <a:pathLst>
              <a:path w="468" h="359" extrusionOk="0">
                <a:moveTo>
                  <a:pt x="420" y="0"/>
                </a:moveTo>
                <a:lnTo>
                  <a:pt x="47" y="0"/>
                </a:lnTo>
                <a:cubicBezTo>
                  <a:pt x="21" y="0"/>
                  <a:pt x="0" y="21"/>
                  <a:pt x="0" y="47"/>
                </a:cubicBezTo>
                <a:lnTo>
                  <a:pt x="0" y="312"/>
                </a:lnTo>
                <a:cubicBezTo>
                  <a:pt x="0" y="337"/>
                  <a:pt x="21" y="358"/>
                  <a:pt x="47" y="358"/>
                </a:cubicBezTo>
                <a:lnTo>
                  <a:pt x="420" y="358"/>
                </a:lnTo>
                <a:cubicBezTo>
                  <a:pt x="446" y="358"/>
                  <a:pt x="467" y="337"/>
                  <a:pt x="467" y="312"/>
                </a:cubicBezTo>
                <a:lnTo>
                  <a:pt x="467" y="47"/>
                </a:lnTo>
                <a:cubicBezTo>
                  <a:pt x="467" y="21"/>
                  <a:pt x="446" y="0"/>
                  <a:pt x="420" y="0"/>
                </a:cubicBezTo>
                <a:close/>
                <a:moveTo>
                  <a:pt x="420" y="47"/>
                </a:moveTo>
                <a:lnTo>
                  <a:pt x="420" y="94"/>
                </a:lnTo>
                <a:lnTo>
                  <a:pt x="47" y="94"/>
                </a:lnTo>
                <a:lnTo>
                  <a:pt x="47" y="47"/>
                </a:lnTo>
                <a:lnTo>
                  <a:pt x="420" y="47"/>
                </a:lnTo>
                <a:close/>
                <a:moveTo>
                  <a:pt x="47" y="312"/>
                </a:moveTo>
                <a:lnTo>
                  <a:pt x="47" y="171"/>
                </a:lnTo>
                <a:lnTo>
                  <a:pt x="420" y="171"/>
                </a:lnTo>
                <a:lnTo>
                  <a:pt x="420" y="312"/>
                </a:lnTo>
                <a:lnTo>
                  <a:pt x="47" y="312"/>
                </a:lnTo>
                <a:close/>
                <a:moveTo>
                  <a:pt x="180" y="210"/>
                </a:moveTo>
                <a:cubicBezTo>
                  <a:pt x="169" y="210"/>
                  <a:pt x="160" y="216"/>
                  <a:pt x="154" y="224"/>
                </a:cubicBezTo>
                <a:cubicBezTo>
                  <a:pt x="153" y="226"/>
                  <a:pt x="151" y="226"/>
                  <a:pt x="150" y="224"/>
                </a:cubicBezTo>
                <a:cubicBezTo>
                  <a:pt x="145" y="216"/>
                  <a:pt x="135" y="210"/>
                  <a:pt x="125" y="210"/>
                </a:cubicBezTo>
                <a:cubicBezTo>
                  <a:pt x="107" y="210"/>
                  <a:pt x="93" y="224"/>
                  <a:pt x="93" y="242"/>
                </a:cubicBezTo>
                <a:cubicBezTo>
                  <a:pt x="93" y="259"/>
                  <a:pt x="107" y="273"/>
                  <a:pt x="125" y="273"/>
                </a:cubicBezTo>
                <a:cubicBezTo>
                  <a:pt x="135" y="273"/>
                  <a:pt x="145" y="267"/>
                  <a:pt x="150" y="259"/>
                </a:cubicBezTo>
                <a:cubicBezTo>
                  <a:pt x="151" y="257"/>
                  <a:pt x="153" y="257"/>
                  <a:pt x="154" y="259"/>
                </a:cubicBezTo>
                <a:cubicBezTo>
                  <a:pt x="160" y="267"/>
                  <a:pt x="169" y="273"/>
                  <a:pt x="180" y="273"/>
                </a:cubicBezTo>
                <a:lnTo>
                  <a:pt x="181" y="273"/>
                </a:lnTo>
                <a:cubicBezTo>
                  <a:pt x="197" y="273"/>
                  <a:pt x="211" y="259"/>
                  <a:pt x="211" y="242"/>
                </a:cubicBezTo>
                <a:lnTo>
                  <a:pt x="211" y="241"/>
                </a:lnTo>
                <a:cubicBezTo>
                  <a:pt x="210" y="224"/>
                  <a:pt x="197" y="210"/>
                  <a:pt x="180" y="210"/>
                </a:cubicBezTo>
                <a:close/>
                <a:moveTo>
                  <a:pt x="358" y="218"/>
                </a:moveTo>
                <a:lnTo>
                  <a:pt x="265" y="218"/>
                </a:lnTo>
                <a:cubicBezTo>
                  <a:pt x="256" y="218"/>
                  <a:pt x="249" y="225"/>
                  <a:pt x="249" y="234"/>
                </a:cubicBezTo>
                <a:lnTo>
                  <a:pt x="249" y="249"/>
                </a:lnTo>
                <a:cubicBezTo>
                  <a:pt x="249" y="258"/>
                  <a:pt x="256" y="265"/>
                  <a:pt x="265" y="265"/>
                </a:cubicBezTo>
                <a:lnTo>
                  <a:pt x="358" y="265"/>
                </a:lnTo>
                <a:cubicBezTo>
                  <a:pt x="367" y="265"/>
                  <a:pt x="374" y="258"/>
                  <a:pt x="374" y="249"/>
                </a:cubicBezTo>
                <a:lnTo>
                  <a:pt x="374" y="234"/>
                </a:lnTo>
                <a:cubicBezTo>
                  <a:pt x="374" y="225"/>
                  <a:pt x="367" y="218"/>
                  <a:pt x="358" y="218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1276;p98">
            <a:extLst>
              <a:ext uri="{FF2B5EF4-FFF2-40B4-BE49-F238E27FC236}">
                <a16:creationId xmlns:a16="http://schemas.microsoft.com/office/drawing/2014/main" id="{0C25E6BD-7B10-F540-A7B1-15746F1AF26C}"/>
              </a:ext>
            </a:extLst>
          </p:cNvPr>
          <p:cNvSpPr/>
          <p:nvPr/>
        </p:nvSpPr>
        <p:spPr>
          <a:xfrm>
            <a:off x="9202085" y="3339062"/>
            <a:ext cx="186547" cy="120543"/>
          </a:xfrm>
          <a:custGeom>
            <a:avLst/>
            <a:gdLst/>
            <a:ahLst/>
            <a:cxnLst/>
            <a:rect l="l" t="t" r="r" b="b"/>
            <a:pathLst>
              <a:path w="499" h="320" extrusionOk="0">
                <a:moveTo>
                  <a:pt x="451" y="0"/>
                </a:moveTo>
                <a:lnTo>
                  <a:pt x="47" y="0"/>
                </a:lnTo>
                <a:cubicBezTo>
                  <a:pt x="21" y="0"/>
                  <a:pt x="0" y="21"/>
                  <a:pt x="0" y="47"/>
                </a:cubicBezTo>
                <a:lnTo>
                  <a:pt x="0" y="272"/>
                </a:lnTo>
                <a:cubicBezTo>
                  <a:pt x="0" y="298"/>
                  <a:pt x="21" y="319"/>
                  <a:pt x="47" y="319"/>
                </a:cubicBezTo>
                <a:lnTo>
                  <a:pt x="451" y="319"/>
                </a:lnTo>
                <a:cubicBezTo>
                  <a:pt x="477" y="319"/>
                  <a:pt x="498" y="298"/>
                  <a:pt x="498" y="272"/>
                </a:cubicBezTo>
                <a:lnTo>
                  <a:pt x="498" y="47"/>
                </a:lnTo>
                <a:cubicBezTo>
                  <a:pt x="498" y="21"/>
                  <a:pt x="477" y="0"/>
                  <a:pt x="451" y="0"/>
                </a:cubicBezTo>
                <a:close/>
                <a:moveTo>
                  <a:pt x="101" y="272"/>
                </a:moveTo>
                <a:cubicBezTo>
                  <a:pt x="101" y="242"/>
                  <a:pt x="77" y="218"/>
                  <a:pt x="47" y="218"/>
                </a:cubicBezTo>
                <a:lnTo>
                  <a:pt x="47" y="101"/>
                </a:lnTo>
                <a:cubicBezTo>
                  <a:pt x="77" y="101"/>
                  <a:pt x="101" y="77"/>
                  <a:pt x="101" y="47"/>
                </a:cubicBezTo>
                <a:lnTo>
                  <a:pt x="397" y="47"/>
                </a:lnTo>
                <a:cubicBezTo>
                  <a:pt x="397" y="77"/>
                  <a:pt x="421" y="101"/>
                  <a:pt x="451" y="101"/>
                </a:cubicBezTo>
                <a:lnTo>
                  <a:pt x="451" y="218"/>
                </a:lnTo>
                <a:cubicBezTo>
                  <a:pt x="421" y="218"/>
                  <a:pt x="397" y="242"/>
                  <a:pt x="397" y="272"/>
                </a:cubicBezTo>
                <a:lnTo>
                  <a:pt x="101" y="272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1277;p98">
            <a:extLst>
              <a:ext uri="{FF2B5EF4-FFF2-40B4-BE49-F238E27FC236}">
                <a16:creationId xmlns:a16="http://schemas.microsoft.com/office/drawing/2014/main" id="{EEC62CB9-542D-9843-B4A4-5E044422FB0D}"/>
              </a:ext>
            </a:extLst>
          </p:cNvPr>
          <p:cNvSpPr/>
          <p:nvPr/>
        </p:nvSpPr>
        <p:spPr>
          <a:xfrm>
            <a:off x="9266467" y="3367133"/>
            <a:ext cx="59431" cy="59446"/>
          </a:xfrm>
          <a:custGeom>
            <a:avLst/>
            <a:gdLst/>
            <a:ahLst/>
            <a:cxnLst/>
            <a:rect l="l" t="t" r="r" b="b"/>
            <a:pathLst>
              <a:path w="157" h="157" extrusionOk="0">
                <a:moveTo>
                  <a:pt x="156" y="78"/>
                </a:moveTo>
                <a:cubicBezTo>
                  <a:pt x="156" y="92"/>
                  <a:pt x="153" y="104"/>
                  <a:pt x="145" y="117"/>
                </a:cubicBezTo>
                <a:cubicBezTo>
                  <a:pt x="138" y="129"/>
                  <a:pt x="129" y="138"/>
                  <a:pt x="117" y="145"/>
                </a:cubicBezTo>
                <a:cubicBezTo>
                  <a:pt x="105" y="152"/>
                  <a:pt x="92" y="156"/>
                  <a:pt x="78" y="156"/>
                </a:cubicBezTo>
                <a:cubicBezTo>
                  <a:pt x="64" y="156"/>
                  <a:pt x="52" y="152"/>
                  <a:pt x="39" y="145"/>
                </a:cubicBezTo>
                <a:cubicBezTo>
                  <a:pt x="27" y="138"/>
                  <a:pt x="19" y="129"/>
                  <a:pt x="11" y="117"/>
                </a:cubicBezTo>
                <a:cubicBezTo>
                  <a:pt x="4" y="104"/>
                  <a:pt x="0" y="92"/>
                  <a:pt x="0" y="78"/>
                </a:cubicBezTo>
                <a:cubicBezTo>
                  <a:pt x="0" y="63"/>
                  <a:pt x="4" y="51"/>
                  <a:pt x="11" y="39"/>
                </a:cubicBezTo>
                <a:cubicBezTo>
                  <a:pt x="19" y="26"/>
                  <a:pt x="27" y="17"/>
                  <a:pt x="39" y="10"/>
                </a:cubicBezTo>
                <a:cubicBezTo>
                  <a:pt x="52" y="3"/>
                  <a:pt x="64" y="0"/>
                  <a:pt x="78" y="0"/>
                </a:cubicBezTo>
                <a:cubicBezTo>
                  <a:pt x="92" y="0"/>
                  <a:pt x="105" y="3"/>
                  <a:pt x="117" y="10"/>
                </a:cubicBezTo>
                <a:cubicBezTo>
                  <a:pt x="129" y="17"/>
                  <a:pt x="138" y="26"/>
                  <a:pt x="145" y="39"/>
                </a:cubicBezTo>
                <a:cubicBezTo>
                  <a:pt x="153" y="51"/>
                  <a:pt x="156" y="63"/>
                  <a:pt x="156" y="78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1278;p98">
            <a:extLst>
              <a:ext uri="{FF2B5EF4-FFF2-40B4-BE49-F238E27FC236}">
                <a16:creationId xmlns:a16="http://schemas.microsoft.com/office/drawing/2014/main" id="{A220B59E-1776-C040-8EFE-E4175AB918B9}"/>
              </a:ext>
            </a:extLst>
          </p:cNvPr>
          <p:cNvSpPr/>
          <p:nvPr/>
        </p:nvSpPr>
        <p:spPr>
          <a:xfrm>
            <a:off x="9639560" y="3315944"/>
            <a:ext cx="174990" cy="163477"/>
          </a:xfrm>
          <a:custGeom>
            <a:avLst/>
            <a:gdLst/>
            <a:ahLst/>
            <a:cxnLst/>
            <a:rect l="l" t="t" r="r" b="b"/>
            <a:pathLst>
              <a:path w="468" h="437" extrusionOk="0">
                <a:moveTo>
                  <a:pt x="420" y="0"/>
                </a:moveTo>
                <a:lnTo>
                  <a:pt x="46" y="0"/>
                </a:lnTo>
                <a:cubicBezTo>
                  <a:pt x="21" y="0"/>
                  <a:pt x="0" y="21"/>
                  <a:pt x="0" y="46"/>
                </a:cubicBezTo>
                <a:lnTo>
                  <a:pt x="0" y="93"/>
                </a:lnTo>
                <a:cubicBezTo>
                  <a:pt x="0" y="102"/>
                  <a:pt x="7" y="109"/>
                  <a:pt x="15" y="109"/>
                </a:cubicBezTo>
                <a:lnTo>
                  <a:pt x="451" y="109"/>
                </a:lnTo>
                <a:cubicBezTo>
                  <a:pt x="460" y="109"/>
                  <a:pt x="467" y="102"/>
                  <a:pt x="467" y="93"/>
                </a:cubicBezTo>
                <a:lnTo>
                  <a:pt x="467" y="46"/>
                </a:lnTo>
                <a:cubicBezTo>
                  <a:pt x="467" y="21"/>
                  <a:pt x="446" y="0"/>
                  <a:pt x="420" y="0"/>
                </a:cubicBezTo>
                <a:close/>
                <a:moveTo>
                  <a:pt x="420" y="155"/>
                </a:moveTo>
                <a:lnTo>
                  <a:pt x="46" y="155"/>
                </a:lnTo>
                <a:cubicBezTo>
                  <a:pt x="38" y="155"/>
                  <a:pt x="31" y="162"/>
                  <a:pt x="31" y="171"/>
                </a:cubicBezTo>
                <a:lnTo>
                  <a:pt x="31" y="389"/>
                </a:lnTo>
                <a:cubicBezTo>
                  <a:pt x="31" y="415"/>
                  <a:pt x="52" y="436"/>
                  <a:pt x="78" y="436"/>
                </a:cubicBezTo>
                <a:lnTo>
                  <a:pt x="389" y="436"/>
                </a:lnTo>
                <a:cubicBezTo>
                  <a:pt x="415" y="436"/>
                  <a:pt x="436" y="415"/>
                  <a:pt x="436" y="389"/>
                </a:cubicBezTo>
                <a:lnTo>
                  <a:pt x="436" y="171"/>
                </a:lnTo>
                <a:cubicBezTo>
                  <a:pt x="436" y="162"/>
                  <a:pt x="429" y="155"/>
                  <a:pt x="420" y="155"/>
                </a:cubicBezTo>
                <a:close/>
                <a:moveTo>
                  <a:pt x="319" y="225"/>
                </a:moveTo>
                <a:cubicBezTo>
                  <a:pt x="319" y="238"/>
                  <a:pt x="309" y="249"/>
                  <a:pt x="296" y="249"/>
                </a:cubicBezTo>
                <a:lnTo>
                  <a:pt x="171" y="249"/>
                </a:lnTo>
                <a:cubicBezTo>
                  <a:pt x="159" y="249"/>
                  <a:pt x="148" y="239"/>
                  <a:pt x="148" y="225"/>
                </a:cubicBezTo>
                <a:cubicBezTo>
                  <a:pt x="148" y="213"/>
                  <a:pt x="158" y="202"/>
                  <a:pt x="171" y="202"/>
                </a:cubicBezTo>
                <a:lnTo>
                  <a:pt x="296" y="202"/>
                </a:lnTo>
                <a:cubicBezTo>
                  <a:pt x="309" y="202"/>
                  <a:pt x="319" y="212"/>
                  <a:pt x="319" y="225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1279;p98">
            <a:extLst>
              <a:ext uri="{FF2B5EF4-FFF2-40B4-BE49-F238E27FC236}">
                <a16:creationId xmlns:a16="http://schemas.microsoft.com/office/drawing/2014/main" id="{DCF9F79A-B46B-B54D-8322-241036EBA2A4}"/>
              </a:ext>
            </a:extLst>
          </p:cNvPr>
          <p:cNvSpPr/>
          <p:nvPr/>
        </p:nvSpPr>
        <p:spPr>
          <a:xfrm>
            <a:off x="10048973" y="3737021"/>
            <a:ext cx="193151" cy="163478"/>
          </a:xfrm>
          <a:custGeom>
            <a:avLst/>
            <a:gdLst/>
            <a:ahLst/>
            <a:cxnLst/>
            <a:rect l="l" t="t" r="r" b="b"/>
            <a:pathLst>
              <a:path w="514" h="436" extrusionOk="0">
                <a:moveTo>
                  <a:pt x="511" y="165"/>
                </a:moveTo>
                <a:cubicBezTo>
                  <a:pt x="512" y="163"/>
                  <a:pt x="513" y="162"/>
                  <a:pt x="513" y="160"/>
                </a:cubicBezTo>
                <a:lnTo>
                  <a:pt x="513" y="149"/>
                </a:lnTo>
                <a:cubicBezTo>
                  <a:pt x="513" y="149"/>
                  <a:pt x="512" y="148"/>
                  <a:pt x="512" y="147"/>
                </a:cubicBezTo>
                <a:cubicBezTo>
                  <a:pt x="512" y="146"/>
                  <a:pt x="512" y="146"/>
                  <a:pt x="511" y="145"/>
                </a:cubicBezTo>
                <a:cubicBezTo>
                  <a:pt x="511" y="145"/>
                  <a:pt x="511" y="144"/>
                  <a:pt x="510" y="143"/>
                </a:cubicBezTo>
                <a:cubicBezTo>
                  <a:pt x="510" y="142"/>
                  <a:pt x="509" y="142"/>
                  <a:pt x="509" y="142"/>
                </a:cubicBezTo>
                <a:lnTo>
                  <a:pt x="416" y="9"/>
                </a:lnTo>
                <a:cubicBezTo>
                  <a:pt x="412" y="4"/>
                  <a:pt x="405" y="0"/>
                  <a:pt x="397" y="0"/>
                </a:cubicBezTo>
                <a:lnTo>
                  <a:pt x="117" y="0"/>
                </a:lnTo>
                <a:cubicBezTo>
                  <a:pt x="109" y="0"/>
                  <a:pt x="102" y="4"/>
                  <a:pt x="97" y="10"/>
                </a:cubicBezTo>
                <a:lnTo>
                  <a:pt x="4" y="142"/>
                </a:lnTo>
                <a:cubicBezTo>
                  <a:pt x="4" y="143"/>
                  <a:pt x="3" y="143"/>
                  <a:pt x="3" y="144"/>
                </a:cubicBezTo>
                <a:cubicBezTo>
                  <a:pt x="2" y="145"/>
                  <a:pt x="2" y="145"/>
                  <a:pt x="1" y="146"/>
                </a:cubicBezTo>
                <a:cubicBezTo>
                  <a:pt x="1" y="147"/>
                  <a:pt x="1" y="147"/>
                  <a:pt x="1" y="148"/>
                </a:cubicBezTo>
                <a:cubicBezTo>
                  <a:pt x="1" y="149"/>
                  <a:pt x="0" y="149"/>
                  <a:pt x="0" y="150"/>
                </a:cubicBezTo>
                <a:lnTo>
                  <a:pt x="0" y="161"/>
                </a:lnTo>
                <a:cubicBezTo>
                  <a:pt x="0" y="163"/>
                  <a:pt x="1" y="164"/>
                  <a:pt x="1" y="165"/>
                </a:cubicBezTo>
                <a:lnTo>
                  <a:pt x="1" y="166"/>
                </a:lnTo>
                <a:cubicBezTo>
                  <a:pt x="2" y="166"/>
                  <a:pt x="2" y="168"/>
                  <a:pt x="3" y="169"/>
                </a:cubicBezTo>
                <a:cubicBezTo>
                  <a:pt x="3" y="170"/>
                  <a:pt x="4" y="170"/>
                  <a:pt x="4" y="170"/>
                </a:cubicBezTo>
                <a:lnTo>
                  <a:pt x="5" y="172"/>
                </a:lnTo>
                <a:lnTo>
                  <a:pt x="239" y="429"/>
                </a:lnTo>
                <a:lnTo>
                  <a:pt x="240" y="430"/>
                </a:lnTo>
                <a:lnTo>
                  <a:pt x="240" y="430"/>
                </a:lnTo>
                <a:lnTo>
                  <a:pt x="241" y="431"/>
                </a:lnTo>
                <a:cubicBezTo>
                  <a:pt x="241" y="431"/>
                  <a:pt x="242" y="431"/>
                  <a:pt x="242" y="432"/>
                </a:cubicBezTo>
                <a:cubicBezTo>
                  <a:pt x="243" y="432"/>
                  <a:pt x="243" y="433"/>
                  <a:pt x="243" y="433"/>
                </a:cubicBezTo>
                <a:lnTo>
                  <a:pt x="244" y="433"/>
                </a:lnTo>
                <a:cubicBezTo>
                  <a:pt x="244" y="433"/>
                  <a:pt x="245" y="433"/>
                  <a:pt x="245" y="434"/>
                </a:cubicBezTo>
                <a:cubicBezTo>
                  <a:pt x="245" y="434"/>
                  <a:pt x="246" y="434"/>
                  <a:pt x="246" y="435"/>
                </a:cubicBezTo>
                <a:lnTo>
                  <a:pt x="262" y="435"/>
                </a:lnTo>
                <a:cubicBezTo>
                  <a:pt x="262" y="435"/>
                  <a:pt x="263" y="435"/>
                  <a:pt x="263" y="434"/>
                </a:cubicBezTo>
                <a:cubicBezTo>
                  <a:pt x="263" y="434"/>
                  <a:pt x="264" y="434"/>
                  <a:pt x="264" y="433"/>
                </a:cubicBezTo>
                <a:lnTo>
                  <a:pt x="264" y="433"/>
                </a:lnTo>
                <a:cubicBezTo>
                  <a:pt x="264" y="433"/>
                  <a:pt x="265" y="433"/>
                  <a:pt x="265" y="432"/>
                </a:cubicBezTo>
                <a:cubicBezTo>
                  <a:pt x="266" y="432"/>
                  <a:pt x="266" y="431"/>
                  <a:pt x="267" y="431"/>
                </a:cubicBezTo>
                <a:cubicBezTo>
                  <a:pt x="267" y="431"/>
                  <a:pt x="268" y="431"/>
                  <a:pt x="268" y="430"/>
                </a:cubicBezTo>
                <a:lnTo>
                  <a:pt x="268" y="430"/>
                </a:lnTo>
                <a:lnTo>
                  <a:pt x="269" y="429"/>
                </a:lnTo>
                <a:lnTo>
                  <a:pt x="270" y="428"/>
                </a:lnTo>
                <a:lnTo>
                  <a:pt x="503" y="171"/>
                </a:lnTo>
                <a:lnTo>
                  <a:pt x="505" y="170"/>
                </a:lnTo>
                <a:cubicBezTo>
                  <a:pt x="505" y="169"/>
                  <a:pt x="506" y="169"/>
                  <a:pt x="506" y="168"/>
                </a:cubicBezTo>
                <a:cubicBezTo>
                  <a:pt x="511" y="167"/>
                  <a:pt x="511" y="166"/>
                  <a:pt x="511" y="165"/>
                </a:cubicBezTo>
                <a:close/>
                <a:moveTo>
                  <a:pt x="257" y="132"/>
                </a:moveTo>
                <a:lnTo>
                  <a:pt x="219" y="132"/>
                </a:lnTo>
                <a:lnTo>
                  <a:pt x="257" y="69"/>
                </a:lnTo>
                <a:lnTo>
                  <a:pt x="294" y="132"/>
                </a:lnTo>
                <a:lnTo>
                  <a:pt x="257" y="132"/>
                </a:lnTo>
                <a:close/>
                <a:moveTo>
                  <a:pt x="257" y="179"/>
                </a:moveTo>
                <a:lnTo>
                  <a:pt x="303" y="179"/>
                </a:lnTo>
                <a:lnTo>
                  <a:pt x="257" y="332"/>
                </a:lnTo>
                <a:lnTo>
                  <a:pt x="210" y="179"/>
                </a:lnTo>
                <a:lnTo>
                  <a:pt x="257" y="179"/>
                </a:lnTo>
                <a:close/>
                <a:moveTo>
                  <a:pt x="297" y="47"/>
                </a:moveTo>
                <a:lnTo>
                  <a:pt x="356" y="47"/>
                </a:lnTo>
                <a:lnTo>
                  <a:pt x="334" y="109"/>
                </a:lnTo>
                <a:lnTo>
                  <a:pt x="297" y="47"/>
                </a:lnTo>
                <a:close/>
                <a:moveTo>
                  <a:pt x="180" y="109"/>
                </a:moveTo>
                <a:lnTo>
                  <a:pt x="158" y="47"/>
                </a:lnTo>
                <a:lnTo>
                  <a:pt x="216" y="47"/>
                </a:lnTo>
                <a:lnTo>
                  <a:pt x="180" y="109"/>
                </a:lnTo>
                <a:close/>
                <a:moveTo>
                  <a:pt x="205" y="320"/>
                </a:moveTo>
                <a:lnTo>
                  <a:pt x="76" y="179"/>
                </a:lnTo>
                <a:lnTo>
                  <a:pt x="162" y="179"/>
                </a:lnTo>
                <a:lnTo>
                  <a:pt x="205" y="320"/>
                </a:lnTo>
                <a:close/>
                <a:moveTo>
                  <a:pt x="352" y="179"/>
                </a:moveTo>
                <a:lnTo>
                  <a:pt x="437" y="179"/>
                </a:lnTo>
                <a:lnTo>
                  <a:pt x="309" y="320"/>
                </a:lnTo>
                <a:lnTo>
                  <a:pt x="352" y="179"/>
                </a:lnTo>
                <a:close/>
                <a:moveTo>
                  <a:pt x="445" y="132"/>
                </a:moveTo>
                <a:lnTo>
                  <a:pt x="375" y="132"/>
                </a:lnTo>
                <a:lnTo>
                  <a:pt x="398" y="66"/>
                </a:lnTo>
                <a:lnTo>
                  <a:pt x="445" y="132"/>
                </a:lnTo>
                <a:close/>
                <a:moveTo>
                  <a:pt x="115" y="66"/>
                </a:moveTo>
                <a:lnTo>
                  <a:pt x="138" y="132"/>
                </a:lnTo>
                <a:lnTo>
                  <a:pt x="68" y="132"/>
                </a:lnTo>
                <a:lnTo>
                  <a:pt x="115" y="66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1280;p98">
            <a:extLst>
              <a:ext uri="{FF2B5EF4-FFF2-40B4-BE49-F238E27FC236}">
                <a16:creationId xmlns:a16="http://schemas.microsoft.com/office/drawing/2014/main" id="{FA08CACD-9B46-254F-A26E-97F344EB20D2}"/>
              </a:ext>
            </a:extLst>
          </p:cNvPr>
          <p:cNvSpPr/>
          <p:nvPr/>
        </p:nvSpPr>
        <p:spPr>
          <a:xfrm>
            <a:off x="10504607" y="3732067"/>
            <a:ext cx="112258" cy="175036"/>
          </a:xfrm>
          <a:custGeom>
            <a:avLst/>
            <a:gdLst/>
            <a:ahLst/>
            <a:cxnLst/>
            <a:rect l="l" t="t" r="r" b="b"/>
            <a:pathLst>
              <a:path w="300" h="469" extrusionOk="0">
                <a:moveTo>
                  <a:pt x="293" y="70"/>
                </a:moveTo>
                <a:cubicBezTo>
                  <a:pt x="252" y="18"/>
                  <a:pt x="218" y="0"/>
                  <a:pt x="147" y="0"/>
                </a:cubicBezTo>
                <a:cubicBezTo>
                  <a:pt x="116" y="0"/>
                  <a:pt x="77" y="13"/>
                  <a:pt x="62" y="16"/>
                </a:cubicBezTo>
                <a:cubicBezTo>
                  <a:pt x="62" y="7"/>
                  <a:pt x="55" y="0"/>
                  <a:pt x="46" y="0"/>
                </a:cubicBezTo>
                <a:lnTo>
                  <a:pt x="15" y="0"/>
                </a:lnTo>
                <a:cubicBezTo>
                  <a:pt x="7" y="0"/>
                  <a:pt x="0" y="7"/>
                  <a:pt x="0" y="16"/>
                </a:cubicBezTo>
                <a:lnTo>
                  <a:pt x="0" y="78"/>
                </a:lnTo>
                <a:cubicBezTo>
                  <a:pt x="0" y="87"/>
                  <a:pt x="7" y="94"/>
                  <a:pt x="15" y="94"/>
                </a:cubicBezTo>
                <a:lnTo>
                  <a:pt x="46" y="94"/>
                </a:lnTo>
                <a:cubicBezTo>
                  <a:pt x="55" y="94"/>
                  <a:pt x="62" y="87"/>
                  <a:pt x="62" y="78"/>
                </a:cubicBezTo>
                <a:lnTo>
                  <a:pt x="78" y="78"/>
                </a:lnTo>
                <a:cubicBezTo>
                  <a:pt x="91" y="78"/>
                  <a:pt x="101" y="88"/>
                  <a:pt x="101" y="101"/>
                </a:cubicBezTo>
                <a:lnTo>
                  <a:pt x="101" y="102"/>
                </a:lnTo>
                <a:cubicBezTo>
                  <a:pt x="101" y="115"/>
                  <a:pt x="111" y="125"/>
                  <a:pt x="124" y="125"/>
                </a:cubicBezTo>
                <a:lnTo>
                  <a:pt x="124" y="250"/>
                </a:lnTo>
                <a:cubicBezTo>
                  <a:pt x="107" y="250"/>
                  <a:pt x="93" y="264"/>
                  <a:pt x="93" y="281"/>
                </a:cubicBezTo>
                <a:lnTo>
                  <a:pt x="93" y="421"/>
                </a:lnTo>
                <a:cubicBezTo>
                  <a:pt x="93" y="447"/>
                  <a:pt x="114" y="468"/>
                  <a:pt x="140" y="468"/>
                </a:cubicBezTo>
                <a:lnTo>
                  <a:pt x="155" y="468"/>
                </a:lnTo>
                <a:cubicBezTo>
                  <a:pt x="181" y="468"/>
                  <a:pt x="202" y="447"/>
                  <a:pt x="202" y="421"/>
                </a:cubicBezTo>
                <a:lnTo>
                  <a:pt x="202" y="281"/>
                </a:lnTo>
                <a:cubicBezTo>
                  <a:pt x="202" y="264"/>
                  <a:pt x="188" y="250"/>
                  <a:pt x="171" y="250"/>
                </a:cubicBezTo>
                <a:lnTo>
                  <a:pt x="171" y="125"/>
                </a:lnTo>
                <a:cubicBezTo>
                  <a:pt x="184" y="125"/>
                  <a:pt x="194" y="108"/>
                  <a:pt x="194" y="95"/>
                </a:cubicBezTo>
                <a:lnTo>
                  <a:pt x="194" y="94"/>
                </a:lnTo>
                <a:cubicBezTo>
                  <a:pt x="194" y="82"/>
                  <a:pt x="204" y="73"/>
                  <a:pt x="215" y="72"/>
                </a:cubicBezTo>
                <a:cubicBezTo>
                  <a:pt x="246" y="71"/>
                  <a:pt x="263" y="83"/>
                  <a:pt x="272" y="90"/>
                </a:cubicBezTo>
                <a:cubicBezTo>
                  <a:pt x="277" y="94"/>
                  <a:pt x="285" y="95"/>
                  <a:pt x="289" y="91"/>
                </a:cubicBezTo>
                <a:cubicBezTo>
                  <a:pt x="297" y="86"/>
                  <a:pt x="299" y="77"/>
                  <a:pt x="293" y="70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1281;p98">
            <a:extLst>
              <a:ext uri="{FF2B5EF4-FFF2-40B4-BE49-F238E27FC236}">
                <a16:creationId xmlns:a16="http://schemas.microsoft.com/office/drawing/2014/main" id="{E719A8B8-B496-524D-9C00-3AC4BF3DF9FE}"/>
              </a:ext>
            </a:extLst>
          </p:cNvPr>
          <p:cNvSpPr/>
          <p:nvPr/>
        </p:nvSpPr>
        <p:spPr>
          <a:xfrm>
            <a:off x="9634609" y="5863873"/>
            <a:ext cx="186547" cy="117242"/>
          </a:xfrm>
          <a:custGeom>
            <a:avLst/>
            <a:gdLst/>
            <a:ahLst/>
            <a:cxnLst/>
            <a:rect l="l" t="t" r="r" b="b"/>
            <a:pathLst>
              <a:path w="499" h="312" extrusionOk="0">
                <a:moveTo>
                  <a:pt x="117" y="101"/>
                </a:moveTo>
                <a:lnTo>
                  <a:pt x="382" y="101"/>
                </a:lnTo>
                <a:lnTo>
                  <a:pt x="382" y="210"/>
                </a:lnTo>
                <a:lnTo>
                  <a:pt x="117" y="210"/>
                </a:lnTo>
                <a:lnTo>
                  <a:pt x="117" y="101"/>
                </a:lnTo>
                <a:close/>
                <a:moveTo>
                  <a:pt x="498" y="88"/>
                </a:moveTo>
                <a:lnTo>
                  <a:pt x="498" y="47"/>
                </a:lnTo>
                <a:cubicBezTo>
                  <a:pt x="498" y="21"/>
                  <a:pt x="477" y="0"/>
                  <a:pt x="452" y="0"/>
                </a:cubicBezTo>
                <a:lnTo>
                  <a:pt x="47" y="0"/>
                </a:lnTo>
                <a:cubicBezTo>
                  <a:pt x="21" y="0"/>
                  <a:pt x="0" y="21"/>
                  <a:pt x="0" y="47"/>
                </a:cubicBezTo>
                <a:lnTo>
                  <a:pt x="0" y="88"/>
                </a:lnTo>
                <a:cubicBezTo>
                  <a:pt x="0" y="93"/>
                  <a:pt x="3" y="99"/>
                  <a:pt x="8" y="101"/>
                </a:cubicBezTo>
                <a:cubicBezTo>
                  <a:pt x="27" y="112"/>
                  <a:pt x="39" y="132"/>
                  <a:pt x="39" y="155"/>
                </a:cubicBezTo>
                <a:cubicBezTo>
                  <a:pt x="39" y="178"/>
                  <a:pt x="27" y="198"/>
                  <a:pt x="8" y="209"/>
                </a:cubicBezTo>
                <a:cubicBezTo>
                  <a:pt x="3" y="212"/>
                  <a:pt x="0" y="216"/>
                  <a:pt x="0" y="222"/>
                </a:cubicBezTo>
                <a:lnTo>
                  <a:pt x="0" y="265"/>
                </a:lnTo>
                <a:cubicBezTo>
                  <a:pt x="0" y="290"/>
                  <a:pt x="21" y="311"/>
                  <a:pt x="47" y="311"/>
                </a:cubicBezTo>
                <a:lnTo>
                  <a:pt x="452" y="311"/>
                </a:lnTo>
                <a:cubicBezTo>
                  <a:pt x="477" y="311"/>
                  <a:pt x="498" y="290"/>
                  <a:pt x="498" y="265"/>
                </a:cubicBezTo>
                <a:lnTo>
                  <a:pt x="498" y="223"/>
                </a:lnTo>
                <a:cubicBezTo>
                  <a:pt x="498" y="218"/>
                  <a:pt x="495" y="212"/>
                  <a:pt x="491" y="210"/>
                </a:cubicBezTo>
                <a:cubicBezTo>
                  <a:pt x="472" y="199"/>
                  <a:pt x="460" y="179"/>
                  <a:pt x="460" y="156"/>
                </a:cubicBezTo>
                <a:cubicBezTo>
                  <a:pt x="460" y="133"/>
                  <a:pt x="472" y="114"/>
                  <a:pt x="491" y="103"/>
                </a:cubicBezTo>
                <a:cubicBezTo>
                  <a:pt x="495" y="99"/>
                  <a:pt x="498" y="94"/>
                  <a:pt x="498" y="88"/>
                </a:cubicBezTo>
                <a:close/>
                <a:moveTo>
                  <a:pt x="413" y="257"/>
                </a:moveTo>
                <a:lnTo>
                  <a:pt x="86" y="257"/>
                </a:lnTo>
                <a:cubicBezTo>
                  <a:pt x="77" y="257"/>
                  <a:pt x="70" y="250"/>
                  <a:pt x="70" y="241"/>
                </a:cubicBezTo>
                <a:lnTo>
                  <a:pt x="70" y="70"/>
                </a:lnTo>
                <a:cubicBezTo>
                  <a:pt x="70" y="61"/>
                  <a:pt x="77" y="54"/>
                  <a:pt x="86" y="54"/>
                </a:cubicBezTo>
                <a:lnTo>
                  <a:pt x="413" y="54"/>
                </a:lnTo>
                <a:cubicBezTo>
                  <a:pt x="421" y="54"/>
                  <a:pt x="428" y="61"/>
                  <a:pt x="428" y="70"/>
                </a:cubicBezTo>
                <a:lnTo>
                  <a:pt x="428" y="241"/>
                </a:lnTo>
                <a:cubicBezTo>
                  <a:pt x="428" y="250"/>
                  <a:pt x="421" y="257"/>
                  <a:pt x="413" y="257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1282;p98">
            <a:extLst>
              <a:ext uri="{FF2B5EF4-FFF2-40B4-BE49-F238E27FC236}">
                <a16:creationId xmlns:a16="http://schemas.microsoft.com/office/drawing/2014/main" id="{243CF7A7-FEBB-1A4F-AB49-BF645E5646D8}"/>
              </a:ext>
            </a:extLst>
          </p:cNvPr>
          <p:cNvSpPr/>
          <p:nvPr/>
        </p:nvSpPr>
        <p:spPr>
          <a:xfrm>
            <a:off x="6218993" y="4572570"/>
            <a:ext cx="174990" cy="175036"/>
          </a:xfrm>
          <a:custGeom>
            <a:avLst/>
            <a:gdLst/>
            <a:ahLst/>
            <a:cxnLst/>
            <a:rect l="l" t="t" r="r" b="b"/>
            <a:pathLst>
              <a:path w="469" h="468" extrusionOk="0">
                <a:moveTo>
                  <a:pt x="320" y="133"/>
                </a:moveTo>
                <a:lnTo>
                  <a:pt x="148" y="133"/>
                </a:lnTo>
                <a:cubicBezTo>
                  <a:pt x="140" y="133"/>
                  <a:pt x="133" y="140"/>
                  <a:pt x="133" y="148"/>
                </a:cubicBezTo>
                <a:lnTo>
                  <a:pt x="133" y="319"/>
                </a:lnTo>
                <a:cubicBezTo>
                  <a:pt x="133" y="328"/>
                  <a:pt x="140" y="335"/>
                  <a:pt x="148" y="335"/>
                </a:cubicBezTo>
                <a:lnTo>
                  <a:pt x="320" y="335"/>
                </a:lnTo>
                <a:cubicBezTo>
                  <a:pt x="328" y="335"/>
                  <a:pt x="335" y="328"/>
                  <a:pt x="335" y="319"/>
                </a:cubicBezTo>
                <a:lnTo>
                  <a:pt x="335" y="148"/>
                </a:lnTo>
                <a:cubicBezTo>
                  <a:pt x="335" y="140"/>
                  <a:pt x="328" y="133"/>
                  <a:pt x="320" y="133"/>
                </a:cubicBezTo>
                <a:close/>
                <a:moveTo>
                  <a:pt x="456" y="56"/>
                </a:moveTo>
                <a:cubicBezTo>
                  <a:pt x="463" y="54"/>
                  <a:pt x="468" y="48"/>
                  <a:pt x="468" y="41"/>
                </a:cubicBezTo>
                <a:lnTo>
                  <a:pt x="468" y="16"/>
                </a:lnTo>
                <a:cubicBezTo>
                  <a:pt x="468" y="7"/>
                  <a:pt x="461" y="0"/>
                  <a:pt x="452" y="0"/>
                </a:cubicBezTo>
                <a:lnTo>
                  <a:pt x="426" y="0"/>
                </a:lnTo>
                <a:cubicBezTo>
                  <a:pt x="419" y="0"/>
                  <a:pt x="414" y="5"/>
                  <a:pt x="412" y="12"/>
                </a:cubicBezTo>
                <a:cubicBezTo>
                  <a:pt x="407" y="27"/>
                  <a:pt x="392" y="39"/>
                  <a:pt x="374" y="39"/>
                </a:cubicBezTo>
                <a:cubicBezTo>
                  <a:pt x="356" y="39"/>
                  <a:pt x="342" y="27"/>
                  <a:pt x="337" y="12"/>
                </a:cubicBezTo>
                <a:cubicBezTo>
                  <a:pt x="334" y="5"/>
                  <a:pt x="329" y="0"/>
                  <a:pt x="322" y="0"/>
                </a:cubicBezTo>
                <a:lnTo>
                  <a:pt x="286" y="0"/>
                </a:lnTo>
                <a:cubicBezTo>
                  <a:pt x="279" y="0"/>
                  <a:pt x="274" y="5"/>
                  <a:pt x="271" y="12"/>
                </a:cubicBezTo>
                <a:cubicBezTo>
                  <a:pt x="267" y="27"/>
                  <a:pt x="252" y="39"/>
                  <a:pt x="234" y="39"/>
                </a:cubicBezTo>
                <a:cubicBezTo>
                  <a:pt x="216" y="39"/>
                  <a:pt x="202" y="27"/>
                  <a:pt x="197" y="12"/>
                </a:cubicBezTo>
                <a:cubicBezTo>
                  <a:pt x="194" y="5"/>
                  <a:pt x="189" y="0"/>
                  <a:pt x="182" y="0"/>
                </a:cubicBezTo>
                <a:lnTo>
                  <a:pt x="146" y="0"/>
                </a:lnTo>
                <a:cubicBezTo>
                  <a:pt x="139" y="0"/>
                  <a:pt x="134" y="5"/>
                  <a:pt x="131" y="12"/>
                </a:cubicBezTo>
                <a:cubicBezTo>
                  <a:pt x="127" y="27"/>
                  <a:pt x="112" y="39"/>
                  <a:pt x="94" y="39"/>
                </a:cubicBezTo>
                <a:cubicBezTo>
                  <a:pt x="77" y="39"/>
                  <a:pt x="62" y="27"/>
                  <a:pt x="57" y="12"/>
                </a:cubicBezTo>
                <a:cubicBezTo>
                  <a:pt x="54" y="5"/>
                  <a:pt x="49" y="0"/>
                  <a:pt x="42" y="0"/>
                </a:cubicBezTo>
                <a:lnTo>
                  <a:pt x="16" y="0"/>
                </a:lnTo>
                <a:cubicBezTo>
                  <a:pt x="7" y="0"/>
                  <a:pt x="0" y="7"/>
                  <a:pt x="0" y="16"/>
                </a:cubicBezTo>
                <a:lnTo>
                  <a:pt x="0" y="41"/>
                </a:lnTo>
                <a:cubicBezTo>
                  <a:pt x="0" y="48"/>
                  <a:pt x="5" y="54"/>
                  <a:pt x="12" y="56"/>
                </a:cubicBezTo>
                <a:cubicBezTo>
                  <a:pt x="28" y="61"/>
                  <a:pt x="39" y="77"/>
                  <a:pt x="39" y="94"/>
                </a:cubicBezTo>
                <a:cubicBezTo>
                  <a:pt x="39" y="112"/>
                  <a:pt x="28" y="126"/>
                  <a:pt x="12" y="131"/>
                </a:cubicBezTo>
                <a:cubicBezTo>
                  <a:pt x="5" y="133"/>
                  <a:pt x="0" y="139"/>
                  <a:pt x="0" y="146"/>
                </a:cubicBezTo>
                <a:lnTo>
                  <a:pt x="0" y="182"/>
                </a:lnTo>
                <a:cubicBezTo>
                  <a:pt x="0" y="189"/>
                  <a:pt x="5" y="194"/>
                  <a:pt x="12" y="196"/>
                </a:cubicBezTo>
                <a:cubicBezTo>
                  <a:pt x="28" y="201"/>
                  <a:pt x="39" y="216"/>
                  <a:pt x="39" y="234"/>
                </a:cubicBezTo>
                <a:cubicBezTo>
                  <a:pt x="39" y="252"/>
                  <a:pt x="28" y="266"/>
                  <a:pt x="12" y="271"/>
                </a:cubicBezTo>
                <a:cubicBezTo>
                  <a:pt x="5" y="273"/>
                  <a:pt x="0" y="279"/>
                  <a:pt x="0" y="286"/>
                </a:cubicBezTo>
                <a:lnTo>
                  <a:pt x="0" y="322"/>
                </a:lnTo>
                <a:cubicBezTo>
                  <a:pt x="0" y="329"/>
                  <a:pt x="5" y="334"/>
                  <a:pt x="12" y="336"/>
                </a:cubicBezTo>
                <a:cubicBezTo>
                  <a:pt x="28" y="341"/>
                  <a:pt x="39" y="356"/>
                  <a:pt x="39" y="374"/>
                </a:cubicBezTo>
                <a:cubicBezTo>
                  <a:pt x="39" y="392"/>
                  <a:pt x="28" y="406"/>
                  <a:pt x="12" y="411"/>
                </a:cubicBezTo>
                <a:cubicBezTo>
                  <a:pt x="5" y="414"/>
                  <a:pt x="0" y="419"/>
                  <a:pt x="0" y="426"/>
                </a:cubicBezTo>
                <a:lnTo>
                  <a:pt x="0" y="452"/>
                </a:lnTo>
                <a:cubicBezTo>
                  <a:pt x="0" y="460"/>
                  <a:pt x="7" y="467"/>
                  <a:pt x="16" y="467"/>
                </a:cubicBezTo>
                <a:lnTo>
                  <a:pt x="42" y="467"/>
                </a:lnTo>
                <a:cubicBezTo>
                  <a:pt x="49" y="467"/>
                  <a:pt x="54" y="463"/>
                  <a:pt x="57" y="456"/>
                </a:cubicBezTo>
                <a:cubicBezTo>
                  <a:pt x="61" y="440"/>
                  <a:pt x="76" y="428"/>
                  <a:pt x="94" y="428"/>
                </a:cubicBezTo>
                <a:cubicBezTo>
                  <a:pt x="111" y="428"/>
                  <a:pt x="126" y="440"/>
                  <a:pt x="131" y="456"/>
                </a:cubicBezTo>
                <a:cubicBezTo>
                  <a:pt x="134" y="463"/>
                  <a:pt x="139" y="467"/>
                  <a:pt x="146" y="467"/>
                </a:cubicBezTo>
                <a:lnTo>
                  <a:pt x="182" y="467"/>
                </a:lnTo>
                <a:cubicBezTo>
                  <a:pt x="189" y="467"/>
                  <a:pt x="194" y="463"/>
                  <a:pt x="197" y="456"/>
                </a:cubicBezTo>
                <a:cubicBezTo>
                  <a:pt x="201" y="440"/>
                  <a:pt x="216" y="428"/>
                  <a:pt x="234" y="428"/>
                </a:cubicBezTo>
                <a:cubicBezTo>
                  <a:pt x="252" y="428"/>
                  <a:pt x="266" y="440"/>
                  <a:pt x="271" y="456"/>
                </a:cubicBezTo>
                <a:cubicBezTo>
                  <a:pt x="274" y="463"/>
                  <a:pt x="279" y="467"/>
                  <a:pt x="286" y="467"/>
                </a:cubicBezTo>
                <a:lnTo>
                  <a:pt x="322" y="467"/>
                </a:lnTo>
                <a:cubicBezTo>
                  <a:pt x="329" y="467"/>
                  <a:pt x="334" y="463"/>
                  <a:pt x="337" y="456"/>
                </a:cubicBezTo>
                <a:cubicBezTo>
                  <a:pt x="341" y="440"/>
                  <a:pt x="356" y="428"/>
                  <a:pt x="374" y="428"/>
                </a:cubicBezTo>
                <a:cubicBezTo>
                  <a:pt x="392" y="428"/>
                  <a:pt x="406" y="440"/>
                  <a:pt x="412" y="456"/>
                </a:cubicBezTo>
                <a:cubicBezTo>
                  <a:pt x="414" y="463"/>
                  <a:pt x="419" y="467"/>
                  <a:pt x="426" y="467"/>
                </a:cubicBezTo>
                <a:lnTo>
                  <a:pt x="452" y="467"/>
                </a:lnTo>
                <a:cubicBezTo>
                  <a:pt x="461" y="467"/>
                  <a:pt x="468" y="460"/>
                  <a:pt x="468" y="452"/>
                </a:cubicBezTo>
                <a:lnTo>
                  <a:pt x="468" y="426"/>
                </a:lnTo>
                <a:cubicBezTo>
                  <a:pt x="468" y="419"/>
                  <a:pt x="463" y="414"/>
                  <a:pt x="456" y="411"/>
                </a:cubicBezTo>
                <a:cubicBezTo>
                  <a:pt x="440" y="407"/>
                  <a:pt x="429" y="392"/>
                  <a:pt x="429" y="374"/>
                </a:cubicBezTo>
                <a:cubicBezTo>
                  <a:pt x="429" y="356"/>
                  <a:pt x="440" y="342"/>
                  <a:pt x="456" y="336"/>
                </a:cubicBezTo>
                <a:cubicBezTo>
                  <a:pt x="463" y="334"/>
                  <a:pt x="468" y="329"/>
                  <a:pt x="468" y="322"/>
                </a:cubicBezTo>
                <a:lnTo>
                  <a:pt x="468" y="286"/>
                </a:lnTo>
                <a:cubicBezTo>
                  <a:pt x="468" y="279"/>
                  <a:pt x="463" y="273"/>
                  <a:pt x="456" y="271"/>
                </a:cubicBezTo>
                <a:cubicBezTo>
                  <a:pt x="440" y="266"/>
                  <a:pt x="429" y="252"/>
                  <a:pt x="429" y="234"/>
                </a:cubicBezTo>
                <a:cubicBezTo>
                  <a:pt x="429" y="216"/>
                  <a:pt x="440" y="202"/>
                  <a:pt x="456" y="196"/>
                </a:cubicBezTo>
                <a:cubicBezTo>
                  <a:pt x="463" y="194"/>
                  <a:pt x="468" y="189"/>
                  <a:pt x="468" y="182"/>
                </a:cubicBezTo>
                <a:lnTo>
                  <a:pt x="468" y="146"/>
                </a:lnTo>
                <a:cubicBezTo>
                  <a:pt x="468" y="139"/>
                  <a:pt x="463" y="133"/>
                  <a:pt x="456" y="131"/>
                </a:cubicBezTo>
                <a:cubicBezTo>
                  <a:pt x="440" y="126"/>
                  <a:pt x="429" y="112"/>
                  <a:pt x="429" y="94"/>
                </a:cubicBezTo>
                <a:cubicBezTo>
                  <a:pt x="429" y="77"/>
                  <a:pt x="440" y="62"/>
                  <a:pt x="456" y="56"/>
                </a:cubicBezTo>
                <a:close/>
                <a:moveTo>
                  <a:pt x="382" y="335"/>
                </a:moveTo>
                <a:cubicBezTo>
                  <a:pt x="382" y="361"/>
                  <a:pt x="361" y="382"/>
                  <a:pt x="335" y="382"/>
                </a:cubicBezTo>
                <a:lnTo>
                  <a:pt x="133" y="382"/>
                </a:lnTo>
                <a:cubicBezTo>
                  <a:pt x="107" y="382"/>
                  <a:pt x="86" y="361"/>
                  <a:pt x="86" y="335"/>
                </a:cubicBezTo>
                <a:lnTo>
                  <a:pt x="86" y="133"/>
                </a:lnTo>
                <a:cubicBezTo>
                  <a:pt x="86" y="107"/>
                  <a:pt x="107" y="86"/>
                  <a:pt x="133" y="86"/>
                </a:cubicBezTo>
                <a:lnTo>
                  <a:pt x="335" y="86"/>
                </a:lnTo>
                <a:cubicBezTo>
                  <a:pt x="361" y="86"/>
                  <a:pt x="382" y="107"/>
                  <a:pt x="382" y="133"/>
                </a:cubicBezTo>
                <a:lnTo>
                  <a:pt x="382" y="335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1283;p98">
            <a:extLst>
              <a:ext uri="{FF2B5EF4-FFF2-40B4-BE49-F238E27FC236}">
                <a16:creationId xmlns:a16="http://schemas.microsoft.com/office/drawing/2014/main" id="{EE4508AB-5482-3945-8655-4198ED093E0F}"/>
              </a:ext>
            </a:extLst>
          </p:cNvPr>
          <p:cNvSpPr/>
          <p:nvPr/>
        </p:nvSpPr>
        <p:spPr>
          <a:xfrm>
            <a:off x="6659772" y="4570919"/>
            <a:ext cx="158482" cy="176686"/>
          </a:xfrm>
          <a:custGeom>
            <a:avLst/>
            <a:gdLst/>
            <a:ahLst/>
            <a:cxnLst/>
            <a:rect l="l" t="t" r="r" b="b"/>
            <a:pathLst>
              <a:path w="423" h="474" extrusionOk="0">
                <a:moveTo>
                  <a:pt x="312" y="411"/>
                </a:moveTo>
                <a:lnTo>
                  <a:pt x="47" y="411"/>
                </a:lnTo>
                <a:cubicBezTo>
                  <a:pt x="21" y="411"/>
                  <a:pt x="0" y="432"/>
                  <a:pt x="0" y="458"/>
                </a:cubicBezTo>
                <a:lnTo>
                  <a:pt x="0" y="458"/>
                </a:lnTo>
                <a:cubicBezTo>
                  <a:pt x="0" y="466"/>
                  <a:pt x="7" y="473"/>
                  <a:pt x="15" y="473"/>
                </a:cubicBezTo>
                <a:lnTo>
                  <a:pt x="343" y="473"/>
                </a:lnTo>
                <a:cubicBezTo>
                  <a:pt x="351" y="473"/>
                  <a:pt x="358" y="466"/>
                  <a:pt x="358" y="458"/>
                </a:cubicBezTo>
                <a:lnTo>
                  <a:pt x="358" y="458"/>
                </a:lnTo>
                <a:cubicBezTo>
                  <a:pt x="358" y="432"/>
                  <a:pt x="337" y="411"/>
                  <a:pt x="312" y="411"/>
                </a:cubicBezTo>
                <a:close/>
                <a:moveTo>
                  <a:pt x="416" y="165"/>
                </a:moveTo>
                <a:lnTo>
                  <a:pt x="292" y="50"/>
                </a:lnTo>
                <a:lnTo>
                  <a:pt x="312" y="19"/>
                </a:lnTo>
                <a:cubicBezTo>
                  <a:pt x="315" y="15"/>
                  <a:pt x="313" y="8"/>
                  <a:pt x="308" y="8"/>
                </a:cubicBezTo>
                <a:cubicBezTo>
                  <a:pt x="269" y="0"/>
                  <a:pt x="246" y="26"/>
                  <a:pt x="246" y="26"/>
                </a:cubicBezTo>
                <a:cubicBezTo>
                  <a:pt x="6" y="26"/>
                  <a:pt x="45" y="290"/>
                  <a:pt x="57" y="352"/>
                </a:cubicBezTo>
                <a:cubicBezTo>
                  <a:pt x="58" y="359"/>
                  <a:pt x="65" y="364"/>
                  <a:pt x="72" y="364"/>
                </a:cubicBezTo>
                <a:lnTo>
                  <a:pt x="283" y="364"/>
                </a:lnTo>
                <a:cubicBezTo>
                  <a:pt x="290" y="364"/>
                  <a:pt x="294" y="357"/>
                  <a:pt x="290" y="352"/>
                </a:cubicBezTo>
                <a:cubicBezTo>
                  <a:pt x="247" y="300"/>
                  <a:pt x="224" y="241"/>
                  <a:pt x="210" y="204"/>
                </a:cubicBezTo>
                <a:cubicBezTo>
                  <a:pt x="208" y="198"/>
                  <a:pt x="214" y="191"/>
                  <a:pt x="220" y="194"/>
                </a:cubicBezTo>
                <a:cubicBezTo>
                  <a:pt x="277" y="223"/>
                  <a:pt x="301" y="191"/>
                  <a:pt x="339" y="216"/>
                </a:cubicBezTo>
                <a:cubicBezTo>
                  <a:pt x="357" y="227"/>
                  <a:pt x="381" y="224"/>
                  <a:pt x="396" y="209"/>
                </a:cubicBezTo>
                <a:lnTo>
                  <a:pt x="417" y="188"/>
                </a:lnTo>
                <a:cubicBezTo>
                  <a:pt x="422" y="181"/>
                  <a:pt x="422" y="171"/>
                  <a:pt x="416" y="165"/>
                </a:cubicBezTo>
                <a:close/>
                <a:moveTo>
                  <a:pt x="257" y="139"/>
                </a:moveTo>
                <a:cubicBezTo>
                  <a:pt x="244" y="139"/>
                  <a:pt x="234" y="128"/>
                  <a:pt x="234" y="115"/>
                </a:cubicBezTo>
                <a:cubicBezTo>
                  <a:pt x="234" y="102"/>
                  <a:pt x="244" y="92"/>
                  <a:pt x="257" y="92"/>
                </a:cubicBezTo>
                <a:cubicBezTo>
                  <a:pt x="270" y="92"/>
                  <a:pt x="280" y="102"/>
                  <a:pt x="280" y="115"/>
                </a:cubicBezTo>
                <a:cubicBezTo>
                  <a:pt x="280" y="128"/>
                  <a:pt x="270" y="139"/>
                  <a:pt x="257" y="139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1284;p98">
            <a:extLst>
              <a:ext uri="{FF2B5EF4-FFF2-40B4-BE49-F238E27FC236}">
                <a16:creationId xmlns:a16="http://schemas.microsoft.com/office/drawing/2014/main" id="{05B28966-344E-6749-A568-68C0ECCBC0AD}"/>
              </a:ext>
            </a:extLst>
          </p:cNvPr>
          <p:cNvSpPr/>
          <p:nvPr/>
        </p:nvSpPr>
        <p:spPr>
          <a:xfrm>
            <a:off x="7070833" y="4572570"/>
            <a:ext cx="174990" cy="175036"/>
          </a:xfrm>
          <a:custGeom>
            <a:avLst/>
            <a:gdLst/>
            <a:ahLst/>
            <a:cxnLst/>
            <a:rect l="l" t="t" r="r" b="b"/>
            <a:pathLst>
              <a:path w="468" h="468" extrusionOk="0">
                <a:moveTo>
                  <a:pt x="451" y="31"/>
                </a:moveTo>
                <a:lnTo>
                  <a:pt x="374" y="31"/>
                </a:lnTo>
                <a:lnTo>
                  <a:pt x="374" y="16"/>
                </a:lnTo>
                <a:cubicBezTo>
                  <a:pt x="374" y="7"/>
                  <a:pt x="367" y="0"/>
                  <a:pt x="358" y="0"/>
                </a:cubicBezTo>
                <a:lnTo>
                  <a:pt x="109" y="0"/>
                </a:lnTo>
                <a:cubicBezTo>
                  <a:pt x="100" y="0"/>
                  <a:pt x="93" y="7"/>
                  <a:pt x="93" y="16"/>
                </a:cubicBezTo>
                <a:lnTo>
                  <a:pt x="93" y="31"/>
                </a:lnTo>
                <a:lnTo>
                  <a:pt x="15" y="31"/>
                </a:lnTo>
                <a:cubicBezTo>
                  <a:pt x="7" y="31"/>
                  <a:pt x="0" y="38"/>
                  <a:pt x="0" y="47"/>
                </a:cubicBezTo>
                <a:lnTo>
                  <a:pt x="0" y="148"/>
                </a:lnTo>
                <a:cubicBezTo>
                  <a:pt x="0" y="187"/>
                  <a:pt x="31" y="218"/>
                  <a:pt x="70" y="218"/>
                </a:cubicBezTo>
                <a:lnTo>
                  <a:pt x="106" y="218"/>
                </a:lnTo>
                <a:cubicBezTo>
                  <a:pt x="128" y="268"/>
                  <a:pt x="175" y="303"/>
                  <a:pt x="233" y="304"/>
                </a:cubicBezTo>
                <a:cubicBezTo>
                  <a:pt x="292" y="305"/>
                  <a:pt x="342" y="269"/>
                  <a:pt x="363" y="218"/>
                </a:cubicBezTo>
                <a:lnTo>
                  <a:pt x="397" y="218"/>
                </a:lnTo>
                <a:cubicBezTo>
                  <a:pt x="436" y="218"/>
                  <a:pt x="467" y="187"/>
                  <a:pt x="467" y="148"/>
                </a:cubicBezTo>
                <a:lnTo>
                  <a:pt x="467" y="47"/>
                </a:lnTo>
                <a:cubicBezTo>
                  <a:pt x="467" y="38"/>
                  <a:pt x="460" y="31"/>
                  <a:pt x="451" y="31"/>
                </a:cubicBezTo>
                <a:close/>
                <a:moveTo>
                  <a:pt x="70" y="171"/>
                </a:moveTo>
                <a:cubicBezTo>
                  <a:pt x="57" y="171"/>
                  <a:pt x="47" y="161"/>
                  <a:pt x="47" y="148"/>
                </a:cubicBezTo>
                <a:lnTo>
                  <a:pt x="47" y="78"/>
                </a:lnTo>
                <a:lnTo>
                  <a:pt x="93" y="78"/>
                </a:lnTo>
                <a:lnTo>
                  <a:pt x="93" y="161"/>
                </a:lnTo>
                <a:cubicBezTo>
                  <a:pt x="93" y="164"/>
                  <a:pt x="93" y="168"/>
                  <a:pt x="94" y="171"/>
                </a:cubicBezTo>
                <a:lnTo>
                  <a:pt x="70" y="171"/>
                </a:lnTo>
                <a:close/>
                <a:moveTo>
                  <a:pt x="420" y="148"/>
                </a:moveTo>
                <a:cubicBezTo>
                  <a:pt x="420" y="161"/>
                  <a:pt x="410" y="171"/>
                  <a:pt x="397" y="171"/>
                </a:cubicBezTo>
                <a:lnTo>
                  <a:pt x="373" y="171"/>
                </a:lnTo>
                <a:cubicBezTo>
                  <a:pt x="373" y="168"/>
                  <a:pt x="374" y="164"/>
                  <a:pt x="374" y="161"/>
                </a:cubicBezTo>
                <a:lnTo>
                  <a:pt x="374" y="78"/>
                </a:lnTo>
                <a:lnTo>
                  <a:pt x="420" y="78"/>
                </a:lnTo>
                <a:lnTo>
                  <a:pt x="420" y="148"/>
                </a:lnTo>
                <a:close/>
                <a:moveTo>
                  <a:pt x="311" y="421"/>
                </a:moveTo>
                <a:lnTo>
                  <a:pt x="304" y="421"/>
                </a:lnTo>
                <a:cubicBezTo>
                  <a:pt x="278" y="421"/>
                  <a:pt x="257" y="400"/>
                  <a:pt x="257" y="374"/>
                </a:cubicBezTo>
                <a:lnTo>
                  <a:pt x="257" y="358"/>
                </a:lnTo>
                <a:cubicBezTo>
                  <a:pt x="257" y="354"/>
                  <a:pt x="254" y="351"/>
                  <a:pt x="249" y="351"/>
                </a:cubicBezTo>
                <a:lnTo>
                  <a:pt x="218" y="351"/>
                </a:lnTo>
                <a:cubicBezTo>
                  <a:pt x="213" y="351"/>
                  <a:pt x="210" y="354"/>
                  <a:pt x="210" y="358"/>
                </a:cubicBezTo>
                <a:lnTo>
                  <a:pt x="210" y="374"/>
                </a:lnTo>
                <a:cubicBezTo>
                  <a:pt x="210" y="400"/>
                  <a:pt x="189" y="421"/>
                  <a:pt x="163" y="421"/>
                </a:cubicBezTo>
                <a:lnTo>
                  <a:pt x="156" y="421"/>
                </a:lnTo>
                <a:cubicBezTo>
                  <a:pt x="147" y="421"/>
                  <a:pt x="140" y="428"/>
                  <a:pt x="140" y="436"/>
                </a:cubicBezTo>
                <a:lnTo>
                  <a:pt x="140" y="452"/>
                </a:lnTo>
                <a:cubicBezTo>
                  <a:pt x="140" y="460"/>
                  <a:pt x="147" y="467"/>
                  <a:pt x="156" y="467"/>
                </a:cubicBezTo>
                <a:lnTo>
                  <a:pt x="311" y="467"/>
                </a:lnTo>
                <a:cubicBezTo>
                  <a:pt x="320" y="467"/>
                  <a:pt x="327" y="460"/>
                  <a:pt x="327" y="452"/>
                </a:cubicBezTo>
                <a:lnTo>
                  <a:pt x="327" y="436"/>
                </a:lnTo>
                <a:cubicBezTo>
                  <a:pt x="327" y="428"/>
                  <a:pt x="320" y="421"/>
                  <a:pt x="311" y="421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1285;p98">
            <a:extLst>
              <a:ext uri="{FF2B5EF4-FFF2-40B4-BE49-F238E27FC236}">
                <a16:creationId xmlns:a16="http://schemas.microsoft.com/office/drawing/2014/main" id="{7E84B87A-1116-9345-B059-82DDCACFB5A9}"/>
              </a:ext>
            </a:extLst>
          </p:cNvPr>
          <p:cNvSpPr/>
          <p:nvPr/>
        </p:nvSpPr>
        <p:spPr>
          <a:xfrm>
            <a:off x="7483546" y="4572570"/>
            <a:ext cx="174990" cy="175036"/>
          </a:xfrm>
          <a:custGeom>
            <a:avLst/>
            <a:gdLst/>
            <a:ahLst/>
            <a:cxnLst/>
            <a:rect l="l" t="t" r="r" b="b"/>
            <a:pathLst>
              <a:path w="469" h="468" extrusionOk="0">
                <a:moveTo>
                  <a:pt x="234" y="164"/>
                </a:moveTo>
                <a:cubicBezTo>
                  <a:pt x="195" y="164"/>
                  <a:pt x="164" y="195"/>
                  <a:pt x="164" y="234"/>
                </a:cubicBezTo>
                <a:cubicBezTo>
                  <a:pt x="164" y="273"/>
                  <a:pt x="195" y="304"/>
                  <a:pt x="234" y="304"/>
                </a:cubicBezTo>
                <a:cubicBezTo>
                  <a:pt x="273" y="304"/>
                  <a:pt x="304" y="273"/>
                  <a:pt x="304" y="234"/>
                </a:cubicBezTo>
                <a:cubicBezTo>
                  <a:pt x="304" y="195"/>
                  <a:pt x="273" y="164"/>
                  <a:pt x="234" y="164"/>
                </a:cubicBezTo>
                <a:close/>
                <a:moveTo>
                  <a:pt x="234" y="273"/>
                </a:moveTo>
                <a:cubicBezTo>
                  <a:pt x="212" y="273"/>
                  <a:pt x="195" y="256"/>
                  <a:pt x="195" y="234"/>
                </a:cubicBezTo>
                <a:cubicBezTo>
                  <a:pt x="195" y="212"/>
                  <a:pt x="212" y="195"/>
                  <a:pt x="234" y="195"/>
                </a:cubicBezTo>
                <a:cubicBezTo>
                  <a:pt x="256" y="195"/>
                  <a:pt x="273" y="212"/>
                  <a:pt x="273" y="234"/>
                </a:cubicBezTo>
                <a:cubicBezTo>
                  <a:pt x="273" y="256"/>
                  <a:pt x="256" y="273"/>
                  <a:pt x="234" y="273"/>
                </a:cubicBezTo>
                <a:close/>
                <a:moveTo>
                  <a:pt x="234" y="0"/>
                </a:moveTo>
                <a:cubicBezTo>
                  <a:pt x="105" y="0"/>
                  <a:pt x="0" y="105"/>
                  <a:pt x="0" y="234"/>
                </a:cubicBezTo>
                <a:cubicBezTo>
                  <a:pt x="0" y="364"/>
                  <a:pt x="105" y="467"/>
                  <a:pt x="234" y="467"/>
                </a:cubicBezTo>
                <a:cubicBezTo>
                  <a:pt x="363" y="467"/>
                  <a:pt x="468" y="364"/>
                  <a:pt x="468" y="234"/>
                </a:cubicBezTo>
                <a:cubicBezTo>
                  <a:pt x="468" y="105"/>
                  <a:pt x="363" y="0"/>
                  <a:pt x="234" y="0"/>
                </a:cubicBezTo>
                <a:close/>
                <a:moveTo>
                  <a:pt x="234" y="412"/>
                </a:moveTo>
                <a:cubicBezTo>
                  <a:pt x="234" y="421"/>
                  <a:pt x="226" y="428"/>
                  <a:pt x="217" y="428"/>
                </a:cubicBezTo>
                <a:cubicBezTo>
                  <a:pt x="123" y="420"/>
                  <a:pt x="48" y="344"/>
                  <a:pt x="39" y="250"/>
                </a:cubicBezTo>
                <a:cubicBezTo>
                  <a:pt x="39" y="242"/>
                  <a:pt x="46" y="234"/>
                  <a:pt x="56" y="234"/>
                </a:cubicBezTo>
                <a:lnTo>
                  <a:pt x="71" y="234"/>
                </a:lnTo>
                <a:cubicBezTo>
                  <a:pt x="79" y="234"/>
                  <a:pt x="86" y="240"/>
                  <a:pt x="87" y="248"/>
                </a:cubicBezTo>
                <a:cubicBezTo>
                  <a:pt x="94" y="318"/>
                  <a:pt x="150" y="374"/>
                  <a:pt x="220" y="381"/>
                </a:cubicBezTo>
                <a:cubicBezTo>
                  <a:pt x="228" y="382"/>
                  <a:pt x="234" y="389"/>
                  <a:pt x="234" y="396"/>
                </a:cubicBezTo>
                <a:lnTo>
                  <a:pt x="234" y="412"/>
                </a:lnTo>
                <a:close/>
                <a:moveTo>
                  <a:pt x="234" y="351"/>
                </a:moveTo>
                <a:cubicBezTo>
                  <a:pt x="169" y="351"/>
                  <a:pt x="117" y="299"/>
                  <a:pt x="117" y="234"/>
                </a:cubicBezTo>
                <a:cubicBezTo>
                  <a:pt x="117" y="170"/>
                  <a:pt x="169" y="117"/>
                  <a:pt x="234" y="117"/>
                </a:cubicBezTo>
                <a:cubicBezTo>
                  <a:pt x="299" y="117"/>
                  <a:pt x="351" y="170"/>
                  <a:pt x="351" y="234"/>
                </a:cubicBezTo>
                <a:cubicBezTo>
                  <a:pt x="351" y="299"/>
                  <a:pt x="299" y="351"/>
                  <a:pt x="234" y="351"/>
                </a:cubicBezTo>
                <a:close/>
                <a:moveTo>
                  <a:pt x="412" y="234"/>
                </a:moveTo>
                <a:lnTo>
                  <a:pt x="397" y="234"/>
                </a:lnTo>
                <a:cubicBezTo>
                  <a:pt x="389" y="234"/>
                  <a:pt x="382" y="227"/>
                  <a:pt x="381" y="220"/>
                </a:cubicBezTo>
                <a:cubicBezTo>
                  <a:pt x="374" y="150"/>
                  <a:pt x="318" y="94"/>
                  <a:pt x="248" y="87"/>
                </a:cubicBezTo>
                <a:cubicBezTo>
                  <a:pt x="240" y="86"/>
                  <a:pt x="234" y="79"/>
                  <a:pt x="234" y="71"/>
                </a:cubicBezTo>
                <a:lnTo>
                  <a:pt x="234" y="55"/>
                </a:lnTo>
                <a:cubicBezTo>
                  <a:pt x="234" y="46"/>
                  <a:pt x="242" y="39"/>
                  <a:pt x="251" y="40"/>
                </a:cubicBezTo>
                <a:cubicBezTo>
                  <a:pt x="345" y="48"/>
                  <a:pt x="420" y="123"/>
                  <a:pt x="429" y="217"/>
                </a:cubicBezTo>
                <a:cubicBezTo>
                  <a:pt x="429" y="226"/>
                  <a:pt x="422" y="234"/>
                  <a:pt x="412" y="234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1286;p98">
            <a:extLst>
              <a:ext uri="{FF2B5EF4-FFF2-40B4-BE49-F238E27FC236}">
                <a16:creationId xmlns:a16="http://schemas.microsoft.com/office/drawing/2014/main" id="{A6727FEC-6E3C-4D4D-98F7-8DCF3C28A7ED}"/>
              </a:ext>
            </a:extLst>
          </p:cNvPr>
          <p:cNvSpPr/>
          <p:nvPr/>
        </p:nvSpPr>
        <p:spPr>
          <a:xfrm>
            <a:off x="7916070" y="4572570"/>
            <a:ext cx="174990" cy="175036"/>
          </a:xfrm>
          <a:custGeom>
            <a:avLst/>
            <a:gdLst/>
            <a:ahLst/>
            <a:cxnLst/>
            <a:rect l="l" t="t" r="r" b="b"/>
            <a:pathLst>
              <a:path w="467" h="468" extrusionOk="0">
                <a:moveTo>
                  <a:pt x="441" y="285"/>
                </a:moveTo>
                <a:cubicBezTo>
                  <a:pt x="423" y="294"/>
                  <a:pt x="403" y="298"/>
                  <a:pt x="382" y="298"/>
                </a:cubicBezTo>
                <a:cubicBezTo>
                  <a:pt x="356" y="298"/>
                  <a:pt x="333" y="291"/>
                  <a:pt x="312" y="280"/>
                </a:cubicBezTo>
                <a:cubicBezTo>
                  <a:pt x="310" y="278"/>
                  <a:pt x="306" y="278"/>
                  <a:pt x="304" y="280"/>
                </a:cubicBezTo>
                <a:cubicBezTo>
                  <a:pt x="284" y="292"/>
                  <a:pt x="260" y="298"/>
                  <a:pt x="234" y="298"/>
                </a:cubicBezTo>
                <a:cubicBezTo>
                  <a:pt x="208" y="298"/>
                  <a:pt x="185" y="291"/>
                  <a:pt x="164" y="280"/>
                </a:cubicBezTo>
                <a:cubicBezTo>
                  <a:pt x="162" y="278"/>
                  <a:pt x="159" y="278"/>
                  <a:pt x="156" y="280"/>
                </a:cubicBezTo>
                <a:cubicBezTo>
                  <a:pt x="136" y="292"/>
                  <a:pt x="112" y="298"/>
                  <a:pt x="86" y="298"/>
                </a:cubicBezTo>
                <a:cubicBezTo>
                  <a:pt x="65" y="298"/>
                  <a:pt x="45" y="294"/>
                  <a:pt x="27" y="285"/>
                </a:cubicBezTo>
                <a:cubicBezTo>
                  <a:pt x="22" y="283"/>
                  <a:pt x="16" y="287"/>
                  <a:pt x="16" y="292"/>
                </a:cubicBezTo>
                <a:lnTo>
                  <a:pt x="16" y="386"/>
                </a:lnTo>
                <a:cubicBezTo>
                  <a:pt x="16" y="405"/>
                  <a:pt x="27" y="421"/>
                  <a:pt x="44" y="429"/>
                </a:cubicBezTo>
                <a:cubicBezTo>
                  <a:pt x="83" y="446"/>
                  <a:pt x="125" y="459"/>
                  <a:pt x="169" y="465"/>
                </a:cubicBezTo>
                <a:cubicBezTo>
                  <a:pt x="179" y="467"/>
                  <a:pt x="187" y="459"/>
                  <a:pt x="187" y="449"/>
                </a:cubicBezTo>
                <a:lnTo>
                  <a:pt x="187" y="391"/>
                </a:lnTo>
                <a:cubicBezTo>
                  <a:pt x="187" y="365"/>
                  <a:pt x="208" y="345"/>
                  <a:pt x="233" y="345"/>
                </a:cubicBezTo>
                <a:lnTo>
                  <a:pt x="234" y="345"/>
                </a:lnTo>
                <a:cubicBezTo>
                  <a:pt x="260" y="345"/>
                  <a:pt x="280" y="366"/>
                  <a:pt x="280" y="391"/>
                </a:cubicBezTo>
                <a:lnTo>
                  <a:pt x="280" y="449"/>
                </a:lnTo>
                <a:cubicBezTo>
                  <a:pt x="280" y="459"/>
                  <a:pt x="289" y="466"/>
                  <a:pt x="298" y="465"/>
                </a:cubicBezTo>
                <a:cubicBezTo>
                  <a:pt x="342" y="459"/>
                  <a:pt x="384" y="446"/>
                  <a:pt x="423" y="429"/>
                </a:cubicBezTo>
                <a:cubicBezTo>
                  <a:pt x="440" y="421"/>
                  <a:pt x="451" y="405"/>
                  <a:pt x="451" y="386"/>
                </a:cubicBezTo>
                <a:lnTo>
                  <a:pt x="451" y="292"/>
                </a:lnTo>
                <a:cubicBezTo>
                  <a:pt x="452" y="287"/>
                  <a:pt x="446" y="283"/>
                  <a:pt x="441" y="285"/>
                </a:cubicBezTo>
                <a:close/>
                <a:moveTo>
                  <a:pt x="86" y="252"/>
                </a:moveTo>
                <a:cubicBezTo>
                  <a:pt x="114" y="252"/>
                  <a:pt x="138" y="240"/>
                  <a:pt x="154" y="221"/>
                </a:cubicBezTo>
                <a:cubicBezTo>
                  <a:pt x="157" y="217"/>
                  <a:pt x="162" y="217"/>
                  <a:pt x="166" y="221"/>
                </a:cubicBezTo>
                <a:cubicBezTo>
                  <a:pt x="181" y="240"/>
                  <a:pt x="206" y="252"/>
                  <a:pt x="233" y="252"/>
                </a:cubicBezTo>
                <a:cubicBezTo>
                  <a:pt x="261" y="252"/>
                  <a:pt x="285" y="240"/>
                  <a:pt x="301" y="221"/>
                </a:cubicBezTo>
                <a:cubicBezTo>
                  <a:pt x="304" y="217"/>
                  <a:pt x="310" y="217"/>
                  <a:pt x="313" y="221"/>
                </a:cubicBezTo>
                <a:cubicBezTo>
                  <a:pt x="328" y="240"/>
                  <a:pt x="353" y="252"/>
                  <a:pt x="380" y="252"/>
                </a:cubicBezTo>
                <a:cubicBezTo>
                  <a:pt x="424" y="252"/>
                  <a:pt x="461" y="221"/>
                  <a:pt x="465" y="183"/>
                </a:cubicBezTo>
                <a:cubicBezTo>
                  <a:pt x="466" y="178"/>
                  <a:pt x="464" y="172"/>
                  <a:pt x="459" y="169"/>
                </a:cubicBezTo>
                <a:lnTo>
                  <a:pt x="262" y="13"/>
                </a:lnTo>
                <a:cubicBezTo>
                  <a:pt x="245" y="0"/>
                  <a:pt x="221" y="0"/>
                  <a:pt x="204" y="13"/>
                </a:cubicBezTo>
                <a:lnTo>
                  <a:pt x="6" y="169"/>
                </a:lnTo>
                <a:cubicBezTo>
                  <a:pt x="1" y="172"/>
                  <a:pt x="0" y="178"/>
                  <a:pt x="0" y="183"/>
                </a:cubicBezTo>
                <a:cubicBezTo>
                  <a:pt x="6" y="222"/>
                  <a:pt x="43" y="252"/>
                  <a:pt x="86" y="252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1287;p98">
            <a:extLst>
              <a:ext uri="{FF2B5EF4-FFF2-40B4-BE49-F238E27FC236}">
                <a16:creationId xmlns:a16="http://schemas.microsoft.com/office/drawing/2014/main" id="{3E2CD439-9D31-7040-AA29-A4F10BFEE1F6}"/>
              </a:ext>
            </a:extLst>
          </p:cNvPr>
          <p:cNvSpPr/>
          <p:nvPr/>
        </p:nvSpPr>
        <p:spPr>
          <a:xfrm>
            <a:off x="8343642" y="4149841"/>
            <a:ext cx="181594" cy="188246"/>
          </a:xfrm>
          <a:custGeom>
            <a:avLst/>
            <a:gdLst/>
            <a:ahLst/>
            <a:cxnLst/>
            <a:rect l="l" t="t" r="r" b="b"/>
            <a:pathLst>
              <a:path w="487" h="501" extrusionOk="0">
                <a:moveTo>
                  <a:pt x="169" y="48"/>
                </a:moveTo>
                <a:cubicBezTo>
                  <a:pt x="189" y="62"/>
                  <a:pt x="208" y="93"/>
                  <a:pt x="216" y="118"/>
                </a:cubicBezTo>
                <a:cubicBezTo>
                  <a:pt x="217" y="123"/>
                  <a:pt x="222" y="127"/>
                  <a:pt x="227" y="128"/>
                </a:cubicBezTo>
                <a:cubicBezTo>
                  <a:pt x="233" y="129"/>
                  <a:pt x="238" y="129"/>
                  <a:pt x="243" y="129"/>
                </a:cubicBezTo>
                <a:cubicBezTo>
                  <a:pt x="252" y="129"/>
                  <a:pt x="259" y="129"/>
                  <a:pt x="266" y="126"/>
                </a:cubicBezTo>
                <a:cubicBezTo>
                  <a:pt x="286" y="119"/>
                  <a:pt x="303" y="111"/>
                  <a:pt x="318" y="96"/>
                </a:cubicBezTo>
                <a:cubicBezTo>
                  <a:pt x="342" y="72"/>
                  <a:pt x="350" y="37"/>
                  <a:pt x="341" y="9"/>
                </a:cubicBezTo>
                <a:cubicBezTo>
                  <a:pt x="312" y="0"/>
                  <a:pt x="278" y="8"/>
                  <a:pt x="254" y="32"/>
                </a:cubicBezTo>
                <a:cubicBezTo>
                  <a:pt x="247" y="39"/>
                  <a:pt x="241" y="47"/>
                  <a:pt x="237" y="55"/>
                </a:cubicBezTo>
                <a:cubicBezTo>
                  <a:pt x="224" y="36"/>
                  <a:pt x="210" y="19"/>
                  <a:pt x="192" y="8"/>
                </a:cubicBezTo>
                <a:cubicBezTo>
                  <a:pt x="181" y="1"/>
                  <a:pt x="166" y="5"/>
                  <a:pt x="159" y="16"/>
                </a:cubicBezTo>
                <a:cubicBezTo>
                  <a:pt x="154" y="28"/>
                  <a:pt x="159" y="41"/>
                  <a:pt x="169" y="48"/>
                </a:cubicBezTo>
                <a:close/>
                <a:moveTo>
                  <a:pt x="408" y="162"/>
                </a:moveTo>
                <a:cubicBezTo>
                  <a:pt x="328" y="117"/>
                  <a:pt x="311" y="178"/>
                  <a:pt x="243" y="178"/>
                </a:cubicBezTo>
                <a:cubicBezTo>
                  <a:pt x="175" y="178"/>
                  <a:pt x="158" y="117"/>
                  <a:pt x="78" y="162"/>
                </a:cubicBezTo>
                <a:cubicBezTo>
                  <a:pt x="0" y="206"/>
                  <a:pt x="23" y="350"/>
                  <a:pt x="54" y="403"/>
                </a:cubicBezTo>
                <a:cubicBezTo>
                  <a:pt x="82" y="451"/>
                  <a:pt x="132" y="500"/>
                  <a:pt x="236" y="453"/>
                </a:cubicBezTo>
                <a:cubicBezTo>
                  <a:pt x="240" y="452"/>
                  <a:pt x="245" y="452"/>
                  <a:pt x="249" y="453"/>
                </a:cubicBezTo>
                <a:cubicBezTo>
                  <a:pt x="353" y="500"/>
                  <a:pt x="404" y="451"/>
                  <a:pt x="431" y="403"/>
                </a:cubicBezTo>
                <a:cubicBezTo>
                  <a:pt x="463" y="350"/>
                  <a:pt x="486" y="206"/>
                  <a:pt x="408" y="162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1288;p98">
            <a:extLst>
              <a:ext uri="{FF2B5EF4-FFF2-40B4-BE49-F238E27FC236}">
                <a16:creationId xmlns:a16="http://schemas.microsoft.com/office/drawing/2014/main" id="{08AA6653-CAF4-DA49-BAF6-629FDF736CB7}"/>
              </a:ext>
            </a:extLst>
          </p:cNvPr>
          <p:cNvSpPr/>
          <p:nvPr/>
        </p:nvSpPr>
        <p:spPr>
          <a:xfrm>
            <a:off x="8777815" y="4572570"/>
            <a:ext cx="176642" cy="176688"/>
          </a:xfrm>
          <a:custGeom>
            <a:avLst/>
            <a:gdLst/>
            <a:ahLst/>
            <a:cxnLst/>
            <a:rect l="l" t="t" r="r" b="b"/>
            <a:pathLst>
              <a:path w="470" h="471" extrusionOk="0">
                <a:moveTo>
                  <a:pt x="467" y="119"/>
                </a:moveTo>
                <a:cubicBezTo>
                  <a:pt x="469" y="94"/>
                  <a:pt x="467" y="69"/>
                  <a:pt x="463" y="45"/>
                </a:cubicBezTo>
                <a:cubicBezTo>
                  <a:pt x="460" y="25"/>
                  <a:pt x="445" y="9"/>
                  <a:pt x="425" y="6"/>
                </a:cubicBezTo>
                <a:cubicBezTo>
                  <a:pt x="400" y="2"/>
                  <a:pt x="375" y="0"/>
                  <a:pt x="351" y="2"/>
                </a:cubicBezTo>
                <a:cubicBezTo>
                  <a:pt x="344" y="2"/>
                  <a:pt x="340" y="11"/>
                  <a:pt x="345" y="15"/>
                </a:cubicBezTo>
                <a:lnTo>
                  <a:pt x="454" y="124"/>
                </a:lnTo>
                <a:cubicBezTo>
                  <a:pt x="459" y="129"/>
                  <a:pt x="467" y="125"/>
                  <a:pt x="467" y="119"/>
                </a:cubicBezTo>
                <a:close/>
                <a:moveTo>
                  <a:pt x="284" y="19"/>
                </a:moveTo>
                <a:cubicBezTo>
                  <a:pt x="280" y="15"/>
                  <a:pt x="273" y="14"/>
                  <a:pt x="269" y="15"/>
                </a:cubicBezTo>
                <a:cubicBezTo>
                  <a:pt x="210" y="32"/>
                  <a:pt x="154" y="63"/>
                  <a:pt x="108" y="109"/>
                </a:cubicBezTo>
                <a:cubicBezTo>
                  <a:pt x="63" y="155"/>
                  <a:pt x="33" y="208"/>
                  <a:pt x="16" y="265"/>
                </a:cubicBezTo>
                <a:cubicBezTo>
                  <a:pt x="14" y="271"/>
                  <a:pt x="16" y="277"/>
                  <a:pt x="20" y="281"/>
                </a:cubicBezTo>
                <a:lnTo>
                  <a:pt x="189" y="450"/>
                </a:lnTo>
                <a:cubicBezTo>
                  <a:pt x="193" y="454"/>
                  <a:pt x="200" y="456"/>
                  <a:pt x="205" y="454"/>
                </a:cubicBezTo>
                <a:cubicBezTo>
                  <a:pt x="262" y="437"/>
                  <a:pt x="316" y="407"/>
                  <a:pt x="361" y="362"/>
                </a:cubicBezTo>
                <a:cubicBezTo>
                  <a:pt x="407" y="316"/>
                  <a:pt x="439" y="260"/>
                  <a:pt x="455" y="201"/>
                </a:cubicBezTo>
                <a:cubicBezTo>
                  <a:pt x="456" y="196"/>
                  <a:pt x="455" y="190"/>
                  <a:pt x="451" y="186"/>
                </a:cubicBezTo>
                <a:lnTo>
                  <a:pt x="284" y="19"/>
                </a:lnTo>
                <a:close/>
                <a:moveTo>
                  <a:pt x="218" y="325"/>
                </a:moveTo>
                <a:cubicBezTo>
                  <a:pt x="209" y="334"/>
                  <a:pt x="194" y="334"/>
                  <a:pt x="185" y="325"/>
                </a:cubicBezTo>
                <a:lnTo>
                  <a:pt x="142" y="281"/>
                </a:lnTo>
                <a:cubicBezTo>
                  <a:pt x="133" y="272"/>
                  <a:pt x="133" y="257"/>
                  <a:pt x="142" y="249"/>
                </a:cubicBezTo>
                <a:cubicBezTo>
                  <a:pt x="151" y="239"/>
                  <a:pt x="166" y="239"/>
                  <a:pt x="175" y="249"/>
                </a:cubicBezTo>
                <a:lnTo>
                  <a:pt x="218" y="292"/>
                </a:lnTo>
                <a:cubicBezTo>
                  <a:pt x="228" y="301"/>
                  <a:pt x="228" y="316"/>
                  <a:pt x="218" y="325"/>
                </a:cubicBezTo>
                <a:close/>
                <a:moveTo>
                  <a:pt x="273" y="271"/>
                </a:moveTo>
                <a:cubicBezTo>
                  <a:pt x="263" y="280"/>
                  <a:pt x="249" y="280"/>
                  <a:pt x="240" y="271"/>
                </a:cubicBezTo>
                <a:lnTo>
                  <a:pt x="196" y="227"/>
                </a:lnTo>
                <a:cubicBezTo>
                  <a:pt x="187" y="218"/>
                  <a:pt x="187" y="203"/>
                  <a:pt x="196" y="194"/>
                </a:cubicBezTo>
                <a:cubicBezTo>
                  <a:pt x="206" y="185"/>
                  <a:pt x="221" y="185"/>
                  <a:pt x="229" y="194"/>
                </a:cubicBezTo>
                <a:lnTo>
                  <a:pt x="273" y="238"/>
                </a:lnTo>
                <a:cubicBezTo>
                  <a:pt x="282" y="246"/>
                  <a:pt x="282" y="261"/>
                  <a:pt x="273" y="271"/>
                </a:cubicBezTo>
                <a:close/>
                <a:moveTo>
                  <a:pt x="327" y="215"/>
                </a:moveTo>
                <a:cubicBezTo>
                  <a:pt x="318" y="225"/>
                  <a:pt x="303" y="225"/>
                  <a:pt x="294" y="215"/>
                </a:cubicBezTo>
                <a:lnTo>
                  <a:pt x="251" y="172"/>
                </a:lnTo>
                <a:cubicBezTo>
                  <a:pt x="242" y="162"/>
                  <a:pt x="242" y="148"/>
                  <a:pt x="251" y="139"/>
                </a:cubicBezTo>
                <a:cubicBezTo>
                  <a:pt x="260" y="130"/>
                  <a:pt x="275" y="130"/>
                  <a:pt x="284" y="139"/>
                </a:cubicBezTo>
                <a:lnTo>
                  <a:pt x="327" y="183"/>
                </a:lnTo>
                <a:cubicBezTo>
                  <a:pt x="337" y="192"/>
                  <a:pt x="337" y="207"/>
                  <a:pt x="327" y="215"/>
                </a:cubicBezTo>
                <a:close/>
                <a:moveTo>
                  <a:pt x="2" y="346"/>
                </a:moveTo>
                <a:cubicBezTo>
                  <a:pt x="0" y="373"/>
                  <a:pt x="1" y="399"/>
                  <a:pt x="6" y="425"/>
                </a:cubicBezTo>
                <a:cubicBezTo>
                  <a:pt x="9" y="446"/>
                  <a:pt x="24" y="461"/>
                  <a:pt x="45" y="464"/>
                </a:cubicBezTo>
                <a:cubicBezTo>
                  <a:pt x="71" y="468"/>
                  <a:pt x="98" y="470"/>
                  <a:pt x="124" y="468"/>
                </a:cubicBezTo>
                <a:cubicBezTo>
                  <a:pt x="131" y="468"/>
                  <a:pt x="134" y="460"/>
                  <a:pt x="129" y="455"/>
                </a:cubicBezTo>
                <a:lnTo>
                  <a:pt x="15" y="341"/>
                </a:lnTo>
                <a:cubicBezTo>
                  <a:pt x="10" y="336"/>
                  <a:pt x="2" y="339"/>
                  <a:pt x="2" y="346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1289;p98">
            <a:extLst>
              <a:ext uri="{FF2B5EF4-FFF2-40B4-BE49-F238E27FC236}">
                <a16:creationId xmlns:a16="http://schemas.microsoft.com/office/drawing/2014/main" id="{5E62A2DD-5AB4-464C-B827-2CF1A2AF7E90}"/>
              </a:ext>
            </a:extLst>
          </p:cNvPr>
          <p:cNvSpPr/>
          <p:nvPr/>
        </p:nvSpPr>
        <p:spPr>
          <a:xfrm>
            <a:off x="9215293" y="3727113"/>
            <a:ext cx="163434" cy="178339"/>
          </a:xfrm>
          <a:custGeom>
            <a:avLst/>
            <a:gdLst/>
            <a:ahLst/>
            <a:cxnLst/>
            <a:rect l="l" t="t" r="r" b="b"/>
            <a:pathLst>
              <a:path w="437" h="478" extrusionOk="0">
                <a:moveTo>
                  <a:pt x="410" y="298"/>
                </a:moveTo>
                <a:lnTo>
                  <a:pt x="406" y="298"/>
                </a:lnTo>
                <a:cubicBezTo>
                  <a:pt x="388" y="298"/>
                  <a:pt x="374" y="284"/>
                  <a:pt x="374" y="266"/>
                </a:cubicBezTo>
                <a:lnTo>
                  <a:pt x="374" y="163"/>
                </a:lnTo>
                <a:cubicBezTo>
                  <a:pt x="374" y="73"/>
                  <a:pt x="293" y="0"/>
                  <a:pt x="200" y="11"/>
                </a:cubicBezTo>
                <a:cubicBezTo>
                  <a:pt x="121" y="20"/>
                  <a:pt x="62" y="89"/>
                  <a:pt x="62" y="169"/>
                </a:cubicBezTo>
                <a:lnTo>
                  <a:pt x="62" y="262"/>
                </a:lnTo>
                <a:cubicBezTo>
                  <a:pt x="62" y="281"/>
                  <a:pt x="46" y="298"/>
                  <a:pt x="27" y="298"/>
                </a:cubicBezTo>
                <a:lnTo>
                  <a:pt x="26" y="298"/>
                </a:lnTo>
                <a:cubicBezTo>
                  <a:pt x="12" y="298"/>
                  <a:pt x="0" y="309"/>
                  <a:pt x="0" y="323"/>
                </a:cubicBezTo>
                <a:lnTo>
                  <a:pt x="0" y="342"/>
                </a:lnTo>
                <a:cubicBezTo>
                  <a:pt x="0" y="356"/>
                  <a:pt x="12" y="368"/>
                  <a:pt x="26" y="368"/>
                </a:cubicBezTo>
                <a:lnTo>
                  <a:pt x="410" y="368"/>
                </a:lnTo>
                <a:cubicBezTo>
                  <a:pt x="424" y="368"/>
                  <a:pt x="436" y="356"/>
                  <a:pt x="436" y="342"/>
                </a:cubicBezTo>
                <a:lnTo>
                  <a:pt x="436" y="323"/>
                </a:lnTo>
                <a:cubicBezTo>
                  <a:pt x="436" y="309"/>
                  <a:pt x="424" y="298"/>
                  <a:pt x="410" y="298"/>
                </a:cubicBezTo>
                <a:close/>
                <a:moveTo>
                  <a:pt x="269" y="414"/>
                </a:moveTo>
                <a:lnTo>
                  <a:pt x="167" y="414"/>
                </a:lnTo>
                <a:cubicBezTo>
                  <a:pt x="160" y="414"/>
                  <a:pt x="155" y="419"/>
                  <a:pt x="157" y="425"/>
                </a:cubicBezTo>
                <a:cubicBezTo>
                  <a:pt x="162" y="455"/>
                  <a:pt x="188" y="477"/>
                  <a:pt x="219" y="477"/>
                </a:cubicBezTo>
                <a:cubicBezTo>
                  <a:pt x="250" y="477"/>
                  <a:pt x="275" y="456"/>
                  <a:pt x="281" y="425"/>
                </a:cubicBezTo>
                <a:cubicBezTo>
                  <a:pt x="281" y="419"/>
                  <a:pt x="276" y="414"/>
                  <a:pt x="269" y="414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1290;p98">
            <a:extLst>
              <a:ext uri="{FF2B5EF4-FFF2-40B4-BE49-F238E27FC236}">
                <a16:creationId xmlns:a16="http://schemas.microsoft.com/office/drawing/2014/main" id="{45646350-5691-D340-9FBD-38AA380B3A1C}"/>
              </a:ext>
            </a:extLst>
          </p:cNvPr>
          <p:cNvSpPr/>
          <p:nvPr/>
        </p:nvSpPr>
        <p:spPr>
          <a:xfrm>
            <a:off x="9639560" y="3737021"/>
            <a:ext cx="174990" cy="165128"/>
          </a:xfrm>
          <a:custGeom>
            <a:avLst/>
            <a:gdLst/>
            <a:ahLst/>
            <a:cxnLst/>
            <a:rect l="l" t="t" r="r" b="b"/>
            <a:pathLst>
              <a:path w="468" h="439" extrusionOk="0">
                <a:moveTo>
                  <a:pt x="56" y="227"/>
                </a:moveTo>
                <a:cubicBezTo>
                  <a:pt x="106" y="218"/>
                  <a:pt x="151" y="198"/>
                  <a:pt x="199" y="175"/>
                </a:cubicBezTo>
                <a:cubicBezTo>
                  <a:pt x="215" y="168"/>
                  <a:pt x="243" y="154"/>
                  <a:pt x="257" y="148"/>
                </a:cubicBezTo>
                <a:cubicBezTo>
                  <a:pt x="262" y="146"/>
                  <a:pt x="265" y="141"/>
                  <a:pt x="264" y="136"/>
                </a:cubicBezTo>
                <a:cubicBezTo>
                  <a:pt x="260" y="113"/>
                  <a:pt x="241" y="94"/>
                  <a:pt x="218" y="94"/>
                </a:cubicBezTo>
                <a:lnTo>
                  <a:pt x="202" y="94"/>
                </a:lnTo>
                <a:lnTo>
                  <a:pt x="202" y="65"/>
                </a:lnTo>
                <a:cubicBezTo>
                  <a:pt x="202" y="56"/>
                  <a:pt x="194" y="48"/>
                  <a:pt x="187" y="48"/>
                </a:cubicBezTo>
                <a:lnTo>
                  <a:pt x="187" y="16"/>
                </a:lnTo>
                <a:cubicBezTo>
                  <a:pt x="187" y="8"/>
                  <a:pt x="180" y="0"/>
                  <a:pt x="171" y="0"/>
                </a:cubicBezTo>
                <a:lnTo>
                  <a:pt x="140" y="0"/>
                </a:lnTo>
                <a:cubicBezTo>
                  <a:pt x="131" y="0"/>
                  <a:pt x="124" y="7"/>
                  <a:pt x="124" y="16"/>
                </a:cubicBezTo>
                <a:lnTo>
                  <a:pt x="124" y="48"/>
                </a:lnTo>
                <a:cubicBezTo>
                  <a:pt x="117" y="48"/>
                  <a:pt x="109" y="55"/>
                  <a:pt x="109" y="65"/>
                </a:cubicBezTo>
                <a:lnTo>
                  <a:pt x="109" y="94"/>
                </a:lnTo>
                <a:lnTo>
                  <a:pt x="93" y="94"/>
                </a:lnTo>
                <a:cubicBezTo>
                  <a:pt x="67" y="94"/>
                  <a:pt x="46" y="118"/>
                  <a:pt x="46" y="145"/>
                </a:cubicBezTo>
                <a:lnTo>
                  <a:pt x="46" y="220"/>
                </a:lnTo>
                <a:cubicBezTo>
                  <a:pt x="46" y="224"/>
                  <a:pt x="51" y="228"/>
                  <a:pt x="56" y="227"/>
                </a:cubicBezTo>
                <a:close/>
                <a:moveTo>
                  <a:pt x="405" y="384"/>
                </a:moveTo>
                <a:cubicBezTo>
                  <a:pt x="405" y="384"/>
                  <a:pt x="461" y="295"/>
                  <a:pt x="467" y="170"/>
                </a:cubicBezTo>
                <a:cubicBezTo>
                  <a:pt x="467" y="160"/>
                  <a:pt x="460" y="153"/>
                  <a:pt x="451" y="153"/>
                </a:cubicBezTo>
                <a:cubicBezTo>
                  <a:pt x="265" y="160"/>
                  <a:pt x="179" y="273"/>
                  <a:pt x="15" y="280"/>
                </a:cubicBezTo>
                <a:cubicBezTo>
                  <a:pt x="6" y="280"/>
                  <a:pt x="0" y="288"/>
                  <a:pt x="0" y="296"/>
                </a:cubicBezTo>
                <a:lnTo>
                  <a:pt x="0" y="355"/>
                </a:lnTo>
                <a:cubicBezTo>
                  <a:pt x="0" y="381"/>
                  <a:pt x="19" y="401"/>
                  <a:pt x="43" y="403"/>
                </a:cubicBezTo>
                <a:cubicBezTo>
                  <a:pt x="125" y="408"/>
                  <a:pt x="300" y="420"/>
                  <a:pt x="401" y="436"/>
                </a:cubicBezTo>
                <a:cubicBezTo>
                  <a:pt x="411" y="438"/>
                  <a:pt x="420" y="428"/>
                  <a:pt x="419" y="418"/>
                </a:cubicBezTo>
                <a:cubicBezTo>
                  <a:pt x="416" y="406"/>
                  <a:pt x="412" y="392"/>
                  <a:pt x="405" y="384"/>
                </a:cubicBezTo>
                <a:close/>
                <a:moveTo>
                  <a:pt x="397" y="242"/>
                </a:moveTo>
                <a:cubicBezTo>
                  <a:pt x="384" y="242"/>
                  <a:pt x="373" y="232"/>
                  <a:pt x="373" y="219"/>
                </a:cubicBezTo>
                <a:cubicBezTo>
                  <a:pt x="373" y="206"/>
                  <a:pt x="384" y="195"/>
                  <a:pt x="397" y="195"/>
                </a:cubicBezTo>
                <a:cubicBezTo>
                  <a:pt x="410" y="195"/>
                  <a:pt x="420" y="206"/>
                  <a:pt x="420" y="219"/>
                </a:cubicBezTo>
                <a:cubicBezTo>
                  <a:pt x="420" y="232"/>
                  <a:pt x="410" y="242"/>
                  <a:pt x="397" y="242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1291;p98">
            <a:extLst>
              <a:ext uri="{FF2B5EF4-FFF2-40B4-BE49-F238E27FC236}">
                <a16:creationId xmlns:a16="http://schemas.microsoft.com/office/drawing/2014/main" id="{3B295545-DCB6-A64F-B81F-203A93B4E1FA}"/>
              </a:ext>
            </a:extLst>
          </p:cNvPr>
          <p:cNvSpPr/>
          <p:nvPr/>
        </p:nvSpPr>
        <p:spPr>
          <a:xfrm>
            <a:off x="10050623" y="4164703"/>
            <a:ext cx="186547" cy="151918"/>
          </a:xfrm>
          <a:custGeom>
            <a:avLst/>
            <a:gdLst/>
            <a:ahLst/>
            <a:cxnLst/>
            <a:rect l="l" t="t" r="r" b="b"/>
            <a:pathLst>
              <a:path w="499" h="406" extrusionOk="0">
                <a:moveTo>
                  <a:pt x="109" y="280"/>
                </a:moveTo>
                <a:lnTo>
                  <a:pt x="210" y="280"/>
                </a:lnTo>
                <a:cubicBezTo>
                  <a:pt x="219" y="280"/>
                  <a:pt x="226" y="273"/>
                  <a:pt x="226" y="265"/>
                </a:cubicBezTo>
                <a:lnTo>
                  <a:pt x="226" y="31"/>
                </a:lnTo>
                <a:cubicBezTo>
                  <a:pt x="226" y="14"/>
                  <a:pt x="210" y="0"/>
                  <a:pt x="194" y="0"/>
                </a:cubicBezTo>
                <a:lnTo>
                  <a:pt x="111" y="0"/>
                </a:lnTo>
                <a:cubicBezTo>
                  <a:pt x="101" y="0"/>
                  <a:pt x="93" y="8"/>
                  <a:pt x="93" y="18"/>
                </a:cubicBezTo>
                <a:lnTo>
                  <a:pt x="93" y="265"/>
                </a:lnTo>
                <a:cubicBezTo>
                  <a:pt x="93" y="273"/>
                  <a:pt x="100" y="280"/>
                  <a:pt x="109" y="280"/>
                </a:cubicBezTo>
                <a:close/>
                <a:moveTo>
                  <a:pt x="451" y="47"/>
                </a:moveTo>
                <a:lnTo>
                  <a:pt x="451" y="296"/>
                </a:lnTo>
                <a:cubicBezTo>
                  <a:pt x="451" y="313"/>
                  <a:pt x="437" y="327"/>
                  <a:pt x="420" y="327"/>
                </a:cubicBezTo>
                <a:lnTo>
                  <a:pt x="78" y="327"/>
                </a:lnTo>
                <a:cubicBezTo>
                  <a:pt x="60" y="327"/>
                  <a:pt x="46" y="313"/>
                  <a:pt x="46" y="296"/>
                </a:cubicBezTo>
                <a:lnTo>
                  <a:pt x="46" y="47"/>
                </a:lnTo>
                <a:cubicBezTo>
                  <a:pt x="21" y="47"/>
                  <a:pt x="0" y="68"/>
                  <a:pt x="0" y="93"/>
                </a:cubicBezTo>
                <a:lnTo>
                  <a:pt x="0" y="327"/>
                </a:lnTo>
                <a:cubicBezTo>
                  <a:pt x="0" y="353"/>
                  <a:pt x="21" y="374"/>
                  <a:pt x="46" y="374"/>
                </a:cubicBezTo>
                <a:lnTo>
                  <a:pt x="194" y="374"/>
                </a:lnTo>
                <a:cubicBezTo>
                  <a:pt x="203" y="374"/>
                  <a:pt x="210" y="380"/>
                  <a:pt x="210" y="389"/>
                </a:cubicBezTo>
                <a:cubicBezTo>
                  <a:pt x="210" y="397"/>
                  <a:pt x="217" y="405"/>
                  <a:pt x="226" y="405"/>
                </a:cubicBezTo>
                <a:lnTo>
                  <a:pt x="272" y="405"/>
                </a:lnTo>
                <a:cubicBezTo>
                  <a:pt x="281" y="405"/>
                  <a:pt x="288" y="397"/>
                  <a:pt x="288" y="389"/>
                </a:cubicBezTo>
                <a:cubicBezTo>
                  <a:pt x="288" y="380"/>
                  <a:pt x="295" y="374"/>
                  <a:pt x="303" y="374"/>
                </a:cubicBezTo>
                <a:lnTo>
                  <a:pt x="451" y="374"/>
                </a:lnTo>
                <a:cubicBezTo>
                  <a:pt x="477" y="374"/>
                  <a:pt x="498" y="353"/>
                  <a:pt x="498" y="327"/>
                </a:cubicBezTo>
                <a:lnTo>
                  <a:pt x="498" y="93"/>
                </a:lnTo>
                <a:cubicBezTo>
                  <a:pt x="498" y="68"/>
                  <a:pt x="477" y="47"/>
                  <a:pt x="451" y="47"/>
                </a:cubicBezTo>
                <a:close/>
                <a:moveTo>
                  <a:pt x="288" y="280"/>
                </a:moveTo>
                <a:lnTo>
                  <a:pt x="387" y="280"/>
                </a:lnTo>
                <a:cubicBezTo>
                  <a:pt x="397" y="280"/>
                  <a:pt x="405" y="272"/>
                  <a:pt x="405" y="262"/>
                </a:cubicBezTo>
                <a:lnTo>
                  <a:pt x="405" y="15"/>
                </a:lnTo>
                <a:cubicBezTo>
                  <a:pt x="405" y="7"/>
                  <a:pt x="398" y="0"/>
                  <a:pt x="389" y="0"/>
                </a:cubicBezTo>
                <a:lnTo>
                  <a:pt x="303" y="0"/>
                </a:lnTo>
                <a:cubicBezTo>
                  <a:pt x="288" y="0"/>
                  <a:pt x="272" y="14"/>
                  <a:pt x="272" y="31"/>
                </a:cubicBezTo>
                <a:lnTo>
                  <a:pt x="272" y="265"/>
                </a:lnTo>
                <a:cubicBezTo>
                  <a:pt x="272" y="273"/>
                  <a:pt x="279" y="280"/>
                  <a:pt x="288" y="280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1292;p98">
            <a:extLst>
              <a:ext uri="{FF2B5EF4-FFF2-40B4-BE49-F238E27FC236}">
                <a16:creationId xmlns:a16="http://schemas.microsoft.com/office/drawing/2014/main" id="{22731F04-1726-B646-8492-3D0B0EBC2A75}"/>
              </a:ext>
            </a:extLst>
          </p:cNvPr>
          <p:cNvSpPr/>
          <p:nvPr/>
        </p:nvSpPr>
        <p:spPr>
          <a:xfrm>
            <a:off x="10471591" y="4151493"/>
            <a:ext cx="176642" cy="178339"/>
          </a:xfrm>
          <a:custGeom>
            <a:avLst/>
            <a:gdLst/>
            <a:ahLst/>
            <a:cxnLst/>
            <a:rect l="l" t="t" r="r" b="b"/>
            <a:pathLst>
              <a:path w="474" h="476" extrusionOk="0">
                <a:moveTo>
                  <a:pt x="337" y="83"/>
                </a:moveTo>
                <a:cubicBezTo>
                  <a:pt x="288" y="132"/>
                  <a:pt x="229" y="72"/>
                  <a:pt x="174" y="127"/>
                </a:cubicBezTo>
                <a:lnTo>
                  <a:pt x="18" y="283"/>
                </a:lnTo>
                <a:cubicBezTo>
                  <a:pt x="0" y="301"/>
                  <a:pt x="0" y="330"/>
                  <a:pt x="18" y="348"/>
                </a:cubicBezTo>
                <a:lnTo>
                  <a:pt x="72" y="402"/>
                </a:lnTo>
                <a:lnTo>
                  <a:pt x="127" y="457"/>
                </a:lnTo>
                <a:cubicBezTo>
                  <a:pt x="145" y="475"/>
                  <a:pt x="174" y="475"/>
                  <a:pt x="192" y="457"/>
                </a:cubicBezTo>
                <a:lnTo>
                  <a:pt x="349" y="299"/>
                </a:lnTo>
                <a:cubicBezTo>
                  <a:pt x="403" y="245"/>
                  <a:pt x="343" y="186"/>
                  <a:pt x="392" y="137"/>
                </a:cubicBezTo>
                <a:lnTo>
                  <a:pt x="405" y="124"/>
                </a:lnTo>
                <a:cubicBezTo>
                  <a:pt x="408" y="121"/>
                  <a:pt x="408" y="116"/>
                  <a:pt x="405" y="113"/>
                </a:cubicBezTo>
                <a:lnTo>
                  <a:pt x="362" y="70"/>
                </a:lnTo>
                <a:cubicBezTo>
                  <a:pt x="359" y="67"/>
                  <a:pt x="354" y="67"/>
                  <a:pt x="351" y="70"/>
                </a:cubicBezTo>
                <a:lnTo>
                  <a:pt x="337" y="83"/>
                </a:lnTo>
                <a:close/>
                <a:moveTo>
                  <a:pt x="300" y="283"/>
                </a:moveTo>
                <a:lnTo>
                  <a:pt x="245" y="337"/>
                </a:lnTo>
                <a:cubicBezTo>
                  <a:pt x="239" y="344"/>
                  <a:pt x="230" y="344"/>
                  <a:pt x="223" y="337"/>
                </a:cubicBezTo>
                <a:lnTo>
                  <a:pt x="180" y="294"/>
                </a:lnTo>
                <a:lnTo>
                  <a:pt x="136" y="250"/>
                </a:lnTo>
                <a:cubicBezTo>
                  <a:pt x="130" y="244"/>
                  <a:pt x="130" y="235"/>
                  <a:pt x="136" y="228"/>
                </a:cubicBezTo>
                <a:lnTo>
                  <a:pt x="191" y="174"/>
                </a:lnTo>
                <a:cubicBezTo>
                  <a:pt x="197" y="168"/>
                  <a:pt x="206" y="168"/>
                  <a:pt x="213" y="174"/>
                </a:cubicBezTo>
                <a:lnTo>
                  <a:pt x="256" y="218"/>
                </a:lnTo>
                <a:lnTo>
                  <a:pt x="300" y="261"/>
                </a:lnTo>
                <a:cubicBezTo>
                  <a:pt x="306" y="267"/>
                  <a:pt x="306" y="277"/>
                  <a:pt x="300" y="283"/>
                </a:cubicBezTo>
                <a:close/>
                <a:moveTo>
                  <a:pt x="467" y="39"/>
                </a:moveTo>
                <a:lnTo>
                  <a:pt x="451" y="23"/>
                </a:lnTo>
                <a:lnTo>
                  <a:pt x="434" y="7"/>
                </a:lnTo>
                <a:cubicBezTo>
                  <a:pt x="428" y="0"/>
                  <a:pt x="419" y="0"/>
                  <a:pt x="413" y="7"/>
                </a:cubicBezTo>
                <a:lnTo>
                  <a:pt x="392" y="27"/>
                </a:lnTo>
                <a:cubicBezTo>
                  <a:pt x="389" y="30"/>
                  <a:pt x="389" y="35"/>
                  <a:pt x="392" y="38"/>
                </a:cubicBezTo>
                <a:lnTo>
                  <a:pt x="435" y="81"/>
                </a:lnTo>
                <a:cubicBezTo>
                  <a:pt x="438" y="84"/>
                  <a:pt x="443" y="84"/>
                  <a:pt x="446" y="81"/>
                </a:cubicBezTo>
                <a:lnTo>
                  <a:pt x="466" y="60"/>
                </a:lnTo>
                <a:cubicBezTo>
                  <a:pt x="473" y="56"/>
                  <a:pt x="473" y="46"/>
                  <a:pt x="467" y="39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1294;p98">
            <a:extLst>
              <a:ext uri="{FF2B5EF4-FFF2-40B4-BE49-F238E27FC236}">
                <a16:creationId xmlns:a16="http://schemas.microsoft.com/office/drawing/2014/main" id="{25E8B4AF-8A07-1842-953A-B6BF3BD32B79}"/>
              </a:ext>
            </a:extLst>
          </p:cNvPr>
          <p:cNvSpPr/>
          <p:nvPr/>
        </p:nvSpPr>
        <p:spPr>
          <a:xfrm>
            <a:off x="6218993" y="4991996"/>
            <a:ext cx="174990" cy="176688"/>
          </a:xfrm>
          <a:custGeom>
            <a:avLst/>
            <a:gdLst/>
            <a:ahLst/>
            <a:cxnLst/>
            <a:rect l="l" t="t" r="r" b="b"/>
            <a:pathLst>
              <a:path w="469" h="473" extrusionOk="0">
                <a:moveTo>
                  <a:pt x="343" y="181"/>
                </a:moveTo>
                <a:cubicBezTo>
                  <a:pt x="344" y="168"/>
                  <a:pt x="355" y="159"/>
                  <a:pt x="368" y="159"/>
                </a:cubicBezTo>
                <a:lnTo>
                  <a:pt x="435" y="159"/>
                </a:lnTo>
                <a:cubicBezTo>
                  <a:pt x="438" y="159"/>
                  <a:pt x="440" y="158"/>
                  <a:pt x="442" y="155"/>
                </a:cubicBezTo>
                <a:cubicBezTo>
                  <a:pt x="448" y="144"/>
                  <a:pt x="453" y="133"/>
                  <a:pt x="457" y="123"/>
                </a:cubicBezTo>
                <a:cubicBezTo>
                  <a:pt x="458" y="118"/>
                  <a:pt x="455" y="112"/>
                  <a:pt x="450" y="112"/>
                </a:cubicBezTo>
                <a:lnTo>
                  <a:pt x="400" y="112"/>
                </a:lnTo>
                <a:cubicBezTo>
                  <a:pt x="387" y="112"/>
                  <a:pt x="376" y="103"/>
                  <a:pt x="375" y="91"/>
                </a:cubicBezTo>
                <a:cubicBezTo>
                  <a:pt x="374" y="77"/>
                  <a:pt x="385" y="66"/>
                  <a:pt x="398" y="66"/>
                </a:cubicBezTo>
                <a:lnTo>
                  <a:pt x="461" y="66"/>
                </a:lnTo>
                <a:cubicBezTo>
                  <a:pt x="465" y="66"/>
                  <a:pt x="468" y="63"/>
                  <a:pt x="468" y="58"/>
                </a:cubicBezTo>
                <a:lnTo>
                  <a:pt x="468" y="35"/>
                </a:lnTo>
                <a:cubicBezTo>
                  <a:pt x="468" y="26"/>
                  <a:pt x="461" y="19"/>
                  <a:pt x="453" y="19"/>
                </a:cubicBezTo>
                <a:lnTo>
                  <a:pt x="369" y="19"/>
                </a:lnTo>
                <a:cubicBezTo>
                  <a:pt x="346" y="19"/>
                  <a:pt x="327" y="38"/>
                  <a:pt x="327" y="61"/>
                </a:cubicBezTo>
                <a:lnTo>
                  <a:pt x="327" y="62"/>
                </a:lnTo>
                <a:cubicBezTo>
                  <a:pt x="327" y="105"/>
                  <a:pt x="299" y="144"/>
                  <a:pt x="257" y="155"/>
                </a:cubicBezTo>
                <a:lnTo>
                  <a:pt x="257" y="91"/>
                </a:lnTo>
                <a:cubicBezTo>
                  <a:pt x="274" y="81"/>
                  <a:pt x="284" y="63"/>
                  <a:pt x="281" y="42"/>
                </a:cubicBezTo>
                <a:cubicBezTo>
                  <a:pt x="278" y="22"/>
                  <a:pt x="260" y="6"/>
                  <a:pt x="240" y="3"/>
                </a:cubicBezTo>
                <a:cubicBezTo>
                  <a:pt x="212" y="0"/>
                  <a:pt x="188" y="22"/>
                  <a:pt x="188" y="50"/>
                </a:cubicBezTo>
                <a:cubicBezTo>
                  <a:pt x="188" y="67"/>
                  <a:pt x="197" y="82"/>
                  <a:pt x="211" y="91"/>
                </a:cubicBezTo>
                <a:lnTo>
                  <a:pt x="211" y="156"/>
                </a:lnTo>
                <a:cubicBezTo>
                  <a:pt x="170" y="145"/>
                  <a:pt x="141" y="106"/>
                  <a:pt x="141" y="63"/>
                </a:cubicBezTo>
                <a:lnTo>
                  <a:pt x="141" y="62"/>
                </a:lnTo>
                <a:cubicBezTo>
                  <a:pt x="141" y="38"/>
                  <a:pt x="123" y="20"/>
                  <a:pt x="99" y="20"/>
                </a:cubicBezTo>
                <a:lnTo>
                  <a:pt x="16" y="20"/>
                </a:lnTo>
                <a:cubicBezTo>
                  <a:pt x="7" y="20"/>
                  <a:pt x="0" y="27"/>
                  <a:pt x="0" y="35"/>
                </a:cubicBezTo>
                <a:lnTo>
                  <a:pt x="0" y="59"/>
                </a:lnTo>
                <a:cubicBezTo>
                  <a:pt x="0" y="63"/>
                  <a:pt x="4" y="66"/>
                  <a:pt x="8" y="66"/>
                </a:cubicBezTo>
                <a:lnTo>
                  <a:pt x="69" y="66"/>
                </a:lnTo>
                <a:cubicBezTo>
                  <a:pt x="81" y="66"/>
                  <a:pt x="93" y="76"/>
                  <a:pt x="94" y="88"/>
                </a:cubicBezTo>
                <a:cubicBezTo>
                  <a:pt x="95" y="101"/>
                  <a:pt x="84" y="113"/>
                  <a:pt x="71" y="113"/>
                </a:cubicBezTo>
                <a:lnTo>
                  <a:pt x="20" y="113"/>
                </a:lnTo>
                <a:cubicBezTo>
                  <a:pt x="14" y="113"/>
                  <a:pt x="11" y="119"/>
                  <a:pt x="13" y="124"/>
                </a:cubicBezTo>
                <a:cubicBezTo>
                  <a:pt x="17" y="134"/>
                  <a:pt x="21" y="145"/>
                  <a:pt x="28" y="156"/>
                </a:cubicBezTo>
                <a:cubicBezTo>
                  <a:pt x="29" y="158"/>
                  <a:pt x="32" y="160"/>
                  <a:pt x="35" y="160"/>
                </a:cubicBezTo>
                <a:lnTo>
                  <a:pt x="102" y="160"/>
                </a:lnTo>
                <a:cubicBezTo>
                  <a:pt x="114" y="160"/>
                  <a:pt x="126" y="169"/>
                  <a:pt x="127" y="182"/>
                </a:cubicBezTo>
                <a:cubicBezTo>
                  <a:pt x="127" y="195"/>
                  <a:pt x="116" y="207"/>
                  <a:pt x="103" y="207"/>
                </a:cubicBezTo>
                <a:lnTo>
                  <a:pt x="85" y="207"/>
                </a:lnTo>
                <a:cubicBezTo>
                  <a:pt x="78" y="207"/>
                  <a:pt x="74" y="216"/>
                  <a:pt x="80" y="221"/>
                </a:cubicBezTo>
                <a:cubicBezTo>
                  <a:pt x="113" y="249"/>
                  <a:pt x="156" y="269"/>
                  <a:pt x="212" y="269"/>
                </a:cubicBezTo>
                <a:lnTo>
                  <a:pt x="212" y="446"/>
                </a:lnTo>
                <a:cubicBezTo>
                  <a:pt x="212" y="459"/>
                  <a:pt x="222" y="471"/>
                  <a:pt x="234" y="471"/>
                </a:cubicBezTo>
                <a:cubicBezTo>
                  <a:pt x="247" y="472"/>
                  <a:pt x="259" y="461"/>
                  <a:pt x="259" y="448"/>
                </a:cubicBezTo>
                <a:lnTo>
                  <a:pt x="259" y="268"/>
                </a:lnTo>
                <a:cubicBezTo>
                  <a:pt x="315" y="268"/>
                  <a:pt x="359" y="248"/>
                  <a:pt x="391" y="220"/>
                </a:cubicBezTo>
                <a:cubicBezTo>
                  <a:pt x="397" y="215"/>
                  <a:pt x="394" y="206"/>
                  <a:pt x="387" y="206"/>
                </a:cubicBezTo>
                <a:lnTo>
                  <a:pt x="366" y="206"/>
                </a:lnTo>
                <a:cubicBezTo>
                  <a:pt x="353" y="206"/>
                  <a:pt x="342" y="195"/>
                  <a:pt x="343" y="181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1295;p98">
            <a:extLst>
              <a:ext uri="{FF2B5EF4-FFF2-40B4-BE49-F238E27FC236}">
                <a16:creationId xmlns:a16="http://schemas.microsoft.com/office/drawing/2014/main" id="{E189ADA5-F7E3-F24E-A2B1-8B8DE9052D45}"/>
              </a:ext>
            </a:extLst>
          </p:cNvPr>
          <p:cNvSpPr/>
          <p:nvPr/>
        </p:nvSpPr>
        <p:spPr>
          <a:xfrm>
            <a:off x="6659772" y="4993648"/>
            <a:ext cx="110606" cy="175036"/>
          </a:xfrm>
          <a:custGeom>
            <a:avLst/>
            <a:gdLst/>
            <a:ahLst/>
            <a:cxnLst/>
            <a:rect l="l" t="t" r="r" b="b"/>
            <a:pathLst>
              <a:path w="297" h="469" extrusionOk="0">
                <a:moveTo>
                  <a:pt x="283" y="86"/>
                </a:moveTo>
                <a:cubicBezTo>
                  <a:pt x="290" y="86"/>
                  <a:pt x="296" y="80"/>
                  <a:pt x="296" y="73"/>
                </a:cubicBezTo>
                <a:cubicBezTo>
                  <a:pt x="296" y="67"/>
                  <a:pt x="293" y="62"/>
                  <a:pt x="287" y="59"/>
                </a:cubicBezTo>
                <a:cubicBezTo>
                  <a:pt x="277" y="53"/>
                  <a:pt x="262" y="27"/>
                  <a:pt x="256" y="11"/>
                </a:cubicBezTo>
                <a:cubicBezTo>
                  <a:pt x="255" y="4"/>
                  <a:pt x="248" y="0"/>
                  <a:pt x="242" y="0"/>
                </a:cubicBezTo>
                <a:lnTo>
                  <a:pt x="53" y="0"/>
                </a:lnTo>
                <a:cubicBezTo>
                  <a:pt x="47" y="0"/>
                  <a:pt x="41" y="4"/>
                  <a:pt x="39" y="11"/>
                </a:cubicBezTo>
                <a:cubicBezTo>
                  <a:pt x="34" y="26"/>
                  <a:pt x="18" y="53"/>
                  <a:pt x="9" y="59"/>
                </a:cubicBezTo>
                <a:cubicBezTo>
                  <a:pt x="4" y="62"/>
                  <a:pt x="1" y="67"/>
                  <a:pt x="1" y="73"/>
                </a:cubicBezTo>
                <a:cubicBezTo>
                  <a:pt x="1" y="81"/>
                  <a:pt x="7" y="86"/>
                  <a:pt x="14" y="86"/>
                </a:cubicBezTo>
                <a:lnTo>
                  <a:pt x="283" y="86"/>
                </a:lnTo>
                <a:close/>
                <a:moveTo>
                  <a:pt x="0" y="420"/>
                </a:moveTo>
                <a:cubicBezTo>
                  <a:pt x="0" y="446"/>
                  <a:pt x="21" y="468"/>
                  <a:pt x="47" y="468"/>
                </a:cubicBezTo>
                <a:lnTo>
                  <a:pt x="249" y="468"/>
                </a:lnTo>
                <a:cubicBezTo>
                  <a:pt x="275" y="468"/>
                  <a:pt x="296" y="446"/>
                  <a:pt x="296" y="421"/>
                </a:cubicBezTo>
                <a:lnTo>
                  <a:pt x="296" y="420"/>
                </a:lnTo>
                <a:cubicBezTo>
                  <a:pt x="296" y="411"/>
                  <a:pt x="289" y="405"/>
                  <a:pt x="281" y="405"/>
                </a:cubicBezTo>
                <a:lnTo>
                  <a:pt x="15" y="405"/>
                </a:lnTo>
                <a:cubicBezTo>
                  <a:pt x="7" y="405"/>
                  <a:pt x="0" y="412"/>
                  <a:pt x="0" y="420"/>
                </a:cubicBezTo>
                <a:close/>
                <a:moveTo>
                  <a:pt x="296" y="343"/>
                </a:moveTo>
                <a:lnTo>
                  <a:pt x="296" y="148"/>
                </a:lnTo>
                <a:cubicBezTo>
                  <a:pt x="296" y="140"/>
                  <a:pt x="289" y="133"/>
                  <a:pt x="280" y="133"/>
                </a:cubicBezTo>
                <a:lnTo>
                  <a:pt x="16" y="133"/>
                </a:lnTo>
                <a:cubicBezTo>
                  <a:pt x="7" y="133"/>
                  <a:pt x="0" y="140"/>
                  <a:pt x="0" y="148"/>
                </a:cubicBezTo>
                <a:lnTo>
                  <a:pt x="0" y="343"/>
                </a:lnTo>
                <a:cubicBezTo>
                  <a:pt x="0" y="352"/>
                  <a:pt x="7" y="359"/>
                  <a:pt x="16" y="359"/>
                </a:cubicBezTo>
                <a:lnTo>
                  <a:pt x="280" y="359"/>
                </a:lnTo>
                <a:cubicBezTo>
                  <a:pt x="289" y="359"/>
                  <a:pt x="296" y="352"/>
                  <a:pt x="296" y="343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1296;p98">
            <a:extLst>
              <a:ext uri="{FF2B5EF4-FFF2-40B4-BE49-F238E27FC236}">
                <a16:creationId xmlns:a16="http://schemas.microsoft.com/office/drawing/2014/main" id="{6ECABBC0-EF9F-CC44-8A0D-88FA3B24AB14}"/>
              </a:ext>
            </a:extLst>
          </p:cNvPr>
          <p:cNvSpPr/>
          <p:nvPr/>
        </p:nvSpPr>
        <p:spPr>
          <a:xfrm>
            <a:off x="7069183" y="4993648"/>
            <a:ext cx="176641" cy="175036"/>
          </a:xfrm>
          <a:custGeom>
            <a:avLst/>
            <a:gdLst/>
            <a:ahLst/>
            <a:cxnLst/>
            <a:rect l="l" t="t" r="r" b="b"/>
            <a:pathLst>
              <a:path w="471" h="469" extrusionOk="0">
                <a:moveTo>
                  <a:pt x="469" y="197"/>
                </a:moveTo>
                <a:cubicBezTo>
                  <a:pt x="450" y="86"/>
                  <a:pt x="353" y="0"/>
                  <a:pt x="235" y="0"/>
                </a:cubicBezTo>
                <a:cubicBezTo>
                  <a:pt x="118" y="0"/>
                  <a:pt x="21" y="86"/>
                  <a:pt x="2" y="197"/>
                </a:cubicBezTo>
                <a:cubicBezTo>
                  <a:pt x="0" y="204"/>
                  <a:pt x="9" y="210"/>
                  <a:pt x="14" y="205"/>
                </a:cubicBezTo>
                <a:cubicBezTo>
                  <a:pt x="26" y="195"/>
                  <a:pt x="41" y="190"/>
                  <a:pt x="58" y="190"/>
                </a:cubicBezTo>
                <a:cubicBezTo>
                  <a:pt x="80" y="190"/>
                  <a:pt x="99" y="200"/>
                  <a:pt x="111" y="215"/>
                </a:cubicBezTo>
                <a:cubicBezTo>
                  <a:pt x="115" y="219"/>
                  <a:pt x="120" y="219"/>
                  <a:pt x="123" y="215"/>
                </a:cubicBezTo>
                <a:cubicBezTo>
                  <a:pt x="136" y="200"/>
                  <a:pt x="154" y="190"/>
                  <a:pt x="176" y="190"/>
                </a:cubicBezTo>
                <a:cubicBezTo>
                  <a:pt x="198" y="190"/>
                  <a:pt x="217" y="200"/>
                  <a:pt x="229" y="215"/>
                </a:cubicBezTo>
                <a:cubicBezTo>
                  <a:pt x="232" y="219"/>
                  <a:pt x="239" y="219"/>
                  <a:pt x="242" y="215"/>
                </a:cubicBezTo>
                <a:cubicBezTo>
                  <a:pt x="254" y="200"/>
                  <a:pt x="274" y="190"/>
                  <a:pt x="295" y="190"/>
                </a:cubicBezTo>
                <a:cubicBezTo>
                  <a:pt x="317" y="190"/>
                  <a:pt x="336" y="200"/>
                  <a:pt x="348" y="215"/>
                </a:cubicBezTo>
                <a:cubicBezTo>
                  <a:pt x="352" y="219"/>
                  <a:pt x="357" y="219"/>
                  <a:pt x="360" y="215"/>
                </a:cubicBezTo>
                <a:cubicBezTo>
                  <a:pt x="372" y="200"/>
                  <a:pt x="391" y="190"/>
                  <a:pt x="413" y="190"/>
                </a:cubicBezTo>
                <a:cubicBezTo>
                  <a:pt x="429" y="190"/>
                  <a:pt x="445" y="196"/>
                  <a:pt x="457" y="205"/>
                </a:cubicBezTo>
                <a:cubicBezTo>
                  <a:pt x="462" y="210"/>
                  <a:pt x="470" y="205"/>
                  <a:pt x="469" y="197"/>
                </a:cubicBezTo>
                <a:close/>
                <a:moveTo>
                  <a:pt x="329" y="374"/>
                </a:moveTo>
                <a:cubicBezTo>
                  <a:pt x="316" y="374"/>
                  <a:pt x="306" y="384"/>
                  <a:pt x="306" y="397"/>
                </a:cubicBezTo>
                <a:cubicBezTo>
                  <a:pt x="306" y="411"/>
                  <a:pt x="295" y="421"/>
                  <a:pt x="282" y="421"/>
                </a:cubicBezTo>
                <a:cubicBezTo>
                  <a:pt x="269" y="421"/>
                  <a:pt x="259" y="411"/>
                  <a:pt x="259" y="397"/>
                </a:cubicBezTo>
                <a:lnTo>
                  <a:pt x="259" y="288"/>
                </a:lnTo>
                <a:cubicBezTo>
                  <a:pt x="259" y="275"/>
                  <a:pt x="249" y="265"/>
                  <a:pt x="235" y="265"/>
                </a:cubicBezTo>
                <a:cubicBezTo>
                  <a:pt x="222" y="265"/>
                  <a:pt x="212" y="275"/>
                  <a:pt x="212" y="288"/>
                </a:cubicBezTo>
                <a:lnTo>
                  <a:pt x="212" y="397"/>
                </a:lnTo>
                <a:cubicBezTo>
                  <a:pt x="212" y="436"/>
                  <a:pt x="243" y="468"/>
                  <a:pt x="282" y="468"/>
                </a:cubicBezTo>
                <a:cubicBezTo>
                  <a:pt x="321" y="468"/>
                  <a:pt x="352" y="436"/>
                  <a:pt x="352" y="397"/>
                </a:cubicBezTo>
                <a:cubicBezTo>
                  <a:pt x="352" y="384"/>
                  <a:pt x="342" y="374"/>
                  <a:pt x="329" y="374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1297;p98">
            <a:extLst>
              <a:ext uri="{FF2B5EF4-FFF2-40B4-BE49-F238E27FC236}">
                <a16:creationId xmlns:a16="http://schemas.microsoft.com/office/drawing/2014/main" id="{9EFE665E-8587-C146-BEFC-4FF26A937CD0}"/>
              </a:ext>
            </a:extLst>
          </p:cNvPr>
          <p:cNvSpPr/>
          <p:nvPr/>
        </p:nvSpPr>
        <p:spPr>
          <a:xfrm>
            <a:off x="7498405" y="4993648"/>
            <a:ext cx="146925" cy="175036"/>
          </a:xfrm>
          <a:custGeom>
            <a:avLst/>
            <a:gdLst/>
            <a:ahLst/>
            <a:cxnLst/>
            <a:rect l="l" t="t" r="r" b="b"/>
            <a:pathLst>
              <a:path w="391" h="469" extrusionOk="0">
                <a:moveTo>
                  <a:pt x="374" y="0"/>
                </a:moveTo>
                <a:lnTo>
                  <a:pt x="343" y="0"/>
                </a:lnTo>
                <a:cubicBezTo>
                  <a:pt x="334" y="0"/>
                  <a:pt x="327" y="7"/>
                  <a:pt x="327" y="15"/>
                </a:cubicBezTo>
                <a:lnTo>
                  <a:pt x="327" y="46"/>
                </a:lnTo>
                <a:cubicBezTo>
                  <a:pt x="327" y="55"/>
                  <a:pt x="320" y="62"/>
                  <a:pt x="312" y="62"/>
                </a:cubicBezTo>
                <a:lnTo>
                  <a:pt x="296" y="62"/>
                </a:lnTo>
                <a:cubicBezTo>
                  <a:pt x="288" y="62"/>
                  <a:pt x="281" y="55"/>
                  <a:pt x="281" y="46"/>
                </a:cubicBezTo>
                <a:lnTo>
                  <a:pt x="281" y="15"/>
                </a:lnTo>
                <a:cubicBezTo>
                  <a:pt x="281" y="7"/>
                  <a:pt x="274" y="0"/>
                  <a:pt x="265" y="0"/>
                </a:cubicBezTo>
                <a:lnTo>
                  <a:pt x="234" y="0"/>
                </a:lnTo>
                <a:cubicBezTo>
                  <a:pt x="225" y="0"/>
                  <a:pt x="218" y="7"/>
                  <a:pt x="218" y="15"/>
                </a:cubicBezTo>
                <a:lnTo>
                  <a:pt x="218" y="46"/>
                </a:lnTo>
                <a:cubicBezTo>
                  <a:pt x="218" y="55"/>
                  <a:pt x="211" y="62"/>
                  <a:pt x="203" y="62"/>
                </a:cubicBezTo>
                <a:lnTo>
                  <a:pt x="187" y="62"/>
                </a:lnTo>
                <a:cubicBezTo>
                  <a:pt x="179" y="62"/>
                  <a:pt x="172" y="55"/>
                  <a:pt x="172" y="46"/>
                </a:cubicBezTo>
                <a:lnTo>
                  <a:pt x="172" y="15"/>
                </a:lnTo>
                <a:cubicBezTo>
                  <a:pt x="172" y="7"/>
                  <a:pt x="165" y="0"/>
                  <a:pt x="156" y="0"/>
                </a:cubicBezTo>
                <a:lnTo>
                  <a:pt x="125" y="0"/>
                </a:lnTo>
                <a:cubicBezTo>
                  <a:pt x="116" y="0"/>
                  <a:pt x="109" y="7"/>
                  <a:pt x="109" y="15"/>
                </a:cubicBezTo>
                <a:lnTo>
                  <a:pt x="109" y="46"/>
                </a:lnTo>
                <a:cubicBezTo>
                  <a:pt x="109" y="55"/>
                  <a:pt x="102" y="62"/>
                  <a:pt x="94" y="62"/>
                </a:cubicBezTo>
                <a:lnTo>
                  <a:pt x="78" y="62"/>
                </a:lnTo>
                <a:cubicBezTo>
                  <a:pt x="70" y="62"/>
                  <a:pt x="63" y="55"/>
                  <a:pt x="63" y="46"/>
                </a:cubicBezTo>
                <a:lnTo>
                  <a:pt x="63" y="15"/>
                </a:lnTo>
                <a:cubicBezTo>
                  <a:pt x="63" y="7"/>
                  <a:pt x="56" y="0"/>
                  <a:pt x="47" y="0"/>
                </a:cubicBezTo>
                <a:lnTo>
                  <a:pt x="16" y="0"/>
                </a:lnTo>
                <a:cubicBezTo>
                  <a:pt x="7" y="0"/>
                  <a:pt x="0" y="7"/>
                  <a:pt x="0" y="15"/>
                </a:cubicBezTo>
                <a:lnTo>
                  <a:pt x="0" y="93"/>
                </a:lnTo>
                <a:cubicBezTo>
                  <a:pt x="0" y="119"/>
                  <a:pt x="21" y="140"/>
                  <a:pt x="47" y="140"/>
                </a:cubicBezTo>
                <a:lnTo>
                  <a:pt x="343" y="140"/>
                </a:lnTo>
                <a:cubicBezTo>
                  <a:pt x="369" y="140"/>
                  <a:pt x="390" y="119"/>
                  <a:pt x="390" y="93"/>
                </a:cubicBezTo>
                <a:lnTo>
                  <a:pt x="390" y="15"/>
                </a:lnTo>
                <a:cubicBezTo>
                  <a:pt x="390" y="7"/>
                  <a:pt x="383" y="0"/>
                  <a:pt x="374" y="0"/>
                </a:cubicBezTo>
                <a:close/>
                <a:moveTo>
                  <a:pt x="339" y="200"/>
                </a:moveTo>
                <a:cubicBezTo>
                  <a:pt x="338" y="192"/>
                  <a:pt x="331" y="186"/>
                  <a:pt x="323" y="186"/>
                </a:cubicBezTo>
                <a:lnTo>
                  <a:pt x="67" y="186"/>
                </a:lnTo>
                <a:cubicBezTo>
                  <a:pt x="59" y="186"/>
                  <a:pt x="52" y="192"/>
                  <a:pt x="51" y="200"/>
                </a:cubicBezTo>
                <a:lnTo>
                  <a:pt x="16" y="449"/>
                </a:lnTo>
                <a:cubicBezTo>
                  <a:pt x="14" y="458"/>
                  <a:pt x="22" y="467"/>
                  <a:pt x="32" y="467"/>
                </a:cubicBezTo>
                <a:lnTo>
                  <a:pt x="132" y="467"/>
                </a:lnTo>
                <a:cubicBezTo>
                  <a:pt x="141" y="467"/>
                  <a:pt x="148" y="460"/>
                  <a:pt x="148" y="451"/>
                </a:cubicBezTo>
                <a:lnTo>
                  <a:pt x="148" y="376"/>
                </a:lnTo>
                <a:cubicBezTo>
                  <a:pt x="148" y="350"/>
                  <a:pt x="168" y="327"/>
                  <a:pt x="193" y="327"/>
                </a:cubicBezTo>
                <a:cubicBezTo>
                  <a:pt x="220" y="327"/>
                  <a:pt x="242" y="348"/>
                  <a:pt x="242" y="374"/>
                </a:cubicBezTo>
                <a:lnTo>
                  <a:pt x="242" y="452"/>
                </a:lnTo>
                <a:cubicBezTo>
                  <a:pt x="242" y="461"/>
                  <a:pt x="250" y="468"/>
                  <a:pt x="258" y="468"/>
                </a:cubicBezTo>
                <a:lnTo>
                  <a:pt x="359" y="468"/>
                </a:lnTo>
                <a:cubicBezTo>
                  <a:pt x="368" y="468"/>
                  <a:pt x="376" y="459"/>
                  <a:pt x="374" y="450"/>
                </a:cubicBezTo>
                <a:lnTo>
                  <a:pt x="339" y="200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1298;p98">
            <a:extLst>
              <a:ext uri="{FF2B5EF4-FFF2-40B4-BE49-F238E27FC236}">
                <a16:creationId xmlns:a16="http://schemas.microsoft.com/office/drawing/2014/main" id="{C715E7DB-7926-1145-9501-C95B8472BF99}"/>
              </a:ext>
            </a:extLst>
          </p:cNvPr>
          <p:cNvSpPr/>
          <p:nvPr/>
        </p:nvSpPr>
        <p:spPr>
          <a:xfrm>
            <a:off x="7916070" y="5008509"/>
            <a:ext cx="174990" cy="146965"/>
          </a:xfrm>
          <a:custGeom>
            <a:avLst/>
            <a:gdLst/>
            <a:ahLst/>
            <a:cxnLst/>
            <a:rect l="l" t="t" r="r" b="b"/>
            <a:pathLst>
              <a:path w="468" h="391" extrusionOk="0">
                <a:moveTo>
                  <a:pt x="444" y="343"/>
                </a:moveTo>
                <a:lnTo>
                  <a:pt x="23" y="343"/>
                </a:lnTo>
                <a:cubicBezTo>
                  <a:pt x="11" y="343"/>
                  <a:pt x="0" y="353"/>
                  <a:pt x="0" y="366"/>
                </a:cubicBezTo>
                <a:cubicBezTo>
                  <a:pt x="0" y="379"/>
                  <a:pt x="10" y="390"/>
                  <a:pt x="23" y="390"/>
                </a:cubicBezTo>
                <a:lnTo>
                  <a:pt x="444" y="390"/>
                </a:lnTo>
                <a:cubicBezTo>
                  <a:pt x="456" y="390"/>
                  <a:pt x="467" y="379"/>
                  <a:pt x="467" y="366"/>
                </a:cubicBezTo>
                <a:cubicBezTo>
                  <a:pt x="467" y="353"/>
                  <a:pt x="457" y="343"/>
                  <a:pt x="444" y="343"/>
                </a:cubicBezTo>
                <a:close/>
                <a:moveTo>
                  <a:pt x="31" y="296"/>
                </a:moveTo>
                <a:lnTo>
                  <a:pt x="296" y="296"/>
                </a:lnTo>
                <a:lnTo>
                  <a:pt x="296" y="265"/>
                </a:lnTo>
                <a:cubicBezTo>
                  <a:pt x="296" y="256"/>
                  <a:pt x="303" y="249"/>
                  <a:pt x="311" y="249"/>
                </a:cubicBezTo>
                <a:lnTo>
                  <a:pt x="389" y="249"/>
                </a:lnTo>
                <a:cubicBezTo>
                  <a:pt x="398" y="249"/>
                  <a:pt x="405" y="256"/>
                  <a:pt x="405" y="265"/>
                </a:cubicBezTo>
                <a:lnTo>
                  <a:pt x="405" y="296"/>
                </a:lnTo>
                <a:lnTo>
                  <a:pt x="436" y="296"/>
                </a:lnTo>
                <a:cubicBezTo>
                  <a:pt x="445" y="296"/>
                  <a:pt x="452" y="289"/>
                  <a:pt x="452" y="281"/>
                </a:cubicBezTo>
                <a:lnTo>
                  <a:pt x="452" y="16"/>
                </a:lnTo>
                <a:cubicBezTo>
                  <a:pt x="452" y="7"/>
                  <a:pt x="445" y="0"/>
                  <a:pt x="436" y="0"/>
                </a:cubicBezTo>
                <a:lnTo>
                  <a:pt x="31" y="0"/>
                </a:lnTo>
                <a:cubicBezTo>
                  <a:pt x="23" y="0"/>
                  <a:pt x="16" y="7"/>
                  <a:pt x="16" y="16"/>
                </a:cubicBezTo>
                <a:lnTo>
                  <a:pt x="16" y="281"/>
                </a:lnTo>
                <a:cubicBezTo>
                  <a:pt x="16" y="289"/>
                  <a:pt x="23" y="296"/>
                  <a:pt x="31" y="296"/>
                </a:cubicBezTo>
                <a:close/>
                <a:moveTo>
                  <a:pt x="101" y="94"/>
                </a:moveTo>
                <a:cubicBezTo>
                  <a:pt x="101" y="85"/>
                  <a:pt x="108" y="78"/>
                  <a:pt x="117" y="78"/>
                </a:cubicBezTo>
                <a:lnTo>
                  <a:pt x="343" y="78"/>
                </a:lnTo>
                <a:cubicBezTo>
                  <a:pt x="351" y="78"/>
                  <a:pt x="358" y="85"/>
                  <a:pt x="358" y="94"/>
                </a:cubicBezTo>
                <a:lnTo>
                  <a:pt x="358" y="109"/>
                </a:lnTo>
                <a:cubicBezTo>
                  <a:pt x="358" y="118"/>
                  <a:pt x="351" y="125"/>
                  <a:pt x="343" y="125"/>
                </a:cubicBezTo>
                <a:lnTo>
                  <a:pt x="117" y="125"/>
                </a:lnTo>
                <a:cubicBezTo>
                  <a:pt x="108" y="125"/>
                  <a:pt x="101" y="118"/>
                  <a:pt x="101" y="109"/>
                </a:cubicBezTo>
                <a:lnTo>
                  <a:pt x="101" y="94"/>
                </a:lnTo>
                <a:close/>
                <a:moveTo>
                  <a:pt x="101" y="187"/>
                </a:moveTo>
                <a:cubicBezTo>
                  <a:pt x="101" y="179"/>
                  <a:pt x="108" y="172"/>
                  <a:pt x="117" y="172"/>
                </a:cubicBezTo>
                <a:lnTo>
                  <a:pt x="265" y="172"/>
                </a:lnTo>
                <a:cubicBezTo>
                  <a:pt x="273" y="172"/>
                  <a:pt x="280" y="179"/>
                  <a:pt x="280" y="187"/>
                </a:cubicBezTo>
                <a:lnTo>
                  <a:pt x="280" y="203"/>
                </a:lnTo>
                <a:cubicBezTo>
                  <a:pt x="280" y="211"/>
                  <a:pt x="273" y="218"/>
                  <a:pt x="265" y="218"/>
                </a:cubicBezTo>
                <a:lnTo>
                  <a:pt x="117" y="218"/>
                </a:lnTo>
                <a:cubicBezTo>
                  <a:pt x="108" y="218"/>
                  <a:pt x="101" y="211"/>
                  <a:pt x="101" y="203"/>
                </a:cubicBezTo>
                <a:lnTo>
                  <a:pt x="101" y="187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1299;p98">
            <a:extLst>
              <a:ext uri="{FF2B5EF4-FFF2-40B4-BE49-F238E27FC236}">
                <a16:creationId xmlns:a16="http://schemas.microsoft.com/office/drawing/2014/main" id="{C5114301-CA6C-8645-85D1-5ECBE3CD9061}"/>
              </a:ext>
            </a:extLst>
          </p:cNvPr>
          <p:cNvSpPr/>
          <p:nvPr/>
        </p:nvSpPr>
        <p:spPr>
          <a:xfrm>
            <a:off x="8346943" y="4572570"/>
            <a:ext cx="174990" cy="175036"/>
          </a:xfrm>
          <a:custGeom>
            <a:avLst/>
            <a:gdLst/>
            <a:ahLst/>
            <a:cxnLst/>
            <a:rect l="l" t="t" r="r" b="b"/>
            <a:pathLst>
              <a:path w="469" h="468" extrusionOk="0">
                <a:moveTo>
                  <a:pt x="172" y="312"/>
                </a:moveTo>
                <a:lnTo>
                  <a:pt x="296" y="312"/>
                </a:lnTo>
                <a:cubicBezTo>
                  <a:pt x="305" y="312"/>
                  <a:pt x="312" y="305"/>
                  <a:pt x="312" y="296"/>
                </a:cubicBezTo>
                <a:lnTo>
                  <a:pt x="312" y="171"/>
                </a:lnTo>
                <a:cubicBezTo>
                  <a:pt x="312" y="163"/>
                  <a:pt x="305" y="156"/>
                  <a:pt x="296" y="156"/>
                </a:cubicBezTo>
                <a:lnTo>
                  <a:pt x="172" y="156"/>
                </a:lnTo>
                <a:cubicBezTo>
                  <a:pt x="163" y="156"/>
                  <a:pt x="156" y="163"/>
                  <a:pt x="156" y="171"/>
                </a:cubicBezTo>
                <a:lnTo>
                  <a:pt x="156" y="296"/>
                </a:lnTo>
                <a:cubicBezTo>
                  <a:pt x="156" y="305"/>
                  <a:pt x="163" y="312"/>
                  <a:pt x="172" y="312"/>
                </a:cubicBezTo>
                <a:close/>
                <a:moveTo>
                  <a:pt x="444" y="257"/>
                </a:moveTo>
                <a:cubicBezTo>
                  <a:pt x="457" y="257"/>
                  <a:pt x="468" y="248"/>
                  <a:pt x="468" y="234"/>
                </a:cubicBezTo>
                <a:cubicBezTo>
                  <a:pt x="468" y="221"/>
                  <a:pt x="457" y="210"/>
                  <a:pt x="444" y="210"/>
                </a:cubicBezTo>
                <a:lnTo>
                  <a:pt x="405" y="210"/>
                </a:lnTo>
                <a:lnTo>
                  <a:pt x="405" y="164"/>
                </a:lnTo>
                <a:lnTo>
                  <a:pt x="444" y="164"/>
                </a:lnTo>
                <a:cubicBezTo>
                  <a:pt x="457" y="164"/>
                  <a:pt x="468" y="154"/>
                  <a:pt x="468" y="140"/>
                </a:cubicBezTo>
                <a:cubicBezTo>
                  <a:pt x="468" y="127"/>
                  <a:pt x="457" y="117"/>
                  <a:pt x="444" y="117"/>
                </a:cubicBezTo>
                <a:lnTo>
                  <a:pt x="405" y="117"/>
                </a:lnTo>
                <a:lnTo>
                  <a:pt x="405" y="109"/>
                </a:lnTo>
                <a:cubicBezTo>
                  <a:pt x="405" y="83"/>
                  <a:pt x="384" y="62"/>
                  <a:pt x="359" y="62"/>
                </a:cubicBezTo>
                <a:lnTo>
                  <a:pt x="351" y="62"/>
                </a:lnTo>
                <a:lnTo>
                  <a:pt x="351" y="24"/>
                </a:lnTo>
                <a:cubicBezTo>
                  <a:pt x="351" y="10"/>
                  <a:pt x="341" y="0"/>
                  <a:pt x="327" y="0"/>
                </a:cubicBezTo>
                <a:cubicBezTo>
                  <a:pt x="314" y="0"/>
                  <a:pt x="304" y="10"/>
                  <a:pt x="304" y="24"/>
                </a:cubicBezTo>
                <a:lnTo>
                  <a:pt x="304" y="62"/>
                </a:lnTo>
                <a:lnTo>
                  <a:pt x="257" y="62"/>
                </a:lnTo>
                <a:lnTo>
                  <a:pt x="257" y="24"/>
                </a:lnTo>
                <a:cubicBezTo>
                  <a:pt x="257" y="10"/>
                  <a:pt x="247" y="0"/>
                  <a:pt x="234" y="0"/>
                </a:cubicBezTo>
                <a:cubicBezTo>
                  <a:pt x="221" y="0"/>
                  <a:pt x="211" y="10"/>
                  <a:pt x="211" y="24"/>
                </a:cubicBezTo>
                <a:lnTo>
                  <a:pt x="211" y="62"/>
                </a:lnTo>
                <a:lnTo>
                  <a:pt x="164" y="62"/>
                </a:lnTo>
                <a:lnTo>
                  <a:pt x="164" y="24"/>
                </a:lnTo>
                <a:cubicBezTo>
                  <a:pt x="164" y="10"/>
                  <a:pt x="155" y="0"/>
                  <a:pt x="141" y="0"/>
                </a:cubicBezTo>
                <a:cubicBezTo>
                  <a:pt x="128" y="0"/>
                  <a:pt x="117" y="10"/>
                  <a:pt x="117" y="24"/>
                </a:cubicBezTo>
                <a:lnTo>
                  <a:pt x="117" y="62"/>
                </a:lnTo>
                <a:lnTo>
                  <a:pt x="109" y="62"/>
                </a:lnTo>
                <a:cubicBezTo>
                  <a:pt x="84" y="62"/>
                  <a:pt x="63" y="83"/>
                  <a:pt x="63" y="109"/>
                </a:cubicBezTo>
                <a:lnTo>
                  <a:pt x="63" y="117"/>
                </a:lnTo>
                <a:lnTo>
                  <a:pt x="24" y="117"/>
                </a:lnTo>
                <a:cubicBezTo>
                  <a:pt x="11" y="117"/>
                  <a:pt x="0" y="127"/>
                  <a:pt x="0" y="140"/>
                </a:cubicBezTo>
                <a:cubicBezTo>
                  <a:pt x="0" y="154"/>
                  <a:pt x="11" y="164"/>
                  <a:pt x="24" y="164"/>
                </a:cubicBezTo>
                <a:lnTo>
                  <a:pt x="63" y="164"/>
                </a:lnTo>
                <a:lnTo>
                  <a:pt x="63" y="210"/>
                </a:lnTo>
                <a:lnTo>
                  <a:pt x="24" y="210"/>
                </a:lnTo>
                <a:cubicBezTo>
                  <a:pt x="11" y="210"/>
                  <a:pt x="0" y="221"/>
                  <a:pt x="0" y="234"/>
                </a:cubicBezTo>
                <a:cubicBezTo>
                  <a:pt x="0" y="248"/>
                  <a:pt x="11" y="257"/>
                  <a:pt x="24" y="257"/>
                </a:cubicBezTo>
                <a:lnTo>
                  <a:pt x="63" y="257"/>
                </a:lnTo>
                <a:lnTo>
                  <a:pt x="63" y="304"/>
                </a:lnTo>
                <a:lnTo>
                  <a:pt x="24" y="304"/>
                </a:lnTo>
                <a:cubicBezTo>
                  <a:pt x="11" y="304"/>
                  <a:pt x="0" y="314"/>
                  <a:pt x="0" y="327"/>
                </a:cubicBezTo>
                <a:cubicBezTo>
                  <a:pt x="0" y="340"/>
                  <a:pt x="11" y="351"/>
                  <a:pt x="24" y="351"/>
                </a:cubicBezTo>
                <a:lnTo>
                  <a:pt x="63" y="351"/>
                </a:lnTo>
                <a:lnTo>
                  <a:pt x="63" y="358"/>
                </a:lnTo>
                <a:cubicBezTo>
                  <a:pt x="63" y="384"/>
                  <a:pt x="84" y="405"/>
                  <a:pt x="109" y="405"/>
                </a:cubicBezTo>
                <a:lnTo>
                  <a:pt x="117" y="405"/>
                </a:lnTo>
                <a:lnTo>
                  <a:pt x="117" y="444"/>
                </a:lnTo>
                <a:cubicBezTo>
                  <a:pt x="117" y="457"/>
                  <a:pt x="128" y="467"/>
                  <a:pt x="141" y="467"/>
                </a:cubicBezTo>
                <a:cubicBezTo>
                  <a:pt x="155" y="467"/>
                  <a:pt x="164" y="457"/>
                  <a:pt x="164" y="444"/>
                </a:cubicBezTo>
                <a:lnTo>
                  <a:pt x="164" y="405"/>
                </a:lnTo>
                <a:lnTo>
                  <a:pt x="211" y="405"/>
                </a:lnTo>
                <a:lnTo>
                  <a:pt x="211" y="444"/>
                </a:lnTo>
                <a:cubicBezTo>
                  <a:pt x="211" y="457"/>
                  <a:pt x="221" y="467"/>
                  <a:pt x="234" y="467"/>
                </a:cubicBezTo>
                <a:cubicBezTo>
                  <a:pt x="247" y="467"/>
                  <a:pt x="257" y="457"/>
                  <a:pt x="257" y="444"/>
                </a:cubicBezTo>
                <a:lnTo>
                  <a:pt x="257" y="405"/>
                </a:lnTo>
                <a:lnTo>
                  <a:pt x="304" y="405"/>
                </a:lnTo>
                <a:lnTo>
                  <a:pt x="304" y="444"/>
                </a:lnTo>
                <a:cubicBezTo>
                  <a:pt x="304" y="457"/>
                  <a:pt x="314" y="467"/>
                  <a:pt x="327" y="467"/>
                </a:cubicBezTo>
                <a:cubicBezTo>
                  <a:pt x="341" y="467"/>
                  <a:pt x="351" y="457"/>
                  <a:pt x="351" y="444"/>
                </a:cubicBezTo>
                <a:lnTo>
                  <a:pt x="351" y="405"/>
                </a:lnTo>
                <a:lnTo>
                  <a:pt x="359" y="405"/>
                </a:lnTo>
                <a:cubicBezTo>
                  <a:pt x="384" y="405"/>
                  <a:pt x="405" y="384"/>
                  <a:pt x="405" y="358"/>
                </a:cubicBezTo>
                <a:lnTo>
                  <a:pt x="405" y="351"/>
                </a:lnTo>
                <a:lnTo>
                  <a:pt x="444" y="351"/>
                </a:lnTo>
                <a:cubicBezTo>
                  <a:pt x="457" y="351"/>
                  <a:pt x="468" y="340"/>
                  <a:pt x="468" y="327"/>
                </a:cubicBezTo>
                <a:cubicBezTo>
                  <a:pt x="468" y="314"/>
                  <a:pt x="457" y="304"/>
                  <a:pt x="444" y="304"/>
                </a:cubicBezTo>
                <a:lnTo>
                  <a:pt x="405" y="304"/>
                </a:lnTo>
                <a:lnTo>
                  <a:pt x="405" y="257"/>
                </a:lnTo>
                <a:lnTo>
                  <a:pt x="444" y="257"/>
                </a:lnTo>
                <a:close/>
                <a:moveTo>
                  <a:pt x="359" y="335"/>
                </a:moveTo>
                <a:cubicBezTo>
                  <a:pt x="359" y="348"/>
                  <a:pt x="348" y="358"/>
                  <a:pt x="335" y="358"/>
                </a:cubicBezTo>
                <a:lnTo>
                  <a:pt x="133" y="358"/>
                </a:lnTo>
                <a:cubicBezTo>
                  <a:pt x="120" y="358"/>
                  <a:pt x="109" y="348"/>
                  <a:pt x="109" y="335"/>
                </a:cubicBezTo>
                <a:lnTo>
                  <a:pt x="109" y="133"/>
                </a:lnTo>
                <a:cubicBezTo>
                  <a:pt x="109" y="119"/>
                  <a:pt x="120" y="109"/>
                  <a:pt x="133" y="109"/>
                </a:cubicBezTo>
                <a:lnTo>
                  <a:pt x="335" y="109"/>
                </a:lnTo>
                <a:cubicBezTo>
                  <a:pt x="348" y="109"/>
                  <a:pt x="359" y="119"/>
                  <a:pt x="359" y="133"/>
                </a:cubicBezTo>
                <a:lnTo>
                  <a:pt x="359" y="335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1300;p98">
            <a:extLst>
              <a:ext uri="{FF2B5EF4-FFF2-40B4-BE49-F238E27FC236}">
                <a16:creationId xmlns:a16="http://schemas.microsoft.com/office/drawing/2014/main" id="{B73E9322-5244-2E4A-8868-D899F36ABA0E}"/>
              </a:ext>
            </a:extLst>
          </p:cNvPr>
          <p:cNvSpPr/>
          <p:nvPr/>
        </p:nvSpPr>
        <p:spPr>
          <a:xfrm>
            <a:off x="8777815" y="4993648"/>
            <a:ext cx="174990" cy="175036"/>
          </a:xfrm>
          <a:custGeom>
            <a:avLst/>
            <a:gdLst/>
            <a:ahLst/>
            <a:cxnLst/>
            <a:rect l="l" t="t" r="r" b="b"/>
            <a:pathLst>
              <a:path w="468" h="469" extrusionOk="0">
                <a:moveTo>
                  <a:pt x="234" y="0"/>
                </a:moveTo>
                <a:cubicBezTo>
                  <a:pt x="105" y="0"/>
                  <a:pt x="0" y="106"/>
                  <a:pt x="0" y="234"/>
                </a:cubicBezTo>
                <a:cubicBezTo>
                  <a:pt x="0" y="363"/>
                  <a:pt x="106" y="468"/>
                  <a:pt x="234" y="468"/>
                </a:cubicBezTo>
                <a:cubicBezTo>
                  <a:pt x="363" y="468"/>
                  <a:pt x="467" y="363"/>
                  <a:pt x="467" y="234"/>
                </a:cubicBezTo>
                <a:cubicBezTo>
                  <a:pt x="467" y="106"/>
                  <a:pt x="362" y="0"/>
                  <a:pt x="234" y="0"/>
                </a:cubicBezTo>
                <a:close/>
                <a:moveTo>
                  <a:pt x="234" y="405"/>
                </a:moveTo>
                <a:cubicBezTo>
                  <a:pt x="139" y="405"/>
                  <a:pt x="62" y="328"/>
                  <a:pt x="62" y="234"/>
                </a:cubicBezTo>
                <a:cubicBezTo>
                  <a:pt x="62" y="140"/>
                  <a:pt x="140" y="63"/>
                  <a:pt x="234" y="63"/>
                </a:cubicBezTo>
                <a:cubicBezTo>
                  <a:pt x="329" y="63"/>
                  <a:pt x="405" y="140"/>
                  <a:pt x="405" y="234"/>
                </a:cubicBezTo>
                <a:cubicBezTo>
                  <a:pt x="405" y="328"/>
                  <a:pt x="328" y="405"/>
                  <a:pt x="234" y="405"/>
                </a:cubicBezTo>
                <a:close/>
                <a:moveTo>
                  <a:pt x="324" y="134"/>
                </a:moveTo>
                <a:lnTo>
                  <a:pt x="195" y="180"/>
                </a:lnTo>
                <a:cubicBezTo>
                  <a:pt x="188" y="183"/>
                  <a:pt x="182" y="188"/>
                  <a:pt x="180" y="195"/>
                </a:cubicBezTo>
                <a:lnTo>
                  <a:pt x="133" y="324"/>
                </a:lnTo>
                <a:cubicBezTo>
                  <a:pt x="131" y="330"/>
                  <a:pt x="137" y="337"/>
                  <a:pt x="143" y="334"/>
                </a:cubicBezTo>
                <a:lnTo>
                  <a:pt x="272" y="288"/>
                </a:lnTo>
                <a:cubicBezTo>
                  <a:pt x="279" y="285"/>
                  <a:pt x="285" y="280"/>
                  <a:pt x="287" y="273"/>
                </a:cubicBezTo>
                <a:lnTo>
                  <a:pt x="334" y="144"/>
                </a:lnTo>
                <a:cubicBezTo>
                  <a:pt x="336" y="137"/>
                  <a:pt x="330" y="131"/>
                  <a:pt x="324" y="134"/>
                </a:cubicBezTo>
                <a:close/>
                <a:moveTo>
                  <a:pt x="234" y="265"/>
                </a:moveTo>
                <a:cubicBezTo>
                  <a:pt x="216" y="265"/>
                  <a:pt x="202" y="251"/>
                  <a:pt x="202" y="234"/>
                </a:cubicBezTo>
                <a:cubicBezTo>
                  <a:pt x="202" y="217"/>
                  <a:pt x="217" y="203"/>
                  <a:pt x="234" y="203"/>
                </a:cubicBezTo>
                <a:cubicBezTo>
                  <a:pt x="252" y="203"/>
                  <a:pt x="265" y="217"/>
                  <a:pt x="265" y="234"/>
                </a:cubicBezTo>
                <a:cubicBezTo>
                  <a:pt x="265" y="251"/>
                  <a:pt x="251" y="265"/>
                  <a:pt x="234" y="265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1301;p98">
            <a:extLst>
              <a:ext uri="{FF2B5EF4-FFF2-40B4-BE49-F238E27FC236}">
                <a16:creationId xmlns:a16="http://schemas.microsoft.com/office/drawing/2014/main" id="{28CD6568-E69F-DA47-AC53-11A7BAB3BE46}"/>
              </a:ext>
            </a:extLst>
          </p:cNvPr>
          <p:cNvSpPr/>
          <p:nvPr/>
        </p:nvSpPr>
        <p:spPr>
          <a:xfrm>
            <a:off x="9205387" y="4169657"/>
            <a:ext cx="181593" cy="140360"/>
          </a:xfrm>
          <a:custGeom>
            <a:avLst/>
            <a:gdLst/>
            <a:ahLst/>
            <a:cxnLst/>
            <a:rect l="l" t="t" r="r" b="b"/>
            <a:pathLst>
              <a:path w="483" h="375" extrusionOk="0">
                <a:moveTo>
                  <a:pt x="406" y="312"/>
                </a:moveTo>
                <a:lnTo>
                  <a:pt x="15" y="312"/>
                </a:lnTo>
                <a:cubicBezTo>
                  <a:pt x="7" y="312"/>
                  <a:pt x="0" y="319"/>
                  <a:pt x="0" y="327"/>
                </a:cubicBezTo>
                <a:lnTo>
                  <a:pt x="0" y="327"/>
                </a:lnTo>
                <a:cubicBezTo>
                  <a:pt x="0" y="353"/>
                  <a:pt x="21" y="374"/>
                  <a:pt x="47" y="374"/>
                </a:cubicBezTo>
                <a:lnTo>
                  <a:pt x="374" y="374"/>
                </a:lnTo>
                <a:cubicBezTo>
                  <a:pt x="400" y="374"/>
                  <a:pt x="421" y="353"/>
                  <a:pt x="421" y="327"/>
                </a:cubicBezTo>
                <a:lnTo>
                  <a:pt x="421" y="327"/>
                </a:lnTo>
                <a:cubicBezTo>
                  <a:pt x="421" y="319"/>
                  <a:pt x="414" y="312"/>
                  <a:pt x="406" y="312"/>
                </a:cubicBezTo>
                <a:close/>
                <a:moveTo>
                  <a:pt x="390" y="0"/>
                </a:moveTo>
                <a:lnTo>
                  <a:pt x="17" y="0"/>
                </a:lnTo>
                <a:cubicBezTo>
                  <a:pt x="9" y="0"/>
                  <a:pt x="3" y="7"/>
                  <a:pt x="2" y="16"/>
                </a:cubicBezTo>
                <a:cubicBezTo>
                  <a:pt x="0" y="37"/>
                  <a:pt x="0" y="74"/>
                  <a:pt x="3" y="97"/>
                </a:cubicBezTo>
                <a:cubicBezTo>
                  <a:pt x="13" y="169"/>
                  <a:pt x="52" y="231"/>
                  <a:pt x="106" y="264"/>
                </a:cubicBezTo>
                <a:cubicBezTo>
                  <a:pt x="108" y="265"/>
                  <a:pt x="111" y="266"/>
                  <a:pt x="113" y="266"/>
                </a:cubicBezTo>
                <a:lnTo>
                  <a:pt x="276" y="266"/>
                </a:lnTo>
                <a:cubicBezTo>
                  <a:pt x="279" y="266"/>
                  <a:pt x="282" y="265"/>
                  <a:pt x="284" y="264"/>
                </a:cubicBezTo>
                <a:cubicBezTo>
                  <a:pt x="314" y="245"/>
                  <a:pt x="341" y="217"/>
                  <a:pt x="359" y="183"/>
                </a:cubicBezTo>
                <a:cubicBezTo>
                  <a:pt x="368" y="186"/>
                  <a:pt x="378" y="187"/>
                  <a:pt x="389" y="187"/>
                </a:cubicBezTo>
                <a:cubicBezTo>
                  <a:pt x="440" y="187"/>
                  <a:pt x="482" y="145"/>
                  <a:pt x="482" y="94"/>
                </a:cubicBezTo>
                <a:cubicBezTo>
                  <a:pt x="482" y="42"/>
                  <a:pt x="441" y="0"/>
                  <a:pt x="390" y="0"/>
                </a:cubicBezTo>
                <a:close/>
                <a:moveTo>
                  <a:pt x="390" y="141"/>
                </a:moveTo>
                <a:cubicBezTo>
                  <a:pt x="386" y="141"/>
                  <a:pt x="382" y="140"/>
                  <a:pt x="378" y="139"/>
                </a:cubicBezTo>
                <a:cubicBezTo>
                  <a:pt x="386" y="114"/>
                  <a:pt x="390" y="88"/>
                  <a:pt x="390" y="60"/>
                </a:cubicBezTo>
                <a:lnTo>
                  <a:pt x="390" y="47"/>
                </a:lnTo>
                <a:cubicBezTo>
                  <a:pt x="415" y="47"/>
                  <a:pt x="436" y="68"/>
                  <a:pt x="436" y="94"/>
                </a:cubicBezTo>
                <a:cubicBezTo>
                  <a:pt x="436" y="120"/>
                  <a:pt x="415" y="141"/>
                  <a:pt x="390" y="141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1302;p98">
            <a:extLst>
              <a:ext uri="{FF2B5EF4-FFF2-40B4-BE49-F238E27FC236}">
                <a16:creationId xmlns:a16="http://schemas.microsoft.com/office/drawing/2014/main" id="{A612D724-3D7F-D249-A032-CB329D5E5663}"/>
              </a:ext>
            </a:extLst>
          </p:cNvPr>
          <p:cNvSpPr/>
          <p:nvPr/>
        </p:nvSpPr>
        <p:spPr>
          <a:xfrm>
            <a:off x="9639560" y="4153144"/>
            <a:ext cx="176642" cy="176688"/>
          </a:xfrm>
          <a:custGeom>
            <a:avLst/>
            <a:gdLst/>
            <a:ahLst/>
            <a:cxnLst/>
            <a:rect l="l" t="t" r="r" b="b"/>
            <a:pathLst>
              <a:path w="473" h="472" extrusionOk="0">
                <a:moveTo>
                  <a:pt x="454" y="275"/>
                </a:moveTo>
                <a:lnTo>
                  <a:pt x="340" y="161"/>
                </a:lnTo>
                <a:cubicBezTo>
                  <a:pt x="322" y="143"/>
                  <a:pt x="293" y="143"/>
                  <a:pt x="275" y="161"/>
                </a:cubicBezTo>
                <a:lnTo>
                  <a:pt x="161" y="275"/>
                </a:lnTo>
                <a:cubicBezTo>
                  <a:pt x="143" y="292"/>
                  <a:pt x="143" y="321"/>
                  <a:pt x="161" y="339"/>
                </a:cubicBezTo>
                <a:lnTo>
                  <a:pt x="275" y="453"/>
                </a:lnTo>
                <a:cubicBezTo>
                  <a:pt x="293" y="471"/>
                  <a:pt x="321" y="471"/>
                  <a:pt x="339" y="453"/>
                </a:cubicBezTo>
                <a:lnTo>
                  <a:pt x="453" y="339"/>
                </a:lnTo>
                <a:cubicBezTo>
                  <a:pt x="472" y="322"/>
                  <a:pt x="472" y="292"/>
                  <a:pt x="454" y="275"/>
                </a:cubicBezTo>
                <a:close/>
                <a:moveTo>
                  <a:pt x="239" y="327"/>
                </a:moveTo>
                <a:cubicBezTo>
                  <a:pt x="228" y="338"/>
                  <a:pt x="211" y="338"/>
                  <a:pt x="201" y="327"/>
                </a:cubicBezTo>
                <a:cubicBezTo>
                  <a:pt x="190" y="316"/>
                  <a:pt x="190" y="299"/>
                  <a:pt x="201" y="289"/>
                </a:cubicBezTo>
                <a:cubicBezTo>
                  <a:pt x="212" y="278"/>
                  <a:pt x="229" y="278"/>
                  <a:pt x="239" y="289"/>
                </a:cubicBezTo>
                <a:cubicBezTo>
                  <a:pt x="249" y="299"/>
                  <a:pt x="249" y="316"/>
                  <a:pt x="239" y="327"/>
                </a:cubicBezTo>
                <a:close/>
                <a:moveTo>
                  <a:pt x="327" y="415"/>
                </a:moveTo>
                <a:cubicBezTo>
                  <a:pt x="316" y="426"/>
                  <a:pt x="299" y="426"/>
                  <a:pt x="289" y="415"/>
                </a:cubicBezTo>
                <a:cubicBezTo>
                  <a:pt x="278" y="404"/>
                  <a:pt x="278" y="387"/>
                  <a:pt x="289" y="377"/>
                </a:cubicBezTo>
                <a:cubicBezTo>
                  <a:pt x="300" y="366"/>
                  <a:pt x="317" y="366"/>
                  <a:pt x="327" y="377"/>
                </a:cubicBezTo>
                <a:cubicBezTo>
                  <a:pt x="337" y="387"/>
                  <a:pt x="337" y="404"/>
                  <a:pt x="327" y="415"/>
                </a:cubicBezTo>
                <a:close/>
                <a:moveTo>
                  <a:pt x="327" y="239"/>
                </a:moveTo>
                <a:cubicBezTo>
                  <a:pt x="316" y="250"/>
                  <a:pt x="299" y="250"/>
                  <a:pt x="289" y="239"/>
                </a:cubicBezTo>
                <a:cubicBezTo>
                  <a:pt x="278" y="228"/>
                  <a:pt x="278" y="211"/>
                  <a:pt x="289" y="201"/>
                </a:cubicBezTo>
                <a:cubicBezTo>
                  <a:pt x="300" y="190"/>
                  <a:pt x="317" y="190"/>
                  <a:pt x="327" y="201"/>
                </a:cubicBezTo>
                <a:cubicBezTo>
                  <a:pt x="337" y="211"/>
                  <a:pt x="337" y="228"/>
                  <a:pt x="327" y="239"/>
                </a:cubicBezTo>
                <a:close/>
                <a:moveTo>
                  <a:pt x="415" y="327"/>
                </a:moveTo>
                <a:cubicBezTo>
                  <a:pt x="404" y="338"/>
                  <a:pt x="387" y="338"/>
                  <a:pt x="377" y="327"/>
                </a:cubicBezTo>
                <a:cubicBezTo>
                  <a:pt x="366" y="316"/>
                  <a:pt x="366" y="299"/>
                  <a:pt x="377" y="289"/>
                </a:cubicBezTo>
                <a:cubicBezTo>
                  <a:pt x="387" y="278"/>
                  <a:pt x="405" y="278"/>
                  <a:pt x="415" y="289"/>
                </a:cubicBezTo>
                <a:cubicBezTo>
                  <a:pt x="426" y="299"/>
                  <a:pt x="426" y="316"/>
                  <a:pt x="415" y="327"/>
                </a:cubicBezTo>
                <a:close/>
                <a:moveTo>
                  <a:pt x="257" y="105"/>
                </a:moveTo>
                <a:lnTo>
                  <a:pt x="257" y="46"/>
                </a:lnTo>
                <a:cubicBezTo>
                  <a:pt x="257" y="21"/>
                  <a:pt x="236" y="0"/>
                  <a:pt x="210" y="0"/>
                </a:cubicBezTo>
                <a:lnTo>
                  <a:pt x="46" y="0"/>
                </a:lnTo>
                <a:cubicBezTo>
                  <a:pt x="21" y="0"/>
                  <a:pt x="0" y="21"/>
                  <a:pt x="0" y="46"/>
                </a:cubicBezTo>
                <a:lnTo>
                  <a:pt x="0" y="210"/>
                </a:lnTo>
                <a:cubicBezTo>
                  <a:pt x="0" y="236"/>
                  <a:pt x="21" y="257"/>
                  <a:pt x="46" y="257"/>
                </a:cubicBezTo>
                <a:lnTo>
                  <a:pt x="105" y="257"/>
                </a:lnTo>
                <a:cubicBezTo>
                  <a:pt x="110" y="257"/>
                  <a:pt x="114" y="254"/>
                  <a:pt x="117" y="251"/>
                </a:cubicBezTo>
                <a:cubicBezTo>
                  <a:pt x="120" y="248"/>
                  <a:pt x="123" y="245"/>
                  <a:pt x="126" y="242"/>
                </a:cubicBezTo>
                <a:lnTo>
                  <a:pt x="241" y="126"/>
                </a:lnTo>
                <a:cubicBezTo>
                  <a:pt x="244" y="123"/>
                  <a:pt x="247" y="120"/>
                  <a:pt x="250" y="117"/>
                </a:cubicBezTo>
                <a:cubicBezTo>
                  <a:pt x="254" y="114"/>
                  <a:pt x="257" y="109"/>
                  <a:pt x="257" y="105"/>
                </a:cubicBezTo>
                <a:close/>
                <a:moveTo>
                  <a:pt x="66" y="218"/>
                </a:moveTo>
                <a:cubicBezTo>
                  <a:pt x="51" y="218"/>
                  <a:pt x="39" y="204"/>
                  <a:pt x="39" y="190"/>
                </a:cubicBezTo>
                <a:cubicBezTo>
                  <a:pt x="39" y="175"/>
                  <a:pt x="51" y="163"/>
                  <a:pt x="66" y="163"/>
                </a:cubicBezTo>
                <a:cubicBezTo>
                  <a:pt x="81" y="163"/>
                  <a:pt x="93" y="175"/>
                  <a:pt x="93" y="190"/>
                </a:cubicBezTo>
                <a:cubicBezTo>
                  <a:pt x="93" y="204"/>
                  <a:pt x="81" y="218"/>
                  <a:pt x="66" y="218"/>
                </a:cubicBezTo>
                <a:close/>
                <a:moveTo>
                  <a:pt x="128" y="155"/>
                </a:moveTo>
                <a:cubicBezTo>
                  <a:pt x="113" y="155"/>
                  <a:pt x="101" y="143"/>
                  <a:pt x="101" y="128"/>
                </a:cubicBezTo>
                <a:cubicBezTo>
                  <a:pt x="101" y="113"/>
                  <a:pt x="113" y="101"/>
                  <a:pt x="128" y="101"/>
                </a:cubicBezTo>
                <a:cubicBezTo>
                  <a:pt x="143" y="101"/>
                  <a:pt x="155" y="113"/>
                  <a:pt x="155" y="128"/>
                </a:cubicBezTo>
                <a:cubicBezTo>
                  <a:pt x="155" y="143"/>
                  <a:pt x="143" y="155"/>
                  <a:pt x="128" y="155"/>
                </a:cubicBezTo>
                <a:close/>
                <a:moveTo>
                  <a:pt x="191" y="93"/>
                </a:moveTo>
                <a:cubicBezTo>
                  <a:pt x="176" y="93"/>
                  <a:pt x="163" y="81"/>
                  <a:pt x="163" y="66"/>
                </a:cubicBezTo>
                <a:cubicBezTo>
                  <a:pt x="163" y="51"/>
                  <a:pt x="177" y="39"/>
                  <a:pt x="191" y="39"/>
                </a:cubicBezTo>
                <a:cubicBezTo>
                  <a:pt x="206" y="39"/>
                  <a:pt x="218" y="51"/>
                  <a:pt x="218" y="66"/>
                </a:cubicBezTo>
                <a:cubicBezTo>
                  <a:pt x="218" y="81"/>
                  <a:pt x="205" y="93"/>
                  <a:pt x="191" y="93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1303;p98">
            <a:extLst>
              <a:ext uri="{FF2B5EF4-FFF2-40B4-BE49-F238E27FC236}">
                <a16:creationId xmlns:a16="http://schemas.microsoft.com/office/drawing/2014/main" id="{EF829BAD-BE6C-D441-B91F-604FE9C4539F}"/>
              </a:ext>
            </a:extLst>
          </p:cNvPr>
          <p:cNvSpPr/>
          <p:nvPr/>
        </p:nvSpPr>
        <p:spPr>
          <a:xfrm>
            <a:off x="10055576" y="4572570"/>
            <a:ext cx="176642" cy="175036"/>
          </a:xfrm>
          <a:custGeom>
            <a:avLst/>
            <a:gdLst/>
            <a:ahLst/>
            <a:cxnLst/>
            <a:rect l="l" t="t" r="r" b="b"/>
            <a:pathLst>
              <a:path w="470" h="467" extrusionOk="0">
                <a:moveTo>
                  <a:pt x="265" y="256"/>
                </a:moveTo>
                <a:lnTo>
                  <a:pt x="256" y="240"/>
                </a:lnTo>
                <a:cubicBezTo>
                  <a:pt x="252" y="234"/>
                  <a:pt x="246" y="230"/>
                  <a:pt x="239" y="230"/>
                </a:cubicBezTo>
                <a:cubicBezTo>
                  <a:pt x="236" y="230"/>
                  <a:pt x="234" y="230"/>
                  <a:pt x="232" y="231"/>
                </a:cubicBezTo>
                <a:lnTo>
                  <a:pt x="205" y="241"/>
                </a:lnTo>
                <a:cubicBezTo>
                  <a:pt x="194" y="232"/>
                  <a:pt x="182" y="226"/>
                  <a:pt x="169" y="221"/>
                </a:cubicBezTo>
                <a:lnTo>
                  <a:pt x="164" y="193"/>
                </a:lnTo>
                <a:cubicBezTo>
                  <a:pt x="163" y="184"/>
                  <a:pt x="154" y="178"/>
                  <a:pt x="145" y="178"/>
                </a:cubicBezTo>
                <a:lnTo>
                  <a:pt x="125" y="178"/>
                </a:lnTo>
                <a:cubicBezTo>
                  <a:pt x="116" y="178"/>
                  <a:pt x="107" y="184"/>
                  <a:pt x="106" y="194"/>
                </a:cubicBezTo>
                <a:lnTo>
                  <a:pt x="101" y="221"/>
                </a:lnTo>
                <a:cubicBezTo>
                  <a:pt x="88" y="226"/>
                  <a:pt x="76" y="233"/>
                  <a:pt x="65" y="242"/>
                </a:cubicBezTo>
                <a:lnTo>
                  <a:pt x="38" y="232"/>
                </a:lnTo>
                <a:cubicBezTo>
                  <a:pt x="36" y="231"/>
                  <a:pt x="33" y="230"/>
                  <a:pt x="31" y="230"/>
                </a:cubicBezTo>
                <a:cubicBezTo>
                  <a:pt x="24" y="230"/>
                  <a:pt x="17" y="234"/>
                  <a:pt x="14" y="241"/>
                </a:cubicBezTo>
                <a:lnTo>
                  <a:pt x="4" y="257"/>
                </a:lnTo>
                <a:cubicBezTo>
                  <a:pt x="0" y="265"/>
                  <a:pt x="1" y="276"/>
                  <a:pt x="9" y="282"/>
                </a:cubicBezTo>
                <a:lnTo>
                  <a:pt x="32" y="300"/>
                </a:lnTo>
                <a:cubicBezTo>
                  <a:pt x="30" y="307"/>
                  <a:pt x="29" y="315"/>
                  <a:pt x="29" y="321"/>
                </a:cubicBezTo>
                <a:cubicBezTo>
                  <a:pt x="29" y="328"/>
                  <a:pt x="30" y="335"/>
                  <a:pt x="32" y="342"/>
                </a:cubicBezTo>
                <a:lnTo>
                  <a:pt x="9" y="360"/>
                </a:lnTo>
                <a:cubicBezTo>
                  <a:pt x="1" y="367"/>
                  <a:pt x="0" y="378"/>
                  <a:pt x="4" y="385"/>
                </a:cubicBezTo>
                <a:lnTo>
                  <a:pt x="14" y="402"/>
                </a:lnTo>
                <a:cubicBezTo>
                  <a:pt x="18" y="408"/>
                  <a:pt x="24" y="412"/>
                  <a:pt x="31" y="412"/>
                </a:cubicBezTo>
                <a:cubicBezTo>
                  <a:pt x="33" y="412"/>
                  <a:pt x="36" y="411"/>
                  <a:pt x="38" y="410"/>
                </a:cubicBezTo>
                <a:lnTo>
                  <a:pt x="65" y="400"/>
                </a:lnTo>
                <a:cubicBezTo>
                  <a:pt x="76" y="409"/>
                  <a:pt x="88" y="416"/>
                  <a:pt x="101" y="420"/>
                </a:cubicBezTo>
                <a:lnTo>
                  <a:pt x="106" y="449"/>
                </a:lnTo>
                <a:cubicBezTo>
                  <a:pt x="107" y="459"/>
                  <a:pt x="116" y="466"/>
                  <a:pt x="125" y="466"/>
                </a:cubicBezTo>
                <a:lnTo>
                  <a:pt x="145" y="466"/>
                </a:lnTo>
                <a:cubicBezTo>
                  <a:pt x="154" y="466"/>
                  <a:pt x="163" y="459"/>
                  <a:pt x="164" y="449"/>
                </a:cubicBezTo>
                <a:lnTo>
                  <a:pt x="169" y="420"/>
                </a:lnTo>
                <a:cubicBezTo>
                  <a:pt x="183" y="416"/>
                  <a:pt x="195" y="408"/>
                  <a:pt x="206" y="399"/>
                </a:cubicBezTo>
                <a:lnTo>
                  <a:pt x="232" y="409"/>
                </a:lnTo>
                <a:cubicBezTo>
                  <a:pt x="234" y="409"/>
                  <a:pt x="236" y="410"/>
                  <a:pt x="239" y="410"/>
                </a:cubicBezTo>
                <a:cubicBezTo>
                  <a:pt x="246" y="410"/>
                  <a:pt x="252" y="406"/>
                  <a:pt x="256" y="401"/>
                </a:cubicBezTo>
                <a:lnTo>
                  <a:pt x="265" y="385"/>
                </a:lnTo>
                <a:cubicBezTo>
                  <a:pt x="270" y="377"/>
                  <a:pt x="268" y="366"/>
                  <a:pt x="261" y="360"/>
                </a:cubicBezTo>
                <a:lnTo>
                  <a:pt x="238" y="341"/>
                </a:lnTo>
                <a:cubicBezTo>
                  <a:pt x="240" y="334"/>
                  <a:pt x="240" y="327"/>
                  <a:pt x="240" y="321"/>
                </a:cubicBezTo>
                <a:cubicBezTo>
                  <a:pt x="240" y="314"/>
                  <a:pt x="240" y="307"/>
                  <a:pt x="238" y="300"/>
                </a:cubicBezTo>
                <a:lnTo>
                  <a:pt x="261" y="281"/>
                </a:lnTo>
                <a:cubicBezTo>
                  <a:pt x="268" y="275"/>
                  <a:pt x="270" y="264"/>
                  <a:pt x="265" y="256"/>
                </a:cubicBezTo>
                <a:close/>
                <a:moveTo>
                  <a:pt x="134" y="374"/>
                </a:moveTo>
                <a:cubicBezTo>
                  <a:pt x="106" y="374"/>
                  <a:pt x="82" y="351"/>
                  <a:pt x="82" y="321"/>
                </a:cubicBezTo>
                <a:cubicBezTo>
                  <a:pt x="82" y="292"/>
                  <a:pt x="105" y="269"/>
                  <a:pt x="134" y="269"/>
                </a:cubicBezTo>
                <a:cubicBezTo>
                  <a:pt x="163" y="269"/>
                  <a:pt x="187" y="292"/>
                  <a:pt x="187" y="321"/>
                </a:cubicBezTo>
                <a:cubicBezTo>
                  <a:pt x="187" y="351"/>
                  <a:pt x="163" y="374"/>
                  <a:pt x="134" y="374"/>
                </a:cubicBezTo>
                <a:close/>
                <a:moveTo>
                  <a:pt x="461" y="146"/>
                </a:moveTo>
                <a:lnTo>
                  <a:pt x="444" y="132"/>
                </a:lnTo>
                <a:cubicBezTo>
                  <a:pt x="444" y="126"/>
                  <a:pt x="445" y="121"/>
                  <a:pt x="445" y="115"/>
                </a:cubicBezTo>
                <a:cubicBezTo>
                  <a:pt x="445" y="110"/>
                  <a:pt x="444" y="103"/>
                  <a:pt x="444" y="99"/>
                </a:cubicBezTo>
                <a:lnTo>
                  <a:pt x="461" y="84"/>
                </a:lnTo>
                <a:cubicBezTo>
                  <a:pt x="468" y="79"/>
                  <a:pt x="469" y="71"/>
                  <a:pt x="465" y="64"/>
                </a:cubicBezTo>
                <a:lnTo>
                  <a:pt x="458" y="51"/>
                </a:lnTo>
                <a:cubicBezTo>
                  <a:pt x="454" y="46"/>
                  <a:pt x="449" y="43"/>
                  <a:pt x="444" y="43"/>
                </a:cubicBezTo>
                <a:cubicBezTo>
                  <a:pt x="442" y="43"/>
                  <a:pt x="440" y="44"/>
                  <a:pt x="438" y="44"/>
                </a:cubicBezTo>
                <a:lnTo>
                  <a:pt x="416" y="52"/>
                </a:lnTo>
                <a:cubicBezTo>
                  <a:pt x="407" y="44"/>
                  <a:pt x="397" y="39"/>
                  <a:pt x="387" y="36"/>
                </a:cubicBezTo>
                <a:lnTo>
                  <a:pt x="383" y="12"/>
                </a:lnTo>
                <a:cubicBezTo>
                  <a:pt x="381" y="5"/>
                  <a:pt x="375" y="0"/>
                  <a:pt x="367" y="0"/>
                </a:cubicBezTo>
                <a:lnTo>
                  <a:pt x="352" y="0"/>
                </a:lnTo>
                <a:cubicBezTo>
                  <a:pt x="344" y="0"/>
                  <a:pt x="337" y="5"/>
                  <a:pt x="336" y="12"/>
                </a:cubicBezTo>
                <a:lnTo>
                  <a:pt x="332" y="35"/>
                </a:lnTo>
                <a:cubicBezTo>
                  <a:pt x="321" y="39"/>
                  <a:pt x="312" y="44"/>
                  <a:pt x="303" y="52"/>
                </a:cubicBezTo>
                <a:lnTo>
                  <a:pt x="281" y="42"/>
                </a:lnTo>
                <a:cubicBezTo>
                  <a:pt x="279" y="41"/>
                  <a:pt x="277" y="41"/>
                  <a:pt x="275" y="41"/>
                </a:cubicBezTo>
                <a:cubicBezTo>
                  <a:pt x="270" y="41"/>
                  <a:pt x="264" y="44"/>
                  <a:pt x="261" y="49"/>
                </a:cubicBezTo>
                <a:lnTo>
                  <a:pt x="254" y="62"/>
                </a:lnTo>
                <a:cubicBezTo>
                  <a:pt x="250" y="69"/>
                  <a:pt x="251" y="78"/>
                  <a:pt x="257" y="82"/>
                </a:cubicBezTo>
                <a:lnTo>
                  <a:pt x="275" y="97"/>
                </a:lnTo>
                <a:cubicBezTo>
                  <a:pt x="275" y="103"/>
                  <a:pt x="274" y="108"/>
                  <a:pt x="274" y="114"/>
                </a:cubicBezTo>
                <a:cubicBezTo>
                  <a:pt x="274" y="119"/>
                  <a:pt x="275" y="125"/>
                  <a:pt x="275" y="130"/>
                </a:cubicBezTo>
                <a:lnTo>
                  <a:pt x="257" y="145"/>
                </a:lnTo>
                <a:cubicBezTo>
                  <a:pt x="251" y="149"/>
                  <a:pt x="250" y="158"/>
                  <a:pt x="254" y="165"/>
                </a:cubicBezTo>
                <a:lnTo>
                  <a:pt x="261" y="178"/>
                </a:lnTo>
                <a:cubicBezTo>
                  <a:pt x="264" y="183"/>
                  <a:pt x="270" y="186"/>
                  <a:pt x="275" y="186"/>
                </a:cubicBezTo>
                <a:cubicBezTo>
                  <a:pt x="277" y="186"/>
                  <a:pt x="279" y="186"/>
                  <a:pt x="281" y="185"/>
                </a:cubicBezTo>
                <a:lnTo>
                  <a:pt x="303" y="177"/>
                </a:lnTo>
                <a:cubicBezTo>
                  <a:pt x="312" y="184"/>
                  <a:pt x="322" y="190"/>
                  <a:pt x="332" y="193"/>
                </a:cubicBezTo>
                <a:lnTo>
                  <a:pt x="336" y="216"/>
                </a:lnTo>
                <a:cubicBezTo>
                  <a:pt x="338" y="223"/>
                  <a:pt x="344" y="229"/>
                  <a:pt x="352" y="229"/>
                </a:cubicBezTo>
                <a:lnTo>
                  <a:pt x="367" y="229"/>
                </a:lnTo>
                <a:cubicBezTo>
                  <a:pt x="375" y="229"/>
                  <a:pt x="382" y="223"/>
                  <a:pt x="383" y="216"/>
                </a:cubicBezTo>
                <a:lnTo>
                  <a:pt x="387" y="192"/>
                </a:lnTo>
                <a:cubicBezTo>
                  <a:pt x="398" y="188"/>
                  <a:pt x="409" y="182"/>
                  <a:pt x="417" y="174"/>
                </a:cubicBezTo>
                <a:lnTo>
                  <a:pt x="438" y="183"/>
                </a:lnTo>
                <a:cubicBezTo>
                  <a:pt x="440" y="184"/>
                  <a:pt x="442" y="184"/>
                  <a:pt x="444" y="184"/>
                </a:cubicBezTo>
                <a:cubicBezTo>
                  <a:pt x="449" y="184"/>
                  <a:pt x="454" y="181"/>
                  <a:pt x="458" y="176"/>
                </a:cubicBezTo>
                <a:lnTo>
                  <a:pt x="465" y="163"/>
                </a:lnTo>
                <a:cubicBezTo>
                  <a:pt x="469" y="160"/>
                  <a:pt x="468" y="152"/>
                  <a:pt x="461" y="146"/>
                </a:cubicBezTo>
                <a:close/>
                <a:moveTo>
                  <a:pt x="359" y="159"/>
                </a:moveTo>
                <a:cubicBezTo>
                  <a:pt x="336" y="159"/>
                  <a:pt x="317" y="139"/>
                  <a:pt x="317" y="116"/>
                </a:cubicBezTo>
                <a:cubicBezTo>
                  <a:pt x="317" y="93"/>
                  <a:pt x="336" y="73"/>
                  <a:pt x="359" y="73"/>
                </a:cubicBezTo>
                <a:cubicBezTo>
                  <a:pt x="383" y="73"/>
                  <a:pt x="402" y="93"/>
                  <a:pt x="402" y="116"/>
                </a:cubicBezTo>
                <a:cubicBezTo>
                  <a:pt x="402" y="139"/>
                  <a:pt x="384" y="159"/>
                  <a:pt x="359" y="159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1304;p98">
            <a:extLst>
              <a:ext uri="{FF2B5EF4-FFF2-40B4-BE49-F238E27FC236}">
                <a16:creationId xmlns:a16="http://schemas.microsoft.com/office/drawing/2014/main" id="{4C825391-00D0-C349-8E0C-061FBCAD3F09}"/>
              </a:ext>
            </a:extLst>
          </p:cNvPr>
          <p:cNvSpPr/>
          <p:nvPr/>
        </p:nvSpPr>
        <p:spPr>
          <a:xfrm>
            <a:off x="10473243" y="4572570"/>
            <a:ext cx="174990" cy="175036"/>
          </a:xfrm>
          <a:custGeom>
            <a:avLst/>
            <a:gdLst/>
            <a:ahLst/>
            <a:cxnLst/>
            <a:rect l="l" t="t" r="r" b="b"/>
            <a:pathLst>
              <a:path w="468" h="468" extrusionOk="0">
                <a:moveTo>
                  <a:pt x="233" y="0"/>
                </a:moveTo>
                <a:cubicBezTo>
                  <a:pt x="105" y="0"/>
                  <a:pt x="0" y="106"/>
                  <a:pt x="0" y="234"/>
                </a:cubicBezTo>
                <a:cubicBezTo>
                  <a:pt x="0" y="363"/>
                  <a:pt x="105" y="467"/>
                  <a:pt x="233" y="467"/>
                </a:cubicBezTo>
                <a:cubicBezTo>
                  <a:pt x="362" y="467"/>
                  <a:pt x="467" y="363"/>
                  <a:pt x="467" y="234"/>
                </a:cubicBezTo>
                <a:cubicBezTo>
                  <a:pt x="467" y="106"/>
                  <a:pt x="362" y="0"/>
                  <a:pt x="233" y="0"/>
                </a:cubicBezTo>
                <a:close/>
                <a:moveTo>
                  <a:pt x="419" y="210"/>
                </a:moveTo>
                <a:lnTo>
                  <a:pt x="357" y="210"/>
                </a:lnTo>
                <a:cubicBezTo>
                  <a:pt x="355" y="155"/>
                  <a:pt x="342" y="107"/>
                  <a:pt x="324" y="70"/>
                </a:cubicBezTo>
                <a:cubicBezTo>
                  <a:pt x="375" y="99"/>
                  <a:pt x="411" y="150"/>
                  <a:pt x="419" y="210"/>
                </a:cubicBezTo>
                <a:close/>
                <a:moveTo>
                  <a:pt x="210" y="57"/>
                </a:moveTo>
                <a:lnTo>
                  <a:pt x="210" y="210"/>
                </a:lnTo>
                <a:lnTo>
                  <a:pt x="156" y="210"/>
                </a:lnTo>
                <a:cubicBezTo>
                  <a:pt x="160" y="137"/>
                  <a:pt x="183" y="80"/>
                  <a:pt x="210" y="57"/>
                </a:cubicBezTo>
                <a:close/>
                <a:moveTo>
                  <a:pt x="210" y="257"/>
                </a:moveTo>
                <a:lnTo>
                  <a:pt x="210" y="410"/>
                </a:lnTo>
                <a:cubicBezTo>
                  <a:pt x="183" y="388"/>
                  <a:pt x="160" y="330"/>
                  <a:pt x="156" y="257"/>
                </a:cubicBezTo>
                <a:lnTo>
                  <a:pt x="210" y="257"/>
                </a:lnTo>
                <a:close/>
                <a:moveTo>
                  <a:pt x="257" y="410"/>
                </a:moveTo>
                <a:lnTo>
                  <a:pt x="257" y="257"/>
                </a:lnTo>
                <a:lnTo>
                  <a:pt x="310" y="257"/>
                </a:lnTo>
                <a:cubicBezTo>
                  <a:pt x="306" y="330"/>
                  <a:pt x="283" y="388"/>
                  <a:pt x="257" y="410"/>
                </a:cubicBezTo>
                <a:close/>
                <a:moveTo>
                  <a:pt x="257" y="210"/>
                </a:moveTo>
                <a:lnTo>
                  <a:pt x="257" y="57"/>
                </a:lnTo>
                <a:cubicBezTo>
                  <a:pt x="283" y="80"/>
                  <a:pt x="306" y="137"/>
                  <a:pt x="310" y="210"/>
                </a:cubicBezTo>
                <a:lnTo>
                  <a:pt x="257" y="210"/>
                </a:lnTo>
                <a:close/>
                <a:moveTo>
                  <a:pt x="143" y="70"/>
                </a:moveTo>
                <a:cubicBezTo>
                  <a:pt x="124" y="107"/>
                  <a:pt x="113" y="155"/>
                  <a:pt x="109" y="210"/>
                </a:cubicBezTo>
                <a:lnTo>
                  <a:pt x="48" y="210"/>
                </a:lnTo>
                <a:cubicBezTo>
                  <a:pt x="56" y="150"/>
                  <a:pt x="92" y="99"/>
                  <a:pt x="143" y="70"/>
                </a:cubicBezTo>
                <a:close/>
                <a:moveTo>
                  <a:pt x="48" y="257"/>
                </a:moveTo>
                <a:lnTo>
                  <a:pt x="109" y="257"/>
                </a:lnTo>
                <a:cubicBezTo>
                  <a:pt x="112" y="312"/>
                  <a:pt x="124" y="361"/>
                  <a:pt x="143" y="397"/>
                </a:cubicBezTo>
                <a:cubicBezTo>
                  <a:pt x="92" y="368"/>
                  <a:pt x="56" y="317"/>
                  <a:pt x="48" y="257"/>
                </a:cubicBezTo>
                <a:close/>
                <a:moveTo>
                  <a:pt x="324" y="397"/>
                </a:moveTo>
                <a:cubicBezTo>
                  <a:pt x="342" y="361"/>
                  <a:pt x="354" y="312"/>
                  <a:pt x="357" y="257"/>
                </a:cubicBezTo>
                <a:lnTo>
                  <a:pt x="419" y="257"/>
                </a:lnTo>
                <a:cubicBezTo>
                  <a:pt x="411" y="317"/>
                  <a:pt x="375" y="368"/>
                  <a:pt x="324" y="397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1306;p98">
            <a:extLst>
              <a:ext uri="{FF2B5EF4-FFF2-40B4-BE49-F238E27FC236}">
                <a16:creationId xmlns:a16="http://schemas.microsoft.com/office/drawing/2014/main" id="{3B66C930-D5B8-AF44-8E0F-CD3C050EE327}"/>
              </a:ext>
            </a:extLst>
          </p:cNvPr>
          <p:cNvSpPr/>
          <p:nvPr/>
        </p:nvSpPr>
        <p:spPr>
          <a:xfrm>
            <a:off x="6218993" y="5414724"/>
            <a:ext cx="176642" cy="176688"/>
          </a:xfrm>
          <a:custGeom>
            <a:avLst/>
            <a:gdLst/>
            <a:ahLst/>
            <a:cxnLst/>
            <a:rect l="l" t="t" r="r" b="b"/>
            <a:pathLst>
              <a:path w="470" h="471" extrusionOk="0">
                <a:moveTo>
                  <a:pt x="219" y="342"/>
                </a:moveTo>
                <a:lnTo>
                  <a:pt x="129" y="254"/>
                </a:lnTo>
                <a:cubicBezTo>
                  <a:pt x="110" y="236"/>
                  <a:pt x="81" y="236"/>
                  <a:pt x="62" y="254"/>
                </a:cubicBezTo>
                <a:lnTo>
                  <a:pt x="6" y="309"/>
                </a:lnTo>
                <a:cubicBezTo>
                  <a:pt x="0" y="315"/>
                  <a:pt x="0" y="325"/>
                  <a:pt x="6" y="331"/>
                </a:cubicBezTo>
                <a:lnTo>
                  <a:pt x="17" y="342"/>
                </a:lnTo>
                <a:lnTo>
                  <a:pt x="28" y="353"/>
                </a:lnTo>
                <a:lnTo>
                  <a:pt x="118" y="441"/>
                </a:lnTo>
                <a:lnTo>
                  <a:pt x="124" y="447"/>
                </a:lnTo>
                <a:lnTo>
                  <a:pt x="141" y="463"/>
                </a:lnTo>
                <a:cubicBezTo>
                  <a:pt x="147" y="470"/>
                  <a:pt x="157" y="470"/>
                  <a:pt x="163" y="463"/>
                </a:cubicBezTo>
                <a:lnTo>
                  <a:pt x="219" y="408"/>
                </a:lnTo>
                <a:cubicBezTo>
                  <a:pt x="237" y="390"/>
                  <a:pt x="237" y="361"/>
                  <a:pt x="219" y="342"/>
                </a:cubicBezTo>
                <a:close/>
                <a:moveTo>
                  <a:pt x="73" y="309"/>
                </a:moveTo>
                <a:lnTo>
                  <a:pt x="85" y="298"/>
                </a:lnTo>
                <a:cubicBezTo>
                  <a:pt x="91" y="292"/>
                  <a:pt x="100" y="292"/>
                  <a:pt x="107" y="298"/>
                </a:cubicBezTo>
                <a:lnTo>
                  <a:pt x="174" y="364"/>
                </a:lnTo>
                <a:cubicBezTo>
                  <a:pt x="181" y="371"/>
                  <a:pt x="181" y="381"/>
                  <a:pt x="174" y="386"/>
                </a:cubicBezTo>
                <a:lnTo>
                  <a:pt x="163" y="397"/>
                </a:lnTo>
                <a:cubicBezTo>
                  <a:pt x="156" y="403"/>
                  <a:pt x="147" y="403"/>
                  <a:pt x="141" y="397"/>
                </a:cubicBezTo>
                <a:lnTo>
                  <a:pt x="73" y="331"/>
                </a:lnTo>
                <a:cubicBezTo>
                  <a:pt x="67" y="325"/>
                  <a:pt x="67" y="315"/>
                  <a:pt x="73" y="309"/>
                </a:cubicBezTo>
                <a:close/>
                <a:moveTo>
                  <a:pt x="170" y="228"/>
                </a:moveTo>
                <a:lnTo>
                  <a:pt x="243" y="299"/>
                </a:lnTo>
                <a:cubicBezTo>
                  <a:pt x="244" y="301"/>
                  <a:pt x="246" y="301"/>
                  <a:pt x="248" y="301"/>
                </a:cubicBezTo>
                <a:lnTo>
                  <a:pt x="282" y="301"/>
                </a:lnTo>
                <a:cubicBezTo>
                  <a:pt x="286" y="301"/>
                  <a:pt x="289" y="297"/>
                  <a:pt x="289" y="294"/>
                </a:cubicBezTo>
                <a:lnTo>
                  <a:pt x="290" y="265"/>
                </a:lnTo>
                <a:cubicBezTo>
                  <a:pt x="290" y="261"/>
                  <a:pt x="293" y="258"/>
                  <a:pt x="297" y="258"/>
                </a:cubicBezTo>
                <a:lnTo>
                  <a:pt x="326" y="257"/>
                </a:lnTo>
                <a:cubicBezTo>
                  <a:pt x="330" y="257"/>
                  <a:pt x="333" y="254"/>
                  <a:pt x="333" y="250"/>
                </a:cubicBezTo>
                <a:lnTo>
                  <a:pt x="334" y="221"/>
                </a:lnTo>
                <a:cubicBezTo>
                  <a:pt x="334" y="217"/>
                  <a:pt x="337" y="214"/>
                  <a:pt x="341" y="214"/>
                </a:cubicBezTo>
                <a:lnTo>
                  <a:pt x="370" y="213"/>
                </a:lnTo>
                <a:cubicBezTo>
                  <a:pt x="374" y="213"/>
                  <a:pt x="377" y="210"/>
                  <a:pt x="377" y="206"/>
                </a:cubicBezTo>
                <a:lnTo>
                  <a:pt x="378" y="178"/>
                </a:lnTo>
                <a:cubicBezTo>
                  <a:pt x="378" y="174"/>
                  <a:pt x="381" y="171"/>
                  <a:pt x="385" y="171"/>
                </a:cubicBezTo>
                <a:lnTo>
                  <a:pt x="415" y="170"/>
                </a:lnTo>
                <a:cubicBezTo>
                  <a:pt x="419" y="170"/>
                  <a:pt x="422" y="167"/>
                  <a:pt x="422" y="163"/>
                </a:cubicBezTo>
                <a:lnTo>
                  <a:pt x="423" y="133"/>
                </a:lnTo>
                <a:cubicBezTo>
                  <a:pt x="423" y="129"/>
                  <a:pt x="426" y="127"/>
                  <a:pt x="429" y="126"/>
                </a:cubicBezTo>
                <a:lnTo>
                  <a:pt x="461" y="122"/>
                </a:lnTo>
                <a:cubicBezTo>
                  <a:pt x="466" y="121"/>
                  <a:pt x="469" y="114"/>
                  <a:pt x="466" y="110"/>
                </a:cubicBezTo>
                <a:lnTo>
                  <a:pt x="398" y="9"/>
                </a:lnTo>
                <a:cubicBezTo>
                  <a:pt x="392" y="1"/>
                  <a:pt x="381" y="0"/>
                  <a:pt x="374" y="6"/>
                </a:cubicBezTo>
                <a:lnTo>
                  <a:pt x="170" y="209"/>
                </a:lnTo>
                <a:cubicBezTo>
                  <a:pt x="165" y="213"/>
                  <a:pt x="165" y="223"/>
                  <a:pt x="170" y="228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1307;p98">
            <a:extLst>
              <a:ext uri="{FF2B5EF4-FFF2-40B4-BE49-F238E27FC236}">
                <a16:creationId xmlns:a16="http://schemas.microsoft.com/office/drawing/2014/main" id="{9504A44F-631F-6849-BBBB-A1DFF7BE49F7}"/>
              </a:ext>
            </a:extLst>
          </p:cNvPr>
          <p:cNvSpPr/>
          <p:nvPr/>
        </p:nvSpPr>
        <p:spPr>
          <a:xfrm>
            <a:off x="6659772" y="5419679"/>
            <a:ext cx="174990" cy="165128"/>
          </a:xfrm>
          <a:custGeom>
            <a:avLst/>
            <a:gdLst/>
            <a:ahLst/>
            <a:cxnLst/>
            <a:rect l="l" t="t" r="r" b="b"/>
            <a:pathLst>
              <a:path w="468" h="441" extrusionOk="0">
                <a:moveTo>
                  <a:pt x="399" y="70"/>
                </a:moveTo>
                <a:cubicBezTo>
                  <a:pt x="353" y="24"/>
                  <a:pt x="291" y="0"/>
                  <a:pt x="227" y="1"/>
                </a:cubicBezTo>
                <a:cubicBezTo>
                  <a:pt x="102" y="5"/>
                  <a:pt x="0" y="112"/>
                  <a:pt x="0" y="240"/>
                </a:cubicBezTo>
                <a:lnTo>
                  <a:pt x="0" y="313"/>
                </a:lnTo>
                <a:cubicBezTo>
                  <a:pt x="0" y="339"/>
                  <a:pt x="21" y="360"/>
                  <a:pt x="47" y="360"/>
                </a:cubicBezTo>
                <a:lnTo>
                  <a:pt x="78" y="360"/>
                </a:lnTo>
                <a:lnTo>
                  <a:pt x="78" y="397"/>
                </a:lnTo>
                <a:cubicBezTo>
                  <a:pt x="78" y="417"/>
                  <a:pt x="93" y="435"/>
                  <a:pt x="113" y="437"/>
                </a:cubicBezTo>
                <a:cubicBezTo>
                  <a:pt x="136" y="440"/>
                  <a:pt x="156" y="421"/>
                  <a:pt x="156" y="398"/>
                </a:cubicBezTo>
                <a:lnTo>
                  <a:pt x="156" y="260"/>
                </a:lnTo>
                <a:cubicBezTo>
                  <a:pt x="156" y="240"/>
                  <a:pt x="141" y="222"/>
                  <a:pt x="121" y="219"/>
                </a:cubicBezTo>
                <a:cubicBezTo>
                  <a:pt x="97" y="217"/>
                  <a:pt x="78" y="236"/>
                  <a:pt x="78" y="258"/>
                </a:cubicBezTo>
                <a:lnTo>
                  <a:pt x="78" y="313"/>
                </a:lnTo>
                <a:lnTo>
                  <a:pt x="62" y="313"/>
                </a:lnTo>
                <a:cubicBezTo>
                  <a:pt x="54" y="313"/>
                  <a:pt x="47" y="306"/>
                  <a:pt x="47" y="297"/>
                </a:cubicBezTo>
                <a:lnTo>
                  <a:pt x="47" y="240"/>
                </a:lnTo>
                <a:cubicBezTo>
                  <a:pt x="47" y="137"/>
                  <a:pt x="129" y="51"/>
                  <a:pt x="228" y="48"/>
                </a:cubicBezTo>
                <a:cubicBezTo>
                  <a:pt x="280" y="47"/>
                  <a:pt x="328" y="65"/>
                  <a:pt x="364" y="101"/>
                </a:cubicBezTo>
                <a:cubicBezTo>
                  <a:pt x="401" y="137"/>
                  <a:pt x="421" y="184"/>
                  <a:pt x="421" y="235"/>
                </a:cubicBezTo>
                <a:lnTo>
                  <a:pt x="421" y="297"/>
                </a:lnTo>
                <a:cubicBezTo>
                  <a:pt x="421" y="306"/>
                  <a:pt x="414" y="313"/>
                  <a:pt x="405" y="313"/>
                </a:cubicBezTo>
                <a:lnTo>
                  <a:pt x="389" y="313"/>
                </a:lnTo>
                <a:lnTo>
                  <a:pt x="389" y="260"/>
                </a:lnTo>
                <a:cubicBezTo>
                  <a:pt x="389" y="240"/>
                  <a:pt x="375" y="222"/>
                  <a:pt x="354" y="219"/>
                </a:cubicBezTo>
                <a:cubicBezTo>
                  <a:pt x="331" y="217"/>
                  <a:pt x="312" y="236"/>
                  <a:pt x="312" y="258"/>
                </a:cubicBezTo>
                <a:lnTo>
                  <a:pt x="312" y="397"/>
                </a:lnTo>
                <a:cubicBezTo>
                  <a:pt x="312" y="417"/>
                  <a:pt x="326" y="435"/>
                  <a:pt x="347" y="437"/>
                </a:cubicBezTo>
                <a:cubicBezTo>
                  <a:pt x="370" y="440"/>
                  <a:pt x="389" y="421"/>
                  <a:pt x="389" y="398"/>
                </a:cubicBezTo>
                <a:lnTo>
                  <a:pt x="389" y="360"/>
                </a:lnTo>
                <a:lnTo>
                  <a:pt x="421" y="360"/>
                </a:lnTo>
                <a:cubicBezTo>
                  <a:pt x="446" y="360"/>
                  <a:pt x="467" y="339"/>
                  <a:pt x="467" y="313"/>
                </a:cubicBezTo>
                <a:lnTo>
                  <a:pt x="467" y="240"/>
                </a:lnTo>
                <a:cubicBezTo>
                  <a:pt x="467" y="177"/>
                  <a:pt x="444" y="115"/>
                  <a:pt x="399" y="70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1308;p98">
            <a:extLst>
              <a:ext uri="{FF2B5EF4-FFF2-40B4-BE49-F238E27FC236}">
                <a16:creationId xmlns:a16="http://schemas.microsoft.com/office/drawing/2014/main" id="{4622ACB6-82BF-9C41-95C5-5D51FBBC6E8A}"/>
              </a:ext>
            </a:extLst>
          </p:cNvPr>
          <p:cNvSpPr/>
          <p:nvPr/>
        </p:nvSpPr>
        <p:spPr>
          <a:xfrm>
            <a:off x="7070833" y="5414724"/>
            <a:ext cx="174990" cy="156872"/>
          </a:xfrm>
          <a:custGeom>
            <a:avLst/>
            <a:gdLst/>
            <a:ahLst/>
            <a:cxnLst/>
            <a:rect l="l" t="t" r="r" b="b"/>
            <a:pathLst>
              <a:path w="468" h="421" extrusionOk="0">
                <a:moveTo>
                  <a:pt x="444" y="0"/>
                </a:moveTo>
                <a:lnTo>
                  <a:pt x="23" y="0"/>
                </a:lnTo>
                <a:cubicBezTo>
                  <a:pt x="10" y="0"/>
                  <a:pt x="0" y="10"/>
                  <a:pt x="0" y="23"/>
                </a:cubicBezTo>
                <a:cubicBezTo>
                  <a:pt x="0" y="36"/>
                  <a:pt x="10" y="47"/>
                  <a:pt x="23" y="47"/>
                </a:cubicBezTo>
                <a:lnTo>
                  <a:pt x="210" y="47"/>
                </a:lnTo>
                <a:lnTo>
                  <a:pt x="210" y="95"/>
                </a:lnTo>
                <a:cubicBezTo>
                  <a:pt x="126" y="106"/>
                  <a:pt x="62" y="177"/>
                  <a:pt x="62" y="264"/>
                </a:cubicBezTo>
                <a:lnTo>
                  <a:pt x="62" y="317"/>
                </a:lnTo>
                <a:cubicBezTo>
                  <a:pt x="62" y="374"/>
                  <a:pt x="107" y="420"/>
                  <a:pt x="165" y="420"/>
                </a:cubicBezTo>
                <a:lnTo>
                  <a:pt x="303" y="420"/>
                </a:lnTo>
                <a:cubicBezTo>
                  <a:pt x="360" y="420"/>
                  <a:pt x="405" y="374"/>
                  <a:pt x="405" y="317"/>
                </a:cubicBezTo>
                <a:lnTo>
                  <a:pt x="405" y="263"/>
                </a:lnTo>
                <a:cubicBezTo>
                  <a:pt x="405" y="177"/>
                  <a:pt x="341" y="105"/>
                  <a:pt x="257" y="94"/>
                </a:cubicBezTo>
                <a:lnTo>
                  <a:pt x="257" y="47"/>
                </a:lnTo>
                <a:lnTo>
                  <a:pt x="444" y="47"/>
                </a:lnTo>
                <a:cubicBezTo>
                  <a:pt x="457" y="47"/>
                  <a:pt x="467" y="36"/>
                  <a:pt x="467" y="23"/>
                </a:cubicBezTo>
                <a:cubicBezTo>
                  <a:pt x="467" y="10"/>
                  <a:pt x="457" y="0"/>
                  <a:pt x="444" y="0"/>
                </a:cubicBezTo>
                <a:close/>
                <a:moveTo>
                  <a:pt x="342" y="263"/>
                </a:moveTo>
                <a:cubicBezTo>
                  <a:pt x="342" y="264"/>
                  <a:pt x="342" y="263"/>
                  <a:pt x="342" y="263"/>
                </a:cubicBezTo>
                <a:cubicBezTo>
                  <a:pt x="342" y="286"/>
                  <a:pt x="325" y="303"/>
                  <a:pt x="302" y="303"/>
                </a:cubicBezTo>
                <a:lnTo>
                  <a:pt x="165" y="303"/>
                </a:lnTo>
                <a:cubicBezTo>
                  <a:pt x="142" y="303"/>
                  <a:pt x="125" y="286"/>
                  <a:pt x="124" y="263"/>
                </a:cubicBezTo>
                <a:cubicBezTo>
                  <a:pt x="125" y="204"/>
                  <a:pt x="173" y="156"/>
                  <a:pt x="232" y="156"/>
                </a:cubicBezTo>
                <a:lnTo>
                  <a:pt x="235" y="156"/>
                </a:lnTo>
                <a:cubicBezTo>
                  <a:pt x="294" y="156"/>
                  <a:pt x="342" y="204"/>
                  <a:pt x="342" y="263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1309;p98">
            <a:extLst>
              <a:ext uri="{FF2B5EF4-FFF2-40B4-BE49-F238E27FC236}">
                <a16:creationId xmlns:a16="http://schemas.microsoft.com/office/drawing/2014/main" id="{14689BB7-567D-274B-B9CE-0B4E20E5F7CE}"/>
              </a:ext>
            </a:extLst>
          </p:cNvPr>
          <p:cNvSpPr/>
          <p:nvPr/>
        </p:nvSpPr>
        <p:spPr>
          <a:xfrm>
            <a:off x="7075786" y="5566642"/>
            <a:ext cx="24762" cy="23118"/>
          </a:xfrm>
          <a:custGeom>
            <a:avLst/>
            <a:gdLst/>
            <a:ahLst/>
            <a:cxnLst/>
            <a:rect l="l" t="t" r="r" b="b"/>
            <a:pathLst>
              <a:path w="64" h="63" extrusionOk="0">
                <a:moveTo>
                  <a:pt x="63" y="31"/>
                </a:moveTo>
                <a:cubicBezTo>
                  <a:pt x="63" y="37"/>
                  <a:pt x="62" y="41"/>
                  <a:pt x="59" y="46"/>
                </a:cubicBezTo>
                <a:cubicBezTo>
                  <a:pt x="57" y="51"/>
                  <a:pt x="52" y="55"/>
                  <a:pt x="47" y="58"/>
                </a:cubicBezTo>
                <a:cubicBezTo>
                  <a:pt x="42" y="61"/>
                  <a:pt x="38" y="62"/>
                  <a:pt x="32" y="62"/>
                </a:cubicBezTo>
                <a:cubicBezTo>
                  <a:pt x="27" y="62"/>
                  <a:pt x="21" y="61"/>
                  <a:pt x="16" y="58"/>
                </a:cubicBezTo>
                <a:cubicBezTo>
                  <a:pt x="11" y="55"/>
                  <a:pt x="8" y="51"/>
                  <a:pt x="5" y="46"/>
                </a:cubicBezTo>
                <a:cubicBezTo>
                  <a:pt x="3" y="41"/>
                  <a:pt x="0" y="37"/>
                  <a:pt x="0" y="31"/>
                </a:cubicBezTo>
                <a:cubicBezTo>
                  <a:pt x="0" y="25"/>
                  <a:pt x="3" y="20"/>
                  <a:pt x="5" y="15"/>
                </a:cubicBezTo>
                <a:cubicBezTo>
                  <a:pt x="8" y="10"/>
                  <a:pt x="11" y="7"/>
                  <a:pt x="16" y="4"/>
                </a:cubicBezTo>
                <a:cubicBezTo>
                  <a:pt x="21" y="1"/>
                  <a:pt x="26" y="0"/>
                  <a:pt x="32" y="0"/>
                </a:cubicBezTo>
                <a:cubicBezTo>
                  <a:pt x="37" y="0"/>
                  <a:pt x="42" y="1"/>
                  <a:pt x="47" y="4"/>
                </a:cubicBezTo>
                <a:cubicBezTo>
                  <a:pt x="52" y="7"/>
                  <a:pt x="57" y="10"/>
                  <a:pt x="59" y="15"/>
                </a:cubicBezTo>
                <a:cubicBezTo>
                  <a:pt x="62" y="20"/>
                  <a:pt x="63" y="25"/>
                  <a:pt x="63" y="31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1310;p98">
            <a:extLst>
              <a:ext uri="{FF2B5EF4-FFF2-40B4-BE49-F238E27FC236}">
                <a16:creationId xmlns:a16="http://schemas.microsoft.com/office/drawing/2014/main" id="{1BA374FC-2201-704F-B7C9-080FE4243B52}"/>
              </a:ext>
            </a:extLst>
          </p:cNvPr>
          <p:cNvSpPr/>
          <p:nvPr/>
        </p:nvSpPr>
        <p:spPr>
          <a:xfrm>
            <a:off x="7216108" y="5566642"/>
            <a:ext cx="23112" cy="23118"/>
          </a:xfrm>
          <a:custGeom>
            <a:avLst/>
            <a:gdLst/>
            <a:ahLst/>
            <a:cxnLst/>
            <a:rect l="l" t="t" r="r" b="b"/>
            <a:pathLst>
              <a:path w="63" h="63" extrusionOk="0">
                <a:moveTo>
                  <a:pt x="62" y="31"/>
                </a:moveTo>
                <a:cubicBezTo>
                  <a:pt x="62" y="37"/>
                  <a:pt x="61" y="41"/>
                  <a:pt x="58" y="46"/>
                </a:cubicBezTo>
                <a:cubicBezTo>
                  <a:pt x="55" y="51"/>
                  <a:pt x="52" y="55"/>
                  <a:pt x="47" y="58"/>
                </a:cubicBezTo>
                <a:cubicBezTo>
                  <a:pt x="42" y="61"/>
                  <a:pt x="37" y="62"/>
                  <a:pt x="31" y="62"/>
                </a:cubicBezTo>
                <a:cubicBezTo>
                  <a:pt x="26" y="62"/>
                  <a:pt x="21" y="61"/>
                  <a:pt x="16" y="58"/>
                </a:cubicBezTo>
                <a:cubicBezTo>
                  <a:pt x="11" y="55"/>
                  <a:pt x="7" y="51"/>
                  <a:pt x="4" y="46"/>
                </a:cubicBezTo>
                <a:cubicBezTo>
                  <a:pt x="1" y="41"/>
                  <a:pt x="0" y="37"/>
                  <a:pt x="0" y="31"/>
                </a:cubicBezTo>
                <a:cubicBezTo>
                  <a:pt x="0" y="25"/>
                  <a:pt x="1" y="20"/>
                  <a:pt x="4" y="15"/>
                </a:cubicBezTo>
                <a:cubicBezTo>
                  <a:pt x="7" y="10"/>
                  <a:pt x="11" y="7"/>
                  <a:pt x="16" y="4"/>
                </a:cubicBezTo>
                <a:cubicBezTo>
                  <a:pt x="21" y="1"/>
                  <a:pt x="26" y="0"/>
                  <a:pt x="31" y="0"/>
                </a:cubicBezTo>
                <a:cubicBezTo>
                  <a:pt x="37" y="0"/>
                  <a:pt x="42" y="1"/>
                  <a:pt x="47" y="4"/>
                </a:cubicBezTo>
                <a:cubicBezTo>
                  <a:pt x="52" y="7"/>
                  <a:pt x="55" y="10"/>
                  <a:pt x="58" y="15"/>
                </a:cubicBezTo>
                <a:cubicBezTo>
                  <a:pt x="61" y="20"/>
                  <a:pt x="62" y="25"/>
                  <a:pt x="62" y="31"/>
                </a:cubicBezTo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1311;p98">
            <a:extLst>
              <a:ext uri="{FF2B5EF4-FFF2-40B4-BE49-F238E27FC236}">
                <a16:creationId xmlns:a16="http://schemas.microsoft.com/office/drawing/2014/main" id="{EE56941D-682C-F34D-A2C4-A8D2E70C6714}"/>
              </a:ext>
            </a:extLst>
          </p:cNvPr>
          <p:cNvSpPr/>
          <p:nvPr/>
        </p:nvSpPr>
        <p:spPr>
          <a:xfrm>
            <a:off x="7483546" y="5414724"/>
            <a:ext cx="174990" cy="175036"/>
          </a:xfrm>
          <a:custGeom>
            <a:avLst/>
            <a:gdLst/>
            <a:ahLst/>
            <a:cxnLst/>
            <a:rect l="l" t="t" r="r" b="b"/>
            <a:pathLst>
              <a:path w="469" h="469" extrusionOk="0">
                <a:moveTo>
                  <a:pt x="28" y="118"/>
                </a:moveTo>
                <a:lnTo>
                  <a:pt x="440" y="118"/>
                </a:lnTo>
                <a:cubicBezTo>
                  <a:pt x="450" y="118"/>
                  <a:pt x="458" y="108"/>
                  <a:pt x="455" y="99"/>
                </a:cubicBezTo>
                <a:cubicBezTo>
                  <a:pt x="446" y="67"/>
                  <a:pt x="432" y="37"/>
                  <a:pt x="413" y="12"/>
                </a:cubicBezTo>
                <a:cubicBezTo>
                  <a:pt x="408" y="4"/>
                  <a:pt x="397" y="3"/>
                  <a:pt x="391" y="9"/>
                </a:cubicBezTo>
                <a:cubicBezTo>
                  <a:pt x="372" y="27"/>
                  <a:pt x="346" y="37"/>
                  <a:pt x="319" y="37"/>
                </a:cubicBezTo>
                <a:cubicBezTo>
                  <a:pt x="290" y="37"/>
                  <a:pt x="264" y="25"/>
                  <a:pt x="244" y="6"/>
                </a:cubicBezTo>
                <a:cubicBezTo>
                  <a:pt x="238" y="0"/>
                  <a:pt x="229" y="0"/>
                  <a:pt x="223" y="6"/>
                </a:cubicBezTo>
                <a:cubicBezTo>
                  <a:pt x="204" y="25"/>
                  <a:pt x="177" y="37"/>
                  <a:pt x="148" y="37"/>
                </a:cubicBezTo>
                <a:cubicBezTo>
                  <a:pt x="121" y="37"/>
                  <a:pt x="96" y="27"/>
                  <a:pt x="77" y="9"/>
                </a:cubicBezTo>
                <a:cubicBezTo>
                  <a:pt x="70" y="3"/>
                  <a:pt x="60" y="5"/>
                  <a:pt x="54" y="12"/>
                </a:cubicBezTo>
                <a:cubicBezTo>
                  <a:pt x="35" y="37"/>
                  <a:pt x="21" y="67"/>
                  <a:pt x="12" y="99"/>
                </a:cubicBezTo>
                <a:cubicBezTo>
                  <a:pt x="10" y="108"/>
                  <a:pt x="18" y="118"/>
                  <a:pt x="28" y="118"/>
                </a:cubicBezTo>
                <a:close/>
                <a:moveTo>
                  <a:pt x="468" y="181"/>
                </a:moveTo>
                <a:cubicBezTo>
                  <a:pt x="468" y="172"/>
                  <a:pt x="461" y="165"/>
                  <a:pt x="452" y="165"/>
                </a:cubicBezTo>
                <a:lnTo>
                  <a:pt x="16" y="165"/>
                </a:lnTo>
                <a:cubicBezTo>
                  <a:pt x="7" y="165"/>
                  <a:pt x="0" y="172"/>
                  <a:pt x="0" y="181"/>
                </a:cubicBezTo>
                <a:lnTo>
                  <a:pt x="0" y="184"/>
                </a:lnTo>
                <a:cubicBezTo>
                  <a:pt x="0" y="329"/>
                  <a:pt x="102" y="449"/>
                  <a:pt x="234" y="468"/>
                </a:cubicBezTo>
                <a:cubicBezTo>
                  <a:pt x="366" y="449"/>
                  <a:pt x="468" y="329"/>
                  <a:pt x="468" y="184"/>
                </a:cubicBezTo>
                <a:lnTo>
                  <a:pt x="468" y="181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1312;p98">
            <a:extLst>
              <a:ext uri="{FF2B5EF4-FFF2-40B4-BE49-F238E27FC236}">
                <a16:creationId xmlns:a16="http://schemas.microsoft.com/office/drawing/2014/main" id="{F2B3B56D-43DF-044E-BB47-8972E2FA72FD}"/>
              </a:ext>
            </a:extLst>
          </p:cNvPr>
          <p:cNvSpPr/>
          <p:nvPr/>
        </p:nvSpPr>
        <p:spPr>
          <a:xfrm>
            <a:off x="7939182" y="5414724"/>
            <a:ext cx="128767" cy="175036"/>
          </a:xfrm>
          <a:custGeom>
            <a:avLst/>
            <a:gdLst/>
            <a:ahLst/>
            <a:cxnLst/>
            <a:rect l="l" t="t" r="r" b="b"/>
            <a:pathLst>
              <a:path w="344" h="468" extrusionOk="0">
                <a:moveTo>
                  <a:pt x="210" y="412"/>
                </a:moveTo>
                <a:lnTo>
                  <a:pt x="133" y="412"/>
                </a:lnTo>
                <a:cubicBezTo>
                  <a:pt x="124" y="412"/>
                  <a:pt x="117" y="419"/>
                  <a:pt x="117" y="428"/>
                </a:cubicBezTo>
                <a:lnTo>
                  <a:pt x="117" y="451"/>
                </a:lnTo>
                <a:cubicBezTo>
                  <a:pt x="117" y="460"/>
                  <a:pt x="124" y="467"/>
                  <a:pt x="133" y="467"/>
                </a:cubicBezTo>
                <a:lnTo>
                  <a:pt x="210" y="467"/>
                </a:lnTo>
                <a:cubicBezTo>
                  <a:pt x="219" y="467"/>
                  <a:pt x="226" y="460"/>
                  <a:pt x="226" y="451"/>
                </a:cubicBezTo>
                <a:lnTo>
                  <a:pt x="226" y="428"/>
                </a:lnTo>
                <a:cubicBezTo>
                  <a:pt x="226" y="419"/>
                  <a:pt x="219" y="412"/>
                  <a:pt x="210" y="412"/>
                </a:cubicBezTo>
                <a:close/>
                <a:moveTo>
                  <a:pt x="172" y="0"/>
                </a:moveTo>
                <a:cubicBezTo>
                  <a:pt x="77" y="0"/>
                  <a:pt x="0" y="73"/>
                  <a:pt x="0" y="163"/>
                </a:cubicBezTo>
                <a:cubicBezTo>
                  <a:pt x="0" y="222"/>
                  <a:pt x="32" y="273"/>
                  <a:pt x="81" y="302"/>
                </a:cubicBezTo>
                <a:cubicBezTo>
                  <a:pt x="100" y="313"/>
                  <a:pt x="112" y="331"/>
                  <a:pt x="116" y="353"/>
                </a:cubicBezTo>
                <a:cubicBezTo>
                  <a:pt x="118" y="360"/>
                  <a:pt x="124" y="365"/>
                  <a:pt x="132" y="365"/>
                </a:cubicBezTo>
                <a:lnTo>
                  <a:pt x="213" y="365"/>
                </a:lnTo>
                <a:cubicBezTo>
                  <a:pt x="221" y="365"/>
                  <a:pt x="227" y="360"/>
                  <a:pt x="228" y="353"/>
                </a:cubicBezTo>
                <a:cubicBezTo>
                  <a:pt x="232" y="331"/>
                  <a:pt x="245" y="313"/>
                  <a:pt x="263" y="302"/>
                </a:cubicBezTo>
                <a:cubicBezTo>
                  <a:pt x="311" y="273"/>
                  <a:pt x="343" y="222"/>
                  <a:pt x="343" y="163"/>
                </a:cubicBezTo>
                <a:cubicBezTo>
                  <a:pt x="343" y="73"/>
                  <a:pt x="267" y="0"/>
                  <a:pt x="172" y="0"/>
                </a:cubicBezTo>
                <a:close/>
                <a:moveTo>
                  <a:pt x="119" y="73"/>
                </a:moveTo>
                <a:cubicBezTo>
                  <a:pt x="103" y="103"/>
                  <a:pt x="94" y="138"/>
                  <a:pt x="94" y="166"/>
                </a:cubicBezTo>
                <a:cubicBezTo>
                  <a:pt x="94" y="194"/>
                  <a:pt x="99" y="222"/>
                  <a:pt x="109" y="250"/>
                </a:cubicBezTo>
                <a:cubicBezTo>
                  <a:pt x="112" y="257"/>
                  <a:pt x="105" y="263"/>
                  <a:pt x="98" y="260"/>
                </a:cubicBezTo>
                <a:cubicBezTo>
                  <a:pt x="27" y="223"/>
                  <a:pt x="31" y="89"/>
                  <a:pt x="109" y="62"/>
                </a:cubicBezTo>
                <a:cubicBezTo>
                  <a:pt x="115" y="60"/>
                  <a:pt x="122" y="67"/>
                  <a:pt x="119" y="73"/>
                </a:cubicBezTo>
                <a:close/>
                <a:moveTo>
                  <a:pt x="179" y="258"/>
                </a:moveTo>
                <a:cubicBezTo>
                  <a:pt x="176" y="265"/>
                  <a:pt x="167" y="265"/>
                  <a:pt x="165" y="258"/>
                </a:cubicBezTo>
                <a:cubicBezTo>
                  <a:pt x="152" y="228"/>
                  <a:pt x="149" y="192"/>
                  <a:pt x="148" y="159"/>
                </a:cubicBezTo>
                <a:cubicBezTo>
                  <a:pt x="149" y="127"/>
                  <a:pt x="152" y="91"/>
                  <a:pt x="165" y="61"/>
                </a:cubicBezTo>
                <a:cubicBezTo>
                  <a:pt x="167" y="54"/>
                  <a:pt x="176" y="54"/>
                  <a:pt x="179" y="61"/>
                </a:cubicBezTo>
                <a:cubicBezTo>
                  <a:pt x="191" y="91"/>
                  <a:pt x="194" y="127"/>
                  <a:pt x="195" y="159"/>
                </a:cubicBezTo>
                <a:cubicBezTo>
                  <a:pt x="194" y="192"/>
                  <a:pt x="191" y="228"/>
                  <a:pt x="179" y="258"/>
                </a:cubicBezTo>
                <a:close/>
                <a:moveTo>
                  <a:pt x="242" y="260"/>
                </a:moveTo>
                <a:cubicBezTo>
                  <a:pt x="235" y="263"/>
                  <a:pt x="228" y="257"/>
                  <a:pt x="231" y="250"/>
                </a:cubicBezTo>
                <a:cubicBezTo>
                  <a:pt x="242" y="222"/>
                  <a:pt x="246" y="191"/>
                  <a:pt x="247" y="161"/>
                </a:cubicBezTo>
                <a:cubicBezTo>
                  <a:pt x="246" y="136"/>
                  <a:pt x="238" y="102"/>
                  <a:pt x="222" y="73"/>
                </a:cubicBezTo>
                <a:cubicBezTo>
                  <a:pt x="219" y="67"/>
                  <a:pt x="225" y="60"/>
                  <a:pt x="231" y="62"/>
                </a:cubicBezTo>
                <a:cubicBezTo>
                  <a:pt x="309" y="89"/>
                  <a:pt x="314" y="223"/>
                  <a:pt x="242" y="260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1313;p98">
            <a:extLst>
              <a:ext uri="{FF2B5EF4-FFF2-40B4-BE49-F238E27FC236}">
                <a16:creationId xmlns:a16="http://schemas.microsoft.com/office/drawing/2014/main" id="{BF2D80C1-9FCC-0E41-9A93-FDED032F3D30}"/>
              </a:ext>
            </a:extLst>
          </p:cNvPr>
          <p:cNvSpPr/>
          <p:nvPr/>
        </p:nvSpPr>
        <p:spPr>
          <a:xfrm>
            <a:off x="8346943" y="4993648"/>
            <a:ext cx="174990" cy="175036"/>
          </a:xfrm>
          <a:custGeom>
            <a:avLst/>
            <a:gdLst/>
            <a:ahLst/>
            <a:cxnLst/>
            <a:rect l="l" t="t" r="r" b="b"/>
            <a:pathLst>
              <a:path w="469" h="469" extrusionOk="0">
                <a:moveTo>
                  <a:pt x="234" y="0"/>
                </a:moveTo>
                <a:cubicBezTo>
                  <a:pt x="221" y="0"/>
                  <a:pt x="211" y="11"/>
                  <a:pt x="211" y="24"/>
                </a:cubicBezTo>
                <a:lnTo>
                  <a:pt x="211" y="444"/>
                </a:lnTo>
                <a:cubicBezTo>
                  <a:pt x="211" y="457"/>
                  <a:pt x="221" y="468"/>
                  <a:pt x="234" y="468"/>
                </a:cubicBezTo>
                <a:cubicBezTo>
                  <a:pt x="362" y="468"/>
                  <a:pt x="468" y="363"/>
                  <a:pt x="468" y="234"/>
                </a:cubicBezTo>
                <a:cubicBezTo>
                  <a:pt x="468" y="106"/>
                  <a:pt x="362" y="0"/>
                  <a:pt x="234" y="0"/>
                </a:cubicBezTo>
                <a:close/>
                <a:moveTo>
                  <a:pt x="419" y="211"/>
                </a:moveTo>
                <a:lnTo>
                  <a:pt x="358" y="211"/>
                </a:lnTo>
                <a:cubicBezTo>
                  <a:pt x="355" y="155"/>
                  <a:pt x="343" y="107"/>
                  <a:pt x="324" y="70"/>
                </a:cubicBezTo>
                <a:cubicBezTo>
                  <a:pt x="376" y="99"/>
                  <a:pt x="412" y="151"/>
                  <a:pt x="419" y="211"/>
                </a:cubicBezTo>
                <a:close/>
                <a:moveTo>
                  <a:pt x="257" y="411"/>
                </a:moveTo>
                <a:lnTo>
                  <a:pt x="257" y="257"/>
                </a:lnTo>
                <a:lnTo>
                  <a:pt x="311" y="257"/>
                </a:lnTo>
                <a:cubicBezTo>
                  <a:pt x="307" y="330"/>
                  <a:pt x="284" y="388"/>
                  <a:pt x="257" y="411"/>
                </a:cubicBezTo>
                <a:close/>
                <a:moveTo>
                  <a:pt x="257" y="211"/>
                </a:moveTo>
                <a:lnTo>
                  <a:pt x="257" y="57"/>
                </a:lnTo>
                <a:cubicBezTo>
                  <a:pt x="284" y="80"/>
                  <a:pt x="307" y="137"/>
                  <a:pt x="311" y="211"/>
                </a:cubicBezTo>
                <a:lnTo>
                  <a:pt x="257" y="211"/>
                </a:lnTo>
                <a:close/>
                <a:moveTo>
                  <a:pt x="324" y="397"/>
                </a:moveTo>
                <a:cubicBezTo>
                  <a:pt x="343" y="361"/>
                  <a:pt x="355" y="313"/>
                  <a:pt x="358" y="257"/>
                </a:cubicBezTo>
                <a:lnTo>
                  <a:pt x="419" y="257"/>
                </a:lnTo>
                <a:cubicBezTo>
                  <a:pt x="412" y="317"/>
                  <a:pt x="376" y="369"/>
                  <a:pt x="324" y="397"/>
                </a:cubicBezTo>
                <a:close/>
                <a:moveTo>
                  <a:pt x="106" y="155"/>
                </a:moveTo>
                <a:cubicBezTo>
                  <a:pt x="112" y="160"/>
                  <a:pt x="121" y="159"/>
                  <a:pt x="127" y="153"/>
                </a:cubicBezTo>
                <a:lnTo>
                  <a:pt x="169" y="105"/>
                </a:lnTo>
                <a:cubicBezTo>
                  <a:pt x="175" y="98"/>
                  <a:pt x="175" y="89"/>
                  <a:pt x="169" y="84"/>
                </a:cubicBezTo>
                <a:lnTo>
                  <a:pt x="126" y="41"/>
                </a:lnTo>
                <a:cubicBezTo>
                  <a:pt x="120" y="35"/>
                  <a:pt x="113" y="35"/>
                  <a:pt x="106" y="39"/>
                </a:cubicBezTo>
                <a:cubicBezTo>
                  <a:pt x="103" y="40"/>
                  <a:pt x="101" y="42"/>
                  <a:pt x="98" y="44"/>
                </a:cubicBezTo>
                <a:cubicBezTo>
                  <a:pt x="39" y="86"/>
                  <a:pt x="0" y="155"/>
                  <a:pt x="0" y="234"/>
                </a:cubicBezTo>
                <a:cubicBezTo>
                  <a:pt x="0" y="313"/>
                  <a:pt x="39" y="382"/>
                  <a:pt x="98" y="424"/>
                </a:cubicBezTo>
                <a:cubicBezTo>
                  <a:pt x="101" y="426"/>
                  <a:pt x="103" y="428"/>
                  <a:pt x="106" y="429"/>
                </a:cubicBezTo>
                <a:cubicBezTo>
                  <a:pt x="113" y="433"/>
                  <a:pt x="120" y="432"/>
                  <a:pt x="126" y="427"/>
                </a:cubicBezTo>
                <a:lnTo>
                  <a:pt x="169" y="384"/>
                </a:lnTo>
                <a:cubicBezTo>
                  <a:pt x="174" y="379"/>
                  <a:pt x="175" y="369"/>
                  <a:pt x="169" y="363"/>
                </a:cubicBezTo>
                <a:lnTo>
                  <a:pt x="127" y="315"/>
                </a:lnTo>
                <a:cubicBezTo>
                  <a:pt x="121" y="309"/>
                  <a:pt x="112" y="308"/>
                  <a:pt x="106" y="313"/>
                </a:cubicBezTo>
                <a:lnTo>
                  <a:pt x="89" y="325"/>
                </a:lnTo>
                <a:cubicBezTo>
                  <a:pt x="72" y="299"/>
                  <a:pt x="63" y="268"/>
                  <a:pt x="63" y="234"/>
                </a:cubicBezTo>
                <a:cubicBezTo>
                  <a:pt x="63" y="201"/>
                  <a:pt x="72" y="169"/>
                  <a:pt x="89" y="143"/>
                </a:cubicBezTo>
                <a:lnTo>
                  <a:pt x="106" y="155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1314;p98">
            <a:extLst>
              <a:ext uri="{FF2B5EF4-FFF2-40B4-BE49-F238E27FC236}">
                <a16:creationId xmlns:a16="http://schemas.microsoft.com/office/drawing/2014/main" id="{227DE373-17A8-AD4E-9C28-8D7D031F2023}"/>
              </a:ext>
            </a:extLst>
          </p:cNvPr>
          <p:cNvSpPr/>
          <p:nvPr/>
        </p:nvSpPr>
        <p:spPr>
          <a:xfrm>
            <a:off x="8782769" y="5414724"/>
            <a:ext cx="161783" cy="175036"/>
          </a:xfrm>
          <a:custGeom>
            <a:avLst/>
            <a:gdLst/>
            <a:ahLst/>
            <a:cxnLst/>
            <a:rect l="l" t="t" r="r" b="b"/>
            <a:pathLst>
              <a:path w="430" h="469" extrusionOk="0">
                <a:moveTo>
                  <a:pt x="218" y="277"/>
                </a:moveTo>
                <a:cubicBezTo>
                  <a:pt x="215" y="271"/>
                  <a:pt x="209" y="266"/>
                  <a:pt x="202" y="267"/>
                </a:cubicBezTo>
                <a:lnTo>
                  <a:pt x="195" y="267"/>
                </a:lnTo>
                <a:cubicBezTo>
                  <a:pt x="110" y="267"/>
                  <a:pt x="39" y="197"/>
                  <a:pt x="39" y="111"/>
                </a:cubicBezTo>
                <a:lnTo>
                  <a:pt x="39" y="107"/>
                </a:lnTo>
                <a:cubicBezTo>
                  <a:pt x="39" y="100"/>
                  <a:pt x="29" y="97"/>
                  <a:pt x="25" y="103"/>
                </a:cubicBezTo>
                <a:cubicBezTo>
                  <a:pt x="20" y="111"/>
                  <a:pt x="16" y="120"/>
                  <a:pt x="13" y="130"/>
                </a:cubicBezTo>
                <a:cubicBezTo>
                  <a:pt x="0" y="174"/>
                  <a:pt x="17" y="223"/>
                  <a:pt x="54" y="250"/>
                </a:cubicBezTo>
                <a:cubicBezTo>
                  <a:pt x="71" y="262"/>
                  <a:pt x="89" y="268"/>
                  <a:pt x="108" y="270"/>
                </a:cubicBezTo>
                <a:lnTo>
                  <a:pt x="113" y="285"/>
                </a:lnTo>
                <a:cubicBezTo>
                  <a:pt x="114" y="287"/>
                  <a:pt x="116" y="289"/>
                  <a:pt x="117" y="290"/>
                </a:cubicBezTo>
                <a:lnTo>
                  <a:pt x="141" y="300"/>
                </a:lnTo>
                <a:cubicBezTo>
                  <a:pt x="145" y="301"/>
                  <a:pt x="146" y="306"/>
                  <a:pt x="145" y="310"/>
                </a:cubicBezTo>
                <a:lnTo>
                  <a:pt x="137" y="332"/>
                </a:lnTo>
                <a:cubicBezTo>
                  <a:pt x="135" y="336"/>
                  <a:pt x="138" y="340"/>
                  <a:pt x="141" y="342"/>
                </a:cubicBezTo>
                <a:lnTo>
                  <a:pt x="153" y="347"/>
                </a:lnTo>
                <a:cubicBezTo>
                  <a:pt x="157" y="349"/>
                  <a:pt x="159" y="354"/>
                  <a:pt x="157" y="357"/>
                </a:cubicBezTo>
                <a:lnTo>
                  <a:pt x="150" y="382"/>
                </a:lnTo>
                <a:cubicBezTo>
                  <a:pt x="149" y="385"/>
                  <a:pt x="151" y="389"/>
                  <a:pt x="154" y="391"/>
                </a:cubicBezTo>
                <a:lnTo>
                  <a:pt x="172" y="399"/>
                </a:lnTo>
                <a:cubicBezTo>
                  <a:pt x="176" y="400"/>
                  <a:pt x="177" y="405"/>
                  <a:pt x="176" y="409"/>
                </a:cubicBezTo>
                <a:lnTo>
                  <a:pt x="169" y="433"/>
                </a:lnTo>
                <a:cubicBezTo>
                  <a:pt x="169" y="437"/>
                  <a:pt x="170" y="441"/>
                  <a:pt x="174" y="442"/>
                </a:cubicBezTo>
                <a:lnTo>
                  <a:pt x="227" y="466"/>
                </a:lnTo>
                <a:cubicBezTo>
                  <a:pt x="231" y="468"/>
                  <a:pt x="236" y="466"/>
                  <a:pt x="237" y="463"/>
                </a:cubicBezTo>
                <a:lnTo>
                  <a:pt x="261" y="410"/>
                </a:lnTo>
                <a:cubicBezTo>
                  <a:pt x="262" y="406"/>
                  <a:pt x="262" y="403"/>
                  <a:pt x="261" y="399"/>
                </a:cubicBezTo>
                <a:lnTo>
                  <a:pt x="218" y="277"/>
                </a:lnTo>
                <a:close/>
                <a:moveTo>
                  <a:pt x="424" y="269"/>
                </a:moveTo>
                <a:lnTo>
                  <a:pt x="300" y="140"/>
                </a:lnTo>
                <a:cubicBezTo>
                  <a:pt x="306" y="121"/>
                  <a:pt x="306" y="100"/>
                  <a:pt x="298" y="77"/>
                </a:cubicBezTo>
                <a:cubicBezTo>
                  <a:pt x="283" y="36"/>
                  <a:pt x="245" y="6"/>
                  <a:pt x="201" y="3"/>
                </a:cubicBezTo>
                <a:cubicBezTo>
                  <a:pt x="134" y="0"/>
                  <a:pt x="79" y="57"/>
                  <a:pt x="86" y="125"/>
                </a:cubicBezTo>
                <a:cubicBezTo>
                  <a:pt x="92" y="171"/>
                  <a:pt x="127" y="209"/>
                  <a:pt x="173" y="219"/>
                </a:cubicBezTo>
                <a:cubicBezTo>
                  <a:pt x="193" y="223"/>
                  <a:pt x="212" y="221"/>
                  <a:pt x="230" y="215"/>
                </a:cubicBezTo>
                <a:lnTo>
                  <a:pt x="241" y="227"/>
                </a:lnTo>
                <a:cubicBezTo>
                  <a:pt x="243" y="228"/>
                  <a:pt x="244" y="229"/>
                  <a:pt x="247" y="229"/>
                </a:cubicBezTo>
                <a:lnTo>
                  <a:pt x="273" y="229"/>
                </a:lnTo>
                <a:cubicBezTo>
                  <a:pt x="278" y="229"/>
                  <a:pt x="281" y="232"/>
                  <a:pt x="281" y="237"/>
                </a:cubicBezTo>
                <a:lnTo>
                  <a:pt x="283" y="261"/>
                </a:lnTo>
                <a:cubicBezTo>
                  <a:pt x="283" y="265"/>
                  <a:pt x="287" y="268"/>
                  <a:pt x="291" y="268"/>
                </a:cubicBezTo>
                <a:lnTo>
                  <a:pt x="304" y="268"/>
                </a:lnTo>
                <a:cubicBezTo>
                  <a:pt x="309" y="268"/>
                  <a:pt x="312" y="271"/>
                  <a:pt x="312" y="276"/>
                </a:cubicBezTo>
                <a:lnTo>
                  <a:pt x="316" y="301"/>
                </a:lnTo>
                <a:cubicBezTo>
                  <a:pt x="317" y="304"/>
                  <a:pt x="320" y="307"/>
                  <a:pt x="324" y="307"/>
                </a:cubicBezTo>
                <a:lnTo>
                  <a:pt x="343" y="307"/>
                </a:lnTo>
                <a:cubicBezTo>
                  <a:pt x="348" y="307"/>
                  <a:pt x="351" y="310"/>
                  <a:pt x="351" y="315"/>
                </a:cubicBezTo>
                <a:lnTo>
                  <a:pt x="355" y="339"/>
                </a:lnTo>
                <a:cubicBezTo>
                  <a:pt x="356" y="343"/>
                  <a:pt x="359" y="346"/>
                  <a:pt x="363" y="346"/>
                </a:cubicBezTo>
                <a:lnTo>
                  <a:pt x="421" y="346"/>
                </a:lnTo>
                <a:cubicBezTo>
                  <a:pt x="426" y="346"/>
                  <a:pt x="429" y="343"/>
                  <a:pt x="429" y="338"/>
                </a:cubicBezTo>
                <a:lnTo>
                  <a:pt x="429" y="281"/>
                </a:lnTo>
                <a:cubicBezTo>
                  <a:pt x="429" y="276"/>
                  <a:pt x="427" y="272"/>
                  <a:pt x="424" y="269"/>
                </a:cubicBezTo>
                <a:close/>
                <a:moveTo>
                  <a:pt x="180" y="135"/>
                </a:moveTo>
                <a:cubicBezTo>
                  <a:pt x="158" y="135"/>
                  <a:pt x="141" y="118"/>
                  <a:pt x="141" y="96"/>
                </a:cubicBezTo>
                <a:cubicBezTo>
                  <a:pt x="141" y="74"/>
                  <a:pt x="159" y="57"/>
                  <a:pt x="180" y="57"/>
                </a:cubicBezTo>
                <a:cubicBezTo>
                  <a:pt x="202" y="57"/>
                  <a:pt x="219" y="74"/>
                  <a:pt x="219" y="96"/>
                </a:cubicBezTo>
                <a:cubicBezTo>
                  <a:pt x="219" y="117"/>
                  <a:pt x="201" y="135"/>
                  <a:pt x="180" y="135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1315;p98">
            <a:extLst>
              <a:ext uri="{FF2B5EF4-FFF2-40B4-BE49-F238E27FC236}">
                <a16:creationId xmlns:a16="http://schemas.microsoft.com/office/drawing/2014/main" id="{2FA24399-D0DB-8A41-A0BE-C7C3000D93BF}"/>
              </a:ext>
            </a:extLst>
          </p:cNvPr>
          <p:cNvSpPr/>
          <p:nvPr/>
        </p:nvSpPr>
        <p:spPr>
          <a:xfrm>
            <a:off x="9221896" y="4572570"/>
            <a:ext cx="148577" cy="175036"/>
          </a:xfrm>
          <a:custGeom>
            <a:avLst/>
            <a:gdLst/>
            <a:ahLst/>
            <a:cxnLst/>
            <a:rect l="l" t="t" r="r" b="b"/>
            <a:pathLst>
              <a:path w="398" h="468" extrusionOk="0">
                <a:moveTo>
                  <a:pt x="54" y="171"/>
                </a:moveTo>
                <a:lnTo>
                  <a:pt x="85" y="171"/>
                </a:lnTo>
                <a:cubicBezTo>
                  <a:pt x="90" y="171"/>
                  <a:pt x="93" y="168"/>
                  <a:pt x="93" y="164"/>
                </a:cubicBezTo>
                <a:lnTo>
                  <a:pt x="93" y="152"/>
                </a:lnTo>
                <a:cubicBezTo>
                  <a:pt x="93" y="93"/>
                  <a:pt x="137" y="47"/>
                  <a:pt x="194" y="47"/>
                </a:cubicBezTo>
                <a:cubicBezTo>
                  <a:pt x="251" y="47"/>
                  <a:pt x="295" y="93"/>
                  <a:pt x="295" y="152"/>
                </a:cubicBezTo>
                <a:lnTo>
                  <a:pt x="295" y="164"/>
                </a:lnTo>
                <a:cubicBezTo>
                  <a:pt x="295" y="168"/>
                  <a:pt x="298" y="171"/>
                  <a:pt x="303" y="171"/>
                </a:cubicBezTo>
                <a:lnTo>
                  <a:pt x="334" y="171"/>
                </a:lnTo>
                <a:cubicBezTo>
                  <a:pt x="339" y="171"/>
                  <a:pt x="342" y="168"/>
                  <a:pt x="342" y="164"/>
                </a:cubicBezTo>
                <a:lnTo>
                  <a:pt x="342" y="152"/>
                </a:lnTo>
                <a:cubicBezTo>
                  <a:pt x="342" y="67"/>
                  <a:pt x="277" y="0"/>
                  <a:pt x="194" y="0"/>
                </a:cubicBezTo>
                <a:cubicBezTo>
                  <a:pt x="111" y="0"/>
                  <a:pt x="46" y="67"/>
                  <a:pt x="46" y="152"/>
                </a:cubicBezTo>
                <a:lnTo>
                  <a:pt x="46" y="164"/>
                </a:lnTo>
                <a:cubicBezTo>
                  <a:pt x="46" y="168"/>
                  <a:pt x="49" y="171"/>
                  <a:pt x="54" y="171"/>
                </a:cubicBezTo>
                <a:close/>
                <a:moveTo>
                  <a:pt x="350" y="218"/>
                </a:moveTo>
                <a:lnTo>
                  <a:pt x="46" y="218"/>
                </a:lnTo>
                <a:cubicBezTo>
                  <a:pt x="21" y="218"/>
                  <a:pt x="0" y="239"/>
                  <a:pt x="0" y="265"/>
                </a:cubicBezTo>
                <a:lnTo>
                  <a:pt x="0" y="421"/>
                </a:lnTo>
                <a:cubicBezTo>
                  <a:pt x="0" y="446"/>
                  <a:pt x="21" y="467"/>
                  <a:pt x="46" y="467"/>
                </a:cubicBezTo>
                <a:lnTo>
                  <a:pt x="350" y="467"/>
                </a:lnTo>
                <a:cubicBezTo>
                  <a:pt x="376" y="467"/>
                  <a:pt x="397" y="446"/>
                  <a:pt x="397" y="421"/>
                </a:cubicBezTo>
                <a:lnTo>
                  <a:pt x="397" y="265"/>
                </a:lnTo>
                <a:cubicBezTo>
                  <a:pt x="397" y="239"/>
                  <a:pt x="376" y="218"/>
                  <a:pt x="350" y="218"/>
                </a:cubicBezTo>
                <a:close/>
                <a:moveTo>
                  <a:pt x="235" y="343"/>
                </a:moveTo>
                <a:cubicBezTo>
                  <a:pt x="228" y="354"/>
                  <a:pt x="225" y="367"/>
                  <a:pt x="228" y="379"/>
                </a:cubicBezTo>
                <a:lnTo>
                  <a:pt x="233" y="403"/>
                </a:lnTo>
                <a:cubicBezTo>
                  <a:pt x="235" y="411"/>
                  <a:pt x="228" y="421"/>
                  <a:pt x="219" y="421"/>
                </a:cubicBezTo>
                <a:lnTo>
                  <a:pt x="169" y="421"/>
                </a:lnTo>
                <a:cubicBezTo>
                  <a:pt x="160" y="421"/>
                  <a:pt x="154" y="411"/>
                  <a:pt x="155" y="403"/>
                </a:cubicBezTo>
                <a:lnTo>
                  <a:pt x="161" y="379"/>
                </a:lnTo>
                <a:cubicBezTo>
                  <a:pt x="164" y="366"/>
                  <a:pt x="160" y="354"/>
                  <a:pt x="153" y="343"/>
                </a:cubicBezTo>
                <a:cubicBezTo>
                  <a:pt x="146" y="333"/>
                  <a:pt x="143" y="321"/>
                  <a:pt x="145" y="308"/>
                </a:cubicBezTo>
                <a:cubicBezTo>
                  <a:pt x="149" y="290"/>
                  <a:pt x="165" y="275"/>
                  <a:pt x="184" y="271"/>
                </a:cubicBezTo>
                <a:cubicBezTo>
                  <a:pt x="216" y="265"/>
                  <a:pt x="243" y="288"/>
                  <a:pt x="243" y="317"/>
                </a:cubicBezTo>
                <a:cubicBezTo>
                  <a:pt x="243" y="327"/>
                  <a:pt x="240" y="336"/>
                  <a:pt x="235" y="343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1316;p98">
            <a:extLst>
              <a:ext uri="{FF2B5EF4-FFF2-40B4-BE49-F238E27FC236}">
                <a16:creationId xmlns:a16="http://schemas.microsoft.com/office/drawing/2014/main" id="{738907ED-21EE-5745-9208-4988A48E3C25}"/>
              </a:ext>
            </a:extLst>
          </p:cNvPr>
          <p:cNvSpPr/>
          <p:nvPr/>
        </p:nvSpPr>
        <p:spPr>
          <a:xfrm>
            <a:off x="9639560" y="4572570"/>
            <a:ext cx="174990" cy="176688"/>
          </a:xfrm>
          <a:custGeom>
            <a:avLst/>
            <a:gdLst/>
            <a:ahLst/>
            <a:cxnLst/>
            <a:rect l="l" t="t" r="r" b="b"/>
            <a:pathLst>
              <a:path w="468" h="470" extrusionOk="0">
                <a:moveTo>
                  <a:pt x="454" y="74"/>
                </a:moveTo>
                <a:lnTo>
                  <a:pt x="314" y="3"/>
                </a:lnTo>
                <a:cubicBezTo>
                  <a:pt x="307" y="0"/>
                  <a:pt x="300" y="0"/>
                  <a:pt x="293" y="3"/>
                </a:cubicBezTo>
                <a:lnTo>
                  <a:pt x="163" y="68"/>
                </a:lnTo>
                <a:lnTo>
                  <a:pt x="33" y="3"/>
                </a:lnTo>
                <a:cubicBezTo>
                  <a:pt x="26" y="0"/>
                  <a:pt x="18" y="0"/>
                  <a:pt x="11" y="4"/>
                </a:cubicBezTo>
                <a:cubicBezTo>
                  <a:pt x="4" y="9"/>
                  <a:pt x="0" y="17"/>
                  <a:pt x="0" y="25"/>
                </a:cubicBezTo>
                <a:lnTo>
                  <a:pt x="0" y="375"/>
                </a:lnTo>
                <a:cubicBezTo>
                  <a:pt x="0" y="383"/>
                  <a:pt x="4" y="392"/>
                  <a:pt x="13" y="396"/>
                </a:cubicBezTo>
                <a:lnTo>
                  <a:pt x="153" y="466"/>
                </a:lnTo>
                <a:cubicBezTo>
                  <a:pt x="159" y="469"/>
                  <a:pt x="167" y="469"/>
                  <a:pt x="174" y="466"/>
                </a:cubicBezTo>
                <a:lnTo>
                  <a:pt x="303" y="401"/>
                </a:lnTo>
                <a:lnTo>
                  <a:pt x="433" y="466"/>
                </a:lnTo>
                <a:cubicBezTo>
                  <a:pt x="437" y="468"/>
                  <a:pt x="440" y="468"/>
                  <a:pt x="444" y="468"/>
                </a:cubicBezTo>
                <a:cubicBezTo>
                  <a:pt x="447" y="468"/>
                  <a:pt x="452" y="467"/>
                  <a:pt x="456" y="465"/>
                </a:cubicBezTo>
                <a:cubicBezTo>
                  <a:pt x="463" y="461"/>
                  <a:pt x="467" y="453"/>
                  <a:pt x="467" y="445"/>
                </a:cubicBezTo>
                <a:lnTo>
                  <a:pt x="467" y="95"/>
                </a:lnTo>
                <a:cubicBezTo>
                  <a:pt x="467" y="86"/>
                  <a:pt x="462" y="77"/>
                  <a:pt x="454" y="74"/>
                </a:cubicBezTo>
                <a:close/>
                <a:moveTo>
                  <a:pt x="420" y="119"/>
                </a:moveTo>
                <a:lnTo>
                  <a:pt x="420" y="303"/>
                </a:lnTo>
                <a:cubicBezTo>
                  <a:pt x="420" y="314"/>
                  <a:pt x="409" y="322"/>
                  <a:pt x="399" y="318"/>
                </a:cubicBezTo>
                <a:cubicBezTo>
                  <a:pt x="363" y="304"/>
                  <a:pt x="391" y="244"/>
                  <a:pt x="366" y="211"/>
                </a:cubicBezTo>
                <a:cubicBezTo>
                  <a:pt x="342" y="181"/>
                  <a:pt x="310" y="212"/>
                  <a:pt x="280" y="165"/>
                </a:cubicBezTo>
                <a:cubicBezTo>
                  <a:pt x="251" y="119"/>
                  <a:pt x="290" y="86"/>
                  <a:pt x="324" y="68"/>
                </a:cubicBezTo>
                <a:cubicBezTo>
                  <a:pt x="329" y="66"/>
                  <a:pt x="334" y="66"/>
                  <a:pt x="338" y="68"/>
                </a:cubicBezTo>
                <a:lnTo>
                  <a:pt x="411" y="105"/>
                </a:lnTo>
                <a:cubicBezTo>
                  <a:pt x="417" y="107"/>
                  <a:pt x="420" y="112"/>
                  <a:pt x="420" y="119"/>
                </a:cubicBezTo>
                <a:close/>
                <a:moveTo>
                  <a:pt x="222" y="390"/>
                </a:moveTo>
                <a:cubicBezTo>
                  <a:pt x="216" y="393"/>
                  <a:pt x="209" y="392"/>
                  <a:pt x="205" y="387"/>
                </a:cubicBezTo>
                <a:cubicBezTo>
                  <a:pt x="194" y="379"/>
                  <a:pt x="187" y="365"/>
                  <a:pt x="187" y="352"/>
                </a:cubicBezTo>
                <a:cubicBezTo>
                  <a:pt x="187" y="328"/>
                  <a:pt x="148" y="336"/>
                  <a:pt x="148" y="289"/>
                </a:cubicBezTo>
                <a:cubicBezTo>
                  <a:pt x="148" y="252"/>
                  <a:pt x="102" y="241"/>
                  <a:pt x="64" y="245"/>
                </a:cubicBezTo>
                <a:cubicBezTo>
                  <a:pt x="54" y="246"/>
                  <a:pt x="46" y="239"/>
                  <a:pt x="46" y="229"/>
                </a:cubicBezTo>
                <a:lnTo>
                  <a:pt x="46" y="88"/>
                </a:lnTo>
                <a:cubicBezTo>
                  <a:pt x="46" y="76"/>
                  <a:pt x="59" y="68"/>
                  <a:pt x="69" y="74"/>
                </a:cubicBezTo>
                <a:lnTo>
                  <a:pt x="153" y="116"/>
                </a:lnTo>
                <a:cubicBezTo>
                  <a:pt x="154" y="116"/>
                  <a:pt x="155" y="116"/>
                  <a:pt x="155" y="116"/>
                </a:cubicBezTo>
                <a:lnTo>
                  <a:pt x="159" y="118"/>
                </a:lnTo>
                <a:cubicBezTo>
                  <a:pt x="194" y="138"/>
                  <a:pt x="187" y="155"/>
                  <a:pt x="172" y="180"/>
                </a:cubicBezTo>
                <a:cubicBezTo>
                  <a:pt x="155" y="208"/>
                  <a:pt x="148" y="180"/>
                  <a:pt x="125" y="172"/>
                </a:cubicBezTo>
                <a:cubicBezTo>
                  <a:pt x="102" y="165"/>
                  <a:pt x="78" y="181"/>
                  <a:pt x="86" y="196"/>
                </a:cubicBezTo>
                <a:cubicBezTo>
                  <a:pt x="94" y="212"/>
                  <a:pt x="118" y="196"/>
                  <a:pt x="133" y="211"/>
                </a:cubicBezTo>
                <a:cubicBezTo>
                  <a:pt x="149" y="227"/>
                  <a:pt x="148" y="251"/>
                  <a:pt x="195" y="235"/>
                </a:cubicBezTo>
                <a:cubicBezTo>
                  <a:pt x="242" y="220"/>
                  <a:pt x="250" y="228"/>
                  <a:pt x="265" y="243"/>
                </a:cubicBezTo>
                <a:cubicBezTo>
                  <a:pt x="281" y="259"/>
                  <a:pt x="289" y="289"/>
                  <a:pt x="265" y="313"/>
                </a:cubicBezTo>
                <a:cubicBezTo>
                  <a:pt x="251" y="327"/>
                  <a:pt x="246" y="355"/>
                  <a:pt x="240" y="375"/>
                </a:cubicBezTo>
                <a:cubicBezTo>
                  <a:pt x="238" y="379"/>
                  <a:pt x="236" y="383"/>
                  <a:pt x="232" y="385"/>
                </a:cubicBezTo>
                <a:lnTo>
                  <a:pt x="222" y="390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1317;p98">
            <a:extLst>
              <a:ext uri="{FF2B5EF4-FFF2-40B4-BE49-F238E27FC236}">
                <a16:creationId xmlns:a16="http://schemas.microsoft.com/office/drawing/2014/main" id="{6E9AB325-2DF0-A646-82EA-2420AB306935}"/>
              </a:ext>
            </a:extLst>
          </p:cNvPr>
          <p:cNvSpPr/>
          <p:nvPr/>
        </p:nvSpPr>
        <p:spPr>
          <a:xfrm>
            <a:off x="10050623" y="5013463"/>
            <a:ext cx="188196" cy="135405"/>
          </a:xfrm>
          <a:custGeom>
            <a:avLst/>
            <a:gdLst/>
            <a:ahLst/>
            <a:cxnLst/>
            <a:rect l="l" t="t" r="r" b="b"/>
            <a:pathLst>
              <a:path w="501" h="361" extrusionOk="0">
                <a:moveTo>
                  <a:pt x="165" y="111"/>
                </a:moveTo>
                <a:cubicBezTo>
                  <a:pt x="135" y="111"/>
                  <a:pt x="111" y="135"/>
                  <a:pt x="111" y="165"/>
                </a:cubicBezTo>
                <a:cubicBezTo>
                  <a:pt x="111" y="196"/>
                  <a:pt x="135" y="220"/>
                  <a:pt x="165" y="220"/>
                </a:cubicBezTo>
                <a:cubicBezTo>
                  <a:pt x="196" y="220"/>
                  <a:pt x="220" y="196"/>
                  <a:pt x="220" y="165"/>
                </a:cubicBezTo>
                <a:cubicBezTo>
                  <a:pt x="220" y="135"/>
                  <a:pt x="196" y="111"/>
                  <a:pt x="165" y="111"/>
                </a:cubicBezTo>
                <a:close/>
                <a:moveTo>
                  <a:pt x="477" y="282"/>
                </a:moveTo>
                <a:lnTo>
                  <a:pt x="329" y="282"/>
                </a:lnTo>
                <a:lnTo>
                  <a:pt x="329" y="220"/>
                </a:lnTo>
                <a:lnTo>
                  <a:pt x="344" y="220"/>
                </a:lnTo>
                <a:cubicBezTo>
                  <a:pt x="353" y="220"/>
                  <a:pt x="360" y="213"/>
                  <a:pt x="360" y="204"/>
                </a:cubicBezTo>
                <a:lnTo>
                  <a:pt x="360" y="158"/>
                </a:lnTo>
                <a:cubicBezTo>
                  <a:pt x="360" y="149"/>
                  <a:pt x="353" y="142"/>
                  <a:pt x="344" y="142"/>
                </a:cubicBezTo>
                <a:lnTo>
                  <a:pt x="326" y="142"/>
                </a:lnTo>
                <a:cubicBezTo>
                  <a:pt x="314" y="64"/>
                  <a:pt x="249" y="3"/>
                  <a:pt x="168" y="2"/>
                </a:cubicBezTo>
                <a:cubicBezTo>
                  <a:pt x="76" y="0"/>
                  <a:pt x="0" y="76"/>
                  <a:pt x="2" y="168"/>
                </a:cubicBezTo>
                <a:cubicBezTo>
                  <a:pt x="3" y="258"/>
                  <a:pt x="79" y="329"/>
                  <a:pt x="169" y="329"/>
                </a:cubicBezTo>
                <a:lnTo>
                  <a:pt x="453" y="329"/>
                </a:lnTo>
                <a:lnTo>
                  <a:pt x="453" y="344"/>
                </a:lnTo>
                <a:cubicBezTo>
                  <a:pt x="453" y="353"/>
                  <a:pt x="460" y="360"/>
                  <a:pt x="469" y="360"/>
                </a:cubicBezTo>
                <a:lnTo>
                  <a:pt x="484" y="360"/>
                </a:lnTo>
                <a:cubicBezTo>
                  <a:pt x="493" y="360"/>
                  <a:pt x="500" y="353"/>
                  <a:pt x="500" y="344"/>
                </a:cubicBezTo>
                <a:lnTo>
                  <a:pt x="500" y="306"/>
                </a:lnTo>
                <a:cubicBezTo>
                  <a:pt x="500" y="292"/>
                  <a:pt x="490" y="282"/>
                  <a:pt x="477" y="282"/>
                </a:cubicBezTo>
                <a:close/>
                <a:moveTo>
                  <a:pt x="165" y="267"/>
                </a:moveTo>
                <a:cubicBezTo>
                  <a:pt x="109" y="267"/>
                  <a:pt x="64" y="221"/>
                  <a:pt x="64" y="165"/>
                </a:cubicBezTo>
                <a:cubicBezTo>
                  <a:pt x="64" y="109"/>
                  <a:pt x="109" y="64"/>
                  <a:pt x="165" y="64"/>
                </a:cubicBezTo>
                <a:cubicBezTo>
                  <a:pt x="221" y="64"/>
                  <a:pt x="266" y="109"/>
                  <a:pt x="266" y="165"/>
                </a:cubicBezTo>
                <a:cubicBezTo>
                  <a:pt x="266" y="221"/>
                  <a:pt x="221" y="267"/>
                  <a:pt x="165" y="267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1318;p98">
            <a:extLst>
              <a:ext uri="{FF2B5EF4-FFF2-40B4-BE49-F238E27FC236}">
                <a16:creationId xmlns:a16="http://schemas.microsoft.com/office/drawing/2014/main" id="{5C0F1EDE-6C28-7C45-BF86-3756F6514D06}"/>
              </a:ext>
            </a:extLst>
          </p:cNvPr>
          <p:cNvSpPr/>
          <p:nvPr/>
        </p:nvSpPr>
        <p:spPr>
          <a:xfrm>
            <a:off x="10469940" y="4991996"/>
            <a:ext cx="191499" cy="176688"/>
          </a:xfrm>
          <a:custGeom>
            <a:avLst/>
            <a:gdLst/>
            <a:ahLst/>
            <a:cxnLst/>
            <a:rect l="l" t="t" r="r" b="b"/>
            <a:pathLst>
              <a:path w="510" h="472" extrusionOk="0">
                <a:moveTo>
                  <a:pt x="78" y="315"/>
                </a:moveTo>
                <a:cubicBezTo>
                  <a:pt x="35" y="315"/>
                  <a:pt x="0" y="351"/>
                  <a:pt x="0" y="393"/>
                </a:cubicBezTo>
                <a:cubicBezTo>
                  <a:pt x="0" y="436"/>
                  <a:pt x="35" y="471"/>
                  <a:pt x="78" y="471"/>
                </a:cubicBezTo>
                <a:cubicBezTo>
                  <a:pt x="121" y="471"/>
                  <a:pt x="156" y="436"/>
                  <a:pt x="156" y="393"/>
                </a:cubicBezTo>
                <a:cubicBezTo>
                  <a:pt x="156" y="351"/>
                  <a:pt x="121" y="315"/>
                  <a:pt x="78" y="315"/>
                </a:cubicBezTo>
                <a:close/>
                <a:moveTo>
                  <a:pt x="78" y="424"/>
                </a:moveTo>
                <a:cubicBezTo>
                  <a:pt x="61" y="424"/>
                  <a:pt x="47" y="410"/>
                  <a:pt x="47" y="393"/>
                </a:cubicBezTo>
                <a:cubicBezTo>
                  <a:pt x="47" y="376"/>
                  <a:pt x="61" y="362"/>
                  <a:pt x="78" y="362"/>
                </a:cubicBezTo>
                <a:cubicBezTo>
                  <a:pt x="95" y="362"/>
                  <a:pt x="109" y="376"/>
                  <a:pt x="109" y="393"/>
                </a:cubicBezTo>
                <a:cubicBezTo>
                  <a:pt x="109" y="410"/>
                  <a:pt x="95" y="424"/>
                  <a:pt x="78" y="424"/>
                </a:cubicBezTo>
                <a:close/>
                <a:moveTo>
                  <a:pt x="405" y="315"/>
                </a:moveTo>
                <a:cubicBezTo>
                  <a:pt x="362" y="315"/>
                  <a:pt x="327" y="351"/>
                  <a:pt x="327" y="393"/>
                </a:cubicBezTo>
                <a:cubicBezTo>
                  <a:pt x="327" y="436"/>
                  <a:pt x="362" y="471"/>
                  <a:pt x="405" y="471"/>
                </a:cubicBezTo>
                <a:cubicBezTo>
                  <a:pt x="448" y="471"/>
                  <a:pt x="483" y="436"/>
                  <a:pt x="483" y="393"/>
                </a:cubicBezTo>
                <a:cubicBezTo>
                  <a:pt x="483" y="351"/>
                  <a:pt x="448" y="315"/>
                  <a:pt x="405" y="315"/>
                </a:cubicBezTo>
                <a:close/>
                <a:moveTo>
                  <a:pt x="405" y="424"/>
                </a:moveTo>
                <a:cubicBezTo>
                  <a:pt x="388" y="424"/>
                  <a:pt x="374" y="410"/>
                  <a:pt x="374" y="393"/>
                </a:cubicBezTo>
                <a:cubicBezTo>
                  <a:pt x="374" y="376"/>
                  <a:pt x="388" y="362"/>
                  <a:pt x="405" y="362"/>
                </a:cubicBezTo>
                <a:cubicBezTo>
                  <a:pt x="422" y="362"/>
                  <a:pt x="436" y="376"/>
                  <a:pt x="436" y="393"/>
                </a:cubicBezTo>
                <a:cubicBezTo>
                  <a:pt x="436" y="410"/>
                  <a:pt x="422" y="424"/>
                  <a:pt x="405" y="424"/>
                </a:cubicBezTo>
                <a:close/>
                <a:moveTo>
                  <a:pt x="400" y="268"/>
                </a:moveTo>
                <a:cubicBezTo>
                  <a:pt x="417" y="267"/>
                  <a:pt x="434" y="270"/>
                  <a:pt x="449" y="276"/>
                </a:cubicBezTo>
                <a:cubicBezTo>
                  <a:pt x="457" y="279"/>
                  <a:pt x="465" y="275"/>
                  <a:pt x="469" y="268"/>
                </a:cubicBezTo>
                <a:cubicBezTo>
                  <a:pt x="509" y="193"/>
                  <a:pt x="445" y="158"/>
                  <a:pt x="405" y="137"/>
                </a:cubicBezTo>
                <a:cubicBezTo>
                  <a:pt x="394" y="133"/>
                  <a:pt x="381" y="140"/>
                  <a:pt x="381" y="151"/>
                </a:cubicBezTo>
                <a:lnTo>
                  <a:pt x="381" y="196"/>
                </a:lnTo>
                <a:cubicBezTo>
                  <a:pt x="381" y="206"/>
                  <a:pt x="375" y="215"/>
                  <a:pt x="366" y="214"/>
                </a:cubicBezTo>
                <a:cubicBezTo>
                  <a:pt x="308" y="204"/>
                  <a:pt x="258" y="144"/>
                  <a:pt x="195" y="144"/>
                </a:cubicBezTo>
                <a:cubicBezTo>
                  <a:pt x="133" y="144"/>
                  <a:pt x="124" y="206"/>
                  <a:pt x="124" y="206"/>
                </a:cubicBezTo>
                <a:cubicBezTo>
                  <a:pt x="81" y="206"/>
                  <a:pt x="38" y="203"/>
                  <a:pt x="19" y="198"/>
                </a:cubicBezTo>
                <a:cubicBezTo>
                  <a:pt x="9" y="196"/>
                  <a:pt x="0" y="203"/>
                  <a:pt x="0" y="214"/>
                </a:cubicBezTo>
                <a:cubicBezTo>
                  <a:pt x="0" y="214"/>
                  <a:pt x="0" y="268"/>
                  <a:pt x="78" y="268"/>
                </a:cubicBezTo>
                <a:cubicBezTo>
                  <a:pt x="142" y="268"/>
                  <a:pt x="195" y="315"/>
                  <a:pt x="202" y="379"/>
                </a:cubicBezTo>
                <a:cubicBezTo>
                  <a:pt x="203" y="396"/>
                  <a:pt x="202" y="413"/>
                  <a:pt x="197" y="428"/>
                </a:cubicBezTo>
                <a:cubicBezTo>
                  <a:pt x="195" y="433"/>
                  <a:pt x="199" y="439"/>
                  <a:pt x="205" y="439"/>
                </a:cubicBezTo>
                <a:lnTo>
                  <a:pt x="277" y="439"/>
                </a:lnTo>
                <a:cubicBezTo>
                  <a:pt x="283" y="439"/>
                  <a:pt x="287" y="433"/>
                  <a:pt x="286" y="428"/>
                </a:cubicBezTo>
                <a:cubicBezTo>
                  <a:pt x="281" y="413"/>
                  <a:pt x="279" y="397"/>
                  <a:pt x="281" y="381"/>
                </a:cubicBezTo>
                <a:cubicBezTo>
                  <a:pt x="286" y="320"/>
                  <a:pt x="338" y="270"/>
                  <a:pt x="400" y="268"/>
                </a:cubicBezTo>
                <a:close/>
                <a:moveTo>
                  <a:pt x="205" y="93"/>
                </a:moveTo>
                <a:cubicBezTo>
                  <a:pt x="205" y="99"/>
                  <a:pt x="210" y="105"/>
                  <a:pt x="216" y="106"/>
                </a:cubicBezTo>
                <a:lnTo>
                  <a:pt x="298" y="134"/>
                </a:lnTo>
                <a:cubicBezTo>
                  <a:pt x="306" y="137"/>
                  <a:pt x="314" y="133"/>
                  <a:pt x="318" y="126"/>
                </a:cubicBezTo>
                <a:lnTo>
                  <a:pt x="325" y="113"/>
                </a:lnTo>
                <a:cubicBezTo>
                  <a:pt x="328" y="108"/>
                  <a:pt x="324" y="101"/>
                  <a:pt x="318" y="101"/>
                </a:cubicBezTo>
                <a:cubicBezTo>
                  <a:pt x="294" y="98"/>
                  <a:pt x="244" y="89"/>
                  <a:pt x="258" y="62"/>
                </a:cubicBezTo>
                <a:cubicBezTo>
                  <a:pt x="272" y="38"/>
                  <a:pt x="299" y="45"/>
                  <a:pt x="317" y="52"/>
                </a:cubicBezTo>
                <a:cubicBezTo>
                  <a:pt x="324" y="56"/>
                  <a:pt x="331" y="48"/>
                  <a:pt x="328" y="41"/>
                </a:cubicBezTo>
                <a:cubicBezTo>
                  <a:pt x="316" y="16"/>
                  <a:pt x="289" y="0"/>
                  <a:pt x="260" y="3"/>
                </a:cubicBezTo>
                <a:cubicBezTo>
                  <a:pt x="223" y="7"/>
                  <a:pt x="198" y="43"/>
                  <a:pt x="202" y="80"/>
                </a:cubicBezTo>
                <a:lnTo>
                  <a:pt x="205" y="93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1320;p98">
            <a:extLst>
              <a:ext uri="{FF2B5EF4-FFF2-40B4-BE49-F238E27FC236}">
                <a16:creationId xmlns:a16="http://schemas.microsoft.com/office/drawing/2014/main" id="{7EB0C178-31DD-CF44-BDF4-EB4F30824AFF}"/>
              </a:ext>
            </a:extLst>
          </p:cNvPr>
          <p:cNvSpPr/>
          <p:nvPr/>
        </p:nvSpPr>
        <p:spPr>
          <a:xfrm>
            <a:off x="6218993" y="5840755"/>
            <a:ext cx="186548" cy="165128"/>
          </a:xfrm>
          <a:custGeom>
            <a:avLst/>
            <a:gdLst/>
            <a:ahLst/>
            <a:cxnLst/>
            <a:rect l="l" t="t" r="r" b="b"/>
            <a:pathLst>
              <a:path w="499" h="441" extrusionOk="0">
                <a:moveTo>
                  <a:pt x="482" y="171"/>
                </a:moveTo>
                <a:lnTo>
                  <a:pt x="319" y="171"/>
                </a:lnTo>
                <a:cubicBezTo>
                  <a:pt x="310" y="171"/>
                  <a:pt x="303" y="178"/>
                  <a:pt x="303" y="186"/>
                </a:cubicBezTo>
                <a:lnTo>
                  <a:pt x="303" y="194"/>
                </a:lnTo>
                <a:cubicBezTo>
                  <a:pt x="303" y="207"/>
                  <a:pt x="293" y="218"/>
                  <a:pt x="280" y="218"/>
                </a:cubicBezTo>
                <a:cubicBezTo>
                  <a:pt x="267" y="218"/>
                  <a:pt x="257" y="207"/>
                  <a:pt x="257" y="194"/>
                </a:cubicBezTo>
                <a:lnTo>
                  <a:pt x="257" y="186"/>
                </a:lnTo>
                <a:cubicBezTo>
                  <a:pt x="257" y="178"/>
                  <a:pt x="250" y="171"/>
                  <a:pt x="241" y="171"/>
                </a:cubicBezTo>
                <a:lnTo>
                  <a:pt x="203" y="171"/>
                </a:lnTo>
                <a:cubicBezTo>
                  <a:pt x="157" y="173"/>
                  <a:pt x="117" y="200"/>
                  <a:pt x="95" y="238"/>
                </a:cubicBezTo>
                <a:cubicBezTo>
                  <a:pt x="88" y="235"/>
                  <a:pt x="79" y="233"/>
                  <a:pt x="71" y="233"/>
                </a:cubicBezTo>
                <a:cubicBezTo>
                  <a:pt x="32" y="233"/>
                  <a:pt x="0" y="264"/>
                  <a:pt x="0" y="303"/>
                </a:cubicBezTo>
                <a:cubicBezTo>
                  <a:pt x="0" y="342"/>
                  <a:pt x="32" y="373"/>
                  <a:pt x="71" y="373"/>
                </a:cubicBezTo>
                <a:cubicBezTo>
                  <a:pt x="79" y="373"/>
                  <a:pt x="88" y="372"/>
                  <a:pt x="95" y="369"/>
                </a:cubicBezTo>
                <a:cubicBezTo>
                  <a:pt x="117" y="407"/>
                  <a:pt x="158" y="433"/>
                  <a:pt x="203" y="436"/>
                </a:cubicBezTo>
                <a:cubicBezTo>
                  <a:pt x="279" y="440"/>
                  <a:pt x="342" y="379"/>
                  <a:pt x="342" y="303"/>
                </a:cubicBezTo>
                <a:cubicBezTo>
                  <a:pt x="342" y="299"/>
                  <a:pt x="342" y="294"/>
                  <a:pt x="341" y="289"/>
                </a:cubicBezTo>
                <a:cubicBezTo>
                  <a:pt x="341" y="281"/>
                  <a:pt x="346" y="274"/>
                  <a:pt x="354" y="272"/>
                </a:cubicBezTo>
                <a:lnTo>
                  <a:pt x="485" y="243"/>
                </a:lnTo>
                <a:cubicBezTo>
                  <a:pt x="493" y="242"/>
                  <a:pt x="498" y="236"/>
                  <a:pt x="498" y="228"/>
                </a:cubicBezTo>
                <a:lnTo>
                  <a:pt x="498" y="186"/>
                </a:lnTo>
                <a:cubicBezTo>
                  <a:pt x="498" y="178"/>
                  <a:pt x="491" y="171"/>
                  <a:pt x="482" y="171"/>
                </a:cubicBezTo>
                <a:close/>
                <a:moveTo>
                  <a:pt x="70" y="327"/>
                </a:moveTo>
                <a:cubicBezTo>
                  <a:pt x="57" y="327"/>
                  <a:pt x="46" y="316"/>
                  <a:pt x="46" y="303"/>
                </a:cubicBezTo>
                <a:cubicBezTo>
                  <a:pt x="46" y="290"/>
                  <a:pt x="57" y="280"/>
                  <a:pt x="70" y="280"/>
                </a:cubicBezTo>
                <a:cubicBezTo>
                  <a:pt x="73" y="280"/>
                  <a:pt x="77" y="281"/>
                  <a:pt x="79" y="282"/>
                </a:cubicBezTo>
                <a:cubicBezTo>
                  <a:pt x="78" y="292"/>
                  <a:pt x="78" y="302"/>
                  <a:pt x="78" y="312"/>
                </a:cubicBezTo>
                <a:cubicBezTo>
                  <a:pt x="78" y="316"/>
                  <a:pt x="78" y="320"/>
                  <a:pt x="79" y="324"/>
                </a:cubicBezTo>
                <a:cubicBezTo>
                  <a:pt x="76" y="326"/>
                  <a:pt x="73" y="327"/>
                  <a:pt x="70" y="327"/>
                </a:cubicBezTo>
                <a:close/>
                <a:moveTo>
                  <a:pt x="280" y="116"/>
                </a:moveTo>
                <a:cubicBezTo>
                  <a:pt x="293" y="116"/>
                  <a:pt x="303" y="106"/>
                  <a:pt x="303" y="93"/>
                </a:cubicBezTo>
                <a:lnTo>
                  <a:pt x="303" y="23"/>
                </a:lnTo>
                <a:cubicBezTo>
                  <a:pt x="303" y="10"/>
                  <a:pt x="293" y="0"/>
                  <a:pt x="280" y="0"/>
                </a:cubicBezTo>
                <a:cubicBezTo>
                  <a:pt x="267" y="0"/>
                  <a:pt x="257" y="10"/>
                  <a:pt x="257" y="23"/>
                </a:cubicBezTo>
                <a:lnTo>
                  <a:pt x="257" y="93"/>
                </a:lnTo>
                <a:cubicBezTo>
                  <a:pt x="257" y="106"/>
                  <a:pt x="267" y="116"/>
                  <a:pt x="280" y="116"/>
                </a:cubicBezTo>
                <a:close/>
                <a:moveTo>
                  <a:pt x="169" y="124"/>
                </a:moveTo>
                <a:cubicBezTo>
                  <a:pt x="173" y="130"/>
                  <a:pt x="180" y="132"/>
                  <a:pt x="187" y="132"/>
                </a:cubicBezTo>
                <a:cubicBezTo>
                  <a:pt x="192" y="132"/>
                  <a:pt x="197" y="130"/>
                  <a:pt x="202" y="127"/>
                </a:cubicBezTo>
                <a:cubicBezTo>
                  <a:pt x="212" y="118"/>
                  <a:pt x="213" y="103"/>
                  <a:pt x="204" y="94"/>
                </a:cubicBezTo>
                <a:lnTo>
                  <a:pt x="158" y="39"/>
                </a:lnTo>
                <a:cubicBezTo>
                  <a:pt x="149" y="29"/>
                  <a:pt x="134" y="28"/>
                  <a:pt x="125" y="37"/>
                </a:cubicBezTo>
                <a:cubicBezTo>
                  <a:pt x="115" y="46"/>
                  <a:pt x="114" y="60"/>
                  <a:pt x="123" y="70"/>
                </a:cubicBezTo>
                <a:lnTo>
                  <a:pt x="169" y="124"/>
                </a:lnTo>
                <a:close/>
                <a:moveTo>
                  <a:pt x="373" y="132"/>
                </a:moveTo>
                <a:cubicBezTo>
                  <a:pt x="380" y="132"/>
                  <a:pt x="387" y="129"/>
                  <a:pt x="391" y="124"/>
                </a:cubicBezTo>
                <a:lnTo>
                  <a:pt x="438" y="70"/>
                </a:lnTo>
                <a:cubicBezTo>
                  <a:pt x="447" y="60"/>
                  <a:pt x="445" y="45"/>
                  <a:pt x="436" y="37"/>
                </a:cubicBezTo>
                <a:cubicBezTo>
                  <a:pt x="426" y="28"/>
                  <a:pt x="411" y="30"/>
                  <a:pt x="403" y="39"/>
                </a:cubicBezTo>
                <a:lnTo>
                  <a:pt x="356" y="94"/>
                </a:lnTo>
                <a:cubicBezTo>
                  <a:pt x="348" y="104"/>
                  <a:pt x="349" y="119"/>
                  <a:pt x="359" y="127"/>
                </a:cubicBezTo>
                <a:cubicBezTo>
                  <a:pt x="362" y="130"/>
                  <a:pt x="368" y="132"/>
                  <a:pt x="373" y="132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1321;p98">
            <a:extLst>
              <a:ext uri="{FF2B5EF4-FFF2-40B4-BE49-F238E27FC236}">
                <a16:creationId xmlns:a16="http://schemas.microsoft.com/office/drawing/2014/main" id="{1C3E9368-5A4C-874A-AF08-F178A190BCA0}"/>
              </a:ext>
            </a:extLst>
          </p:cNvPr>
          <p:cNvSpPr/>
          <p:nvPr/>
        </p:nvSpPr>
        <p:spPr>
          <a:xfrm>
            <a:off x="6659772" y="5832499"/>
            <a:ext cx="178292" cy="178339"/>
          </a:xfrm>
          <a:custGeom>
            <a:avLst/>
            <a:gdLst/>
            <a:ahLst/>
            <a:cxnLst/>
            <a:rect l="l" t="t" r="r" b="b"/>
            <a:pathLst>
              <a:path w="476" h="477" extrusionOk="0">
                <a:moveTo>
                  <a:pt x="426" y="159"/>
                </a:moveTo>
                <a:cubicBezTo>
                  <a:pt x="429" y="162"/>
                  <a:pt x="434" y="162"/>
                  <a:pt x="437" y="159"/>
                </a:cubicBezTo>
                <a:lnTo>
                  <a:pt x="448" y="148"/>
                </a:lnTo>
                <a:cubicBezTo>
                  <a:pt x="474" y="122"/>
                  <a:pt x="475" y="81"/>
                  <a:pt x="450" y="56"/>
                </a:cubicBezTo>
                <a:cubicBezTo>
                  <a:pt x="450" y="56"/>
                  <a:pt x="416" y="22"/>
                  <a:pt x="415" y="22"/>
                </a:cubicBezTo>
                <a:cubicBezTo>
                  <a:pt x="389" y="0"/>
                  <a:pt x="352" y="10"/>
                  <a:pt x="331" y="31"/>
                </a:cubicBezTo>
                <a:lnTo>
                  <a:pt x="320" y="42"/>
                </a:lnTo>
                <a:cubicBezTo>
                  <a:pt x="317" y="45"/>
                  <a:pt x="317" y="50"/>
                  <a:pt x="320" y="53"/>
                </a:cubicBezTo>
                <a:lnTo>
                  <a:pt x="426" y="159"/>
                </a:lnTo>
                <a:close/>
                <a:moveTo>
                  <a:pt x="286" y="85"/>
                </a:moveTo>
                <a:cubicBezTo>
                  <a:pt x="283" y="82"/>
                  <a:pt x="278" y="82"/>
                  <a:pt x="275" y="85"/>
                </a:cubicBezTo>
                <a:lnTo>
                  <a:pt x="61" y="298"/>
                </a:lnTo>
                <a:cubicBezTo>
                  <a:pt x="49" y="310"/>
                  <a:pt x="41" y="324"/>
                  <a:pt x="35" y="340"/>
                </a:cubicBezTo>
                <a:lnTo>
                  <a:pt x="3" y="445"/>
                </a:lnTo>
                <a:cubicBezTo>
                  <a:pt x="0" y="451"/>
                  <a:pt x="1" y="459"/>
                  <a:pt x="4" y="465"/>
                </a:cubicBezTo>
                <a:cubicBezTo>
                  <a:pt x="9" y="472"/>
                  <a:pt x="17" y="476"/>
                  <a:pt x="24" y="476"/>
                </a:cubicBezTo>
                <a:cubicBezTo>
                  <a:pt x="27" y="476"/>
                  <a:pt x="29" y="476"/>
                  <a:pt x="31" y="475"/>
                </a:cubicBezTo>
                <a:cubicBezTo>
                  <a:pt x="31" y="475"/>
                  <a:pt x="103" y="453"/>
                  <a:pt x="138" y="442"/>
                </a:cubicBezTo>
                <a:cubicBezTo>
                  <a:pt x="154" y="437"/>
                  <a:pt x="168" y="429"/>
                  <a:pt x="179" y="417"/>
                </a:cubicBezTo>
                <a:lnTo>
                  <a:pt x="393" y="204"/>
                </a:lnTo>
                <a:cubicBezTo>
                  <a:pt x="396" y="201"/>
                  <a:pt x="396" y="196"/>
                  <a:pt x="393" y="193"/>
                </a:cubicBezTo>
                <a:lnTo>
                  <a:pt x="286" y="85"/>
                </a:lnTo>
                <a:close/>
                <a:moveTo>
                  <a:pt x="124" y="398"/>
                </a:moveTo>
                <a:cubicBezTo>
                  <a:pt x="108" y="403"/>
                  <a:pt x="82" y="411"/>
                  <a:pt x="60" y="418"/>
                </a:cubicBezTo>
                <a:lnTo>
                  <a:pt x="81" y="354"/>
                </a:lnTo>
                <a:cubicBezTo>
                  <a:pt x="83" y="345"/>
                  <a:pt x="88" y="338"/>
                  <a:pt x="94" y="332"/>
                </a:cubicBezTo>
                <a:lnTo>
                  <a:pt x="146" y="384"/>
                </a:lnTo>
                <a:cubicBezTo>
                  <a:pt x="140" y="391"/>
                  <a:pt x="132" y="395"/>
                  <a:pt x="124" y="398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1322;p98">
            <a:extLst>
              <a:ext uri="{FF2B5EF4-FFF2-40B4-BE49-F238E27FC236}">
                <a16:creationId xmlns:a16="http://schemas.microsoft.com/office/drawing/2014/main" id="{7AC30C9D-428A-4446-B92C-F363293311DE}"/>
              </a:ext>
            </a:extLst>
          </p:cNvPr>
          <p:cNvSpPr/>
          <p:nvPr/>
        </p:nvSpPr>
        <p:spPr>
          <a:xfrm>
            <a:off x="7075786" y="5835802"/>
            <a:ext cx="163434" cy="175036"/>
          </a:xfrm>
          <a:custGeom>
            <a:avLst/>
            <a:gdLst/>
            <a:ahLst/>
            <a:cxnLst/>
            <a:rect l="l" t="t" r="r" b="b"/>
            <a:pathLst>
              <a:path w="437" h="468" extrusionOk="0">
                <a:moveTo>
                  <a:pt x="413" y="343"/>
                </a:moveTo>
                <a:lnTo>
                  <a:pt x="24" y="343"/>
                </a:lnTo>
                <a:cubicBezTo>
                  <a:pt x="11" y="343"/>
                  <a:pt x="0" y="353"/>
                  <a:pt x="0" y="366"/>
                </a:cubicBezTo>
                <a:cubicBezTo>
                  <a:pt x="0" y="379"/>
                  <a:pt x="11" y="389"/>
                  <a:pt x="24" y="389"/>
                </a:cubicBezTo>
                <a:lnTo>
                  <a:pt x="55" y="389"/>
                </a:lnTo>
                <a:lnTo>
                  <a:pt x="68" y="456"/>
                </a:lnTo>
                <a:cubicBezTo>
                  <a:pt x="70" y="463"/>
                  <a:pt x="76" y="467"/>
                  <a:pt x="83" y="467"/>
                </a:cubicBezTo>
                <a:lnTo>
                  <a:pt x="339" y="467"/>
                </a:lnTo>
                <a:cubicBezTo>
                  <a:pt x="346" y="467"/>
                  <a:pt x="352" y="463"/>
                  <a:pt x="354" y="456"/>
                </a:cubicBezTo>
                <a:lnTo>
                  <a:pt x="366" y="389"/>
                </a:lnTo>
                <a:lnTo>
                  <a:pt x="413" y="389"/>
                </a:lnTo>
                <a:cubicBezTo>
                  <a:pt x="426" y="389"/>
                  <a:pt x="436" y="379"/>
                  <a:pt x="436" y="366"/>
                </a:cubicBezTo>
                <a:cubicBezTo>
                  <a:pt x="436" y="353"/>
                  <a:pt x="426" y="343"/>
                  <a:pt x="413" y="343"/>
                </a:cubicBezTo>
                <a:close/>
                <a:moveTo>
                  <a:pt x="86" y="296"/>
                </a:moveTo>
                <a:lnTo>
                  <a:pt x="195" y="296"/>
                </a:lnTo>
                <a:lnTo>
                  <a:pt x="195" y="252"/>
                </a:lnTo>
                <a:cubicBezTo>
                  <a:pt x="186" y="247"/>
                  <a:pt x="180" y="237"/>
                  <a:pt x="180" y="226"/>
                </a:cubicBezTo>
                <a:cubicBezTo>
                  <a:pt x="180" y="209"/>
                  <a:pt x="194" y="195"/>
                  <a:pt x="211" y="195"/>
                </a:cubicBezTo>
                <a:cubicBezTo>
                  <a:pt x="228" y="195"/>
                  <a:pt x="242" y="209"/>
                  <a:pt x="242" y="226"/>
                </a:cubicBezTo>
                <a:cubicBezTo>
                  <a:pt x="242" y="238"/>
                  <a:pt x="236" y="248"/>
                  <a:pt x="226" y="252"/>
                </a:cubicBezTo>
                <a:lnTo>
                  <a:pt x="226" y="296"/>
                </a:lnTo>
                <a:lnTo>
                  <a:pt x="335" y="296"/>
                </a:lnTo>
                <a:cubicBezTo>
                  <a:pt x="344" y="296"/>
                  <a:pt x="351" y="289"/>
                  <a:pt x="351" y="280"/>
                </a:cubicBezTo>
                <a:lnTo>
                  <a:pt x="351" y="257"/>
                </a:lnTo>
                <a:cubicBezTo>
                  <a:pt x="351" y="209"/>
                  <a:pt x="306" y="193"/>
                  <a:pt x="270" y="178"/>
                </a:cubicBezTo>
                <a:cubicBezTo>
                  <a:pt x="246" y="168"/>
                  <a:pt x="242" y="159"/>
                  <a:pt x="242" y="150"/>
                </a:cubicBezTo>
                <a:cubicBezTo>
                  <a:pt x="242" y="139"/>
                  <a:pt x="249" y="130"/>
                  <a:pt x="257" y="123"/>
                </a:cubicBezTo>
                <a:cubicBezTo>
                  <a:pt x="271" y="111"/>
                  <a:pt x="279" y="93"/>
                  <a:pt x="279" y="72"/>
                </a:cubicBezTo>
                <a:cubicBezTo>
                  <a:pt x="279" y="34"/>
                  <a:pt x="254" y="0"/>
                  <a:pt x="211" y="0"/>
                </a:cubicBezTo>
                <a:cubicBezTo>
                  <a:pt x="167" y="0"/>
                  <a:pt x="142" y="34"/>
                  <a:pt x="142" y="72"/>
                </a:cubicBezTo>
                <a:cubicBezTo>
                  <a:pt x="142" y="93"/>
                  <a:pt x="150" y="110"/>
                  <a:pt x="165" y="123"/>
                </a:cubicBezTo>
                <a:cubicBezTo>
                  <a:pt x="173" y="130"/>
                  <a:pt x="180" y="139"/>
                  <a:pt x="180" y="150"/>
                </a:cubicBezTo>
                <a:cubicBezTo>
                  <a:pt x="180" y="160"/>
                  <a:pt x="176" y="168"/>
                  <a:pt x="151" y="178"/>
                </a:cubicBezTo>
                <a:cubicBezTo>
                  <a:pt x="116" y="193"/>
                  <a:pt x="71" y="212"/>
                  <a:pt x="71" y="257"/>
                </a:cubicBezTo>
                <a:lnTo>
                  <a:pt x="71" y="280"/>
                </a:lnTo>
                <a:cubicBezTo>
                  <a:pt x="71" y="289"/>
                  <a:pt x="78" y="296"/>
                  <a:pt x="86" y="296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1323;p98">
            <a:extLst>
              <a:ext uri="{FF2B5EF4-FFF2-40B4-BE49-F238E27FC236}">
                <a16:creationId xmlns:a16="http://schemas.microsoft.com/office/drawing/2014/main" id="{38B636AF-6FF2-B54C-B75A-D7102ED46511}"/>
              </a:ext>
            </a:extLst>
          </p:cNvPr>
          <p:cNvSpPr/>
          <p:nvPr/>
        </p:nvSpPr>
        <p:spPr>
          <a:xfrm>
            <a:off x="7483546" y="5835802"/>
            <a:ext cx="174990" cy="175036"/>
          </a:xfrm>
          <a:custGeom>
            <a:avLst/>
            <a:gdLst/>
            <a:ahLst/>
            <a:cxnLst/>
            <a:rect l="l" t="t" r="r" b="b"/>
            <a:pathLst>
              <a:path w="469" h="468" extrusionOk="0">
                <a:moveTo>
                  <a:pt x="452" y="31"/>
                </a:moveTo>
                <a:lnTo>
                  <a:pt x="63" y="31"/>
                </a:lnTo>
                <a:lnTo>
                  <a:pt x="63" y="16"/>
                </a:lnTo>
                <a:cubicBezTo>
                  <a:pt x="63" y="7"/>
                  <a:pt x="56" y="0"/>
                  <a:pt x="47" y="0"/>
                </a:cubicBezTo>
                <a:lnTo>
                  <a:pt x="16" y="0"/>
                </a:lnTo>
                <a:cubicBezTo>
                  <a:pt x="7" y="0"/>
                  <a:pt x="0" y="7"/>
                  <a:pt x="0" y="16"/>
                </a:cubicBezTo>
                <a:lnTo>
                  <a:pt x="0" y="452"/>
                </a:lnTo>
                <a:cubicBezTo>
                  <a:pt x="0" y="460"/>
                  <a:pt x="7" y="467"/>
                  <a:pt x="16" y="467"/>
                </a:cubicBezTo>
                <a:lnTo>
                  <a:pt x="47" y="467"/>
                </a:lnTo>
                <a:cubicBezTo>
                  <a:pt x="56" y="467"/>
                  <a:pt x="63" y="460"/>
                  <a:pt x="63" y="452"/>
                </a:cubicBezTo>
                <a:lnTo>
                  <a:pt x="63" y="93"/>
                </a:lnTo>
                <a:lnTo>
                  <a:pt x="452" y="93"/>
                </a:lnTo>
                <a:cubicBezTo>
                  <a:pt x="461" y="93"/>
                  <a:pt x="468" y="86"/>
                  <a:pt x="468" y="78"/>
                </a:cubicBezTo>
                <a:lnTo>
                  <a:pt x="468" y="47"/>
                </a:lnTo>
                <a:cubicBezTo>
                  <a:pt x="468" y="38"/>
                  <a:pt x="461" y="31"/>
                  <a:pt x="452" y="31"/>
                </a:cubicBezTo>
                <a:close/>
                <a:moveTo>
                  <a:pt x="421" y="140"/>
                </a:moveTo>
                <a:lnTo>
                  <a:pt x="156" y="140"/>
                </a:lnTo>
                <a:cubicBezTo>
                  <a:pt x="130" y="140"/>
                  <a:pt x="109" y="161"/>
                  <a:pt x="109" y="187"/>
                </a:cubicBezTo>
                <a:lnTo>
                  <a:pt x="109" y="358"/>
                </a:lnTo>
                <a:cubicBezTo>
                  <a:pt x="109" y="384"/>
                  <a:pt x="130" y="405"/>
                  <a:pt x="156" y="405"/>
                </a:cubicBezTo>
                <a:lnTo>
                  <a:pt x="421" y="405"/>
                </a:lnTo>
                <a:cubicBezTo>
                  <a:pt x="447" y="405"/>
                  <a:pt x="468" y="384"/>
                  <a:pt x="468" y="358"/>
                </a:cubicBezTo>
                <a:lnTo>
                  <a:pt x="468" y="187"/>
                </a:lnTo>
                <a:cubicBezTo>
                  <a:pt x="468" y="161"/>
                  <a:pt x="447" y="140"/>
                  <a:pt x="421" y="140"/>
                </a:cubicBezTo>
                <a:close/>
                <a:moveTo>
                  <a:pt x="378" y="273"/>
                </a:moveTo>
                <a:lnTo>
                  <a:pt x="359" y="273"/>
                </a:lnTo>
                <a:lnTo>
                  <a:pt x="359" y="350"/>
                </a:lnTo>
                <a:cubicBezTo>
                  <a:pt x="359" y="355"/>
                  <a:pt x="355" y="358"/>
                  <a:pt x="351" y="358"/>
                </a:cubicBezTo>
                <a:lnTo>
                  <a:pt x="320" y="358"/>
                </a:lnTo>
                <a:cubicBezTo>
                  <a:pt x="315" y="358"/>
                  <a:pt x="312" y="355"/>
                  <a:pt x="312" y="350"/>
                </a:cubicBezTo>
                <a:lnTo>
                  <a:pt x="312" y="304"/>
                </a:lnTo>
                <a:cubicBezTo>
                  <a:pt x="312" y="299"/>
                  <a:pt x="309" y="296"/>
                  <a:pt x="304" y="296"/>
                </a:cubicBezTo>
                <a:lnTo>
                  <a:pt x="273" y="296"/>
                </a:lnTo>
                <a:cubicBezTo>
                  <a:pt x="268" y="296"/>
                  <a:pt x="265" y="299"/>
                  <a:pt x="265" y="304"/>
                </a:cubicBezTo>
                <a:lnTo>
                  <a:pt x="265" y="350"/>
                </a:lnTo>
                <a:cubicBezTo>
                  <a:pt x="265" y="355"/>
                  <a:pt x="262" y="358"/>
                  <a:pt x="257" y="358"/>
                </a:cubicBezTo>
                <a:lnTo>
                  <a:pt x="226" y="358"/>
                </a:lnTo>
                <a:cubicBezTo>
                  <a:pt x="222" y="358"/>
                  <a:pt x="218" y="355"/>
                  <a:pt x="218" y="350"/>
                </a:cubicBezTo>
                <a:lnTo>
                  <a:pt x="218" y="273"/>
                </a:lnTo>
                <a:lnTo>
                  <a:pt x="199" y="273"/>
                </a:lnTo>
                <a:cubicBezTo>
                  <a:pt x="195" y="273"/>
                  <a:pt x="194" y="268"/>
                  <a:pt x="197" y="266"/>
                </a:cubicBezTo>
                <a:lnTo>
                  <a:pt x="284" y="181"/>
                </a:lnTo>
                <a:cubicBezTo>
                  <a:pt x="287" y="178"/>
                  <a:pt x="291" y="178"/>
                  <a:pt x="294" y="181"/>
                </a:cubicBezTo>
                <a:lnTo>
                  <a:pt x="381" y="266"/>
                </a:lnTo>
                <a:cubicBezTo>
                  <a:pt x="384" y="268"/>
                  <a:pt x="382" y="273"/>
                  <a:pt x="378" y="273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1324;p98">
            <a:extLst>
              <a:ext uri="{FF2B5EF4-FFF2-40B4-BE49-F238E27FC236}">
                <a16:creationId xmlns:a16="http://schemas.microsoft.com/office/drawing/2014/main" id="{AE8F390A-7839-9E41-AF6F-352175D68B4D}"/>
              </a:ext>
            </a:extLst>
          </p:cNvPr>
          <p:cNvSpPr/>
          <p:nvPr/>
        </p:nvSpPr>
        <p:spPr>
          <a:xfrm>
            <a:off x="7916070" y="5835802"/>
            <a:ext cx="174990" cy="175036"/>
          </a:xfrm>
          <a:custGeom>
            <a:avLst/>
            <a:gdLst/>
            <a:ahLst/>
            <a:cxnLst/>
            <a:rect l="l" t="t" r="r" b="b"/>
            <a:pathLst>
              <a:path w="468" h="468" extrusionOk="0">
                <a:moveTo>
                  <a:pt x="140" y="78"/>
                </a:moveTo>
                <a:lnTo>
                  <a:pt x="171" y="78"/>
                </a:lnTo>
                <a:cubicBezTo>
                  <a:pt x="176" y="78"/>
                  <a:pt x="179" y="75"/>
                  <a:pt x="179" y="70"/>
                </a:cubicBezTo>
                <a:lnTo>
                  <a:pt x="179" y="47"/>
                </a:lnTo>
                <a:lnTo>
                  <a:pt x="288" y="47"/>
                </a:lnTo>
                <a:lnTo>
                  <a:pt x="288" y="70"/>
                </a:lnTo>
                <a:cubicBezTo>
                  <a:pt x="288" y="75"/>
                  <a:pt x="291" y="78"/>
                  <a:pt x="296" y="78"/>
                </a:cubicBezTo>
                <a:lnTo>
                  <a:pt x="327" y="78"/>
                </a:lnTo>
                <a:cubicBezTo>
                  <a:pt x="332" y="78"/>
                  <a:pt x="335" y="75"/>
                  <a:pt x="335" y="70"/>
                </a:cubicBezTo>
                <a:lnTo>
                  <a:pt x="335" y="47"/>
                </a:lnTo>
                <a:cubicBezTo>
                  <a:pt x="335" y="21"/>
                  <a:pt x="314" y="0"/>
                  <a:pt x="288" y="0"/>
                </a:cubicBezTo>
                <a:lnTo>
                  <a:pt x="179" y="0"/>
                </a:lnTo>
                <a:cubicBezTo>
                  <a:pt x="153" y="0"/>
                  <a:pt x="132" y="21"/>
                  <a:pt x="132" y="47"/>
                </a:cubicBezTo>
                <a:lnTo>
                  <a:pt x="132" y="70"/>
                </a:lnTo>
                <a:cubicBezTo>
                  <a:pt x="132" y="75"/>
                  <a:pt x="135" y="78"/>
                  <a:pt x="140" y="78"/>
                </a:cubicBezTo>
                <a:close/>
                <a:moveTo>
                  <a:pt x="420" y="125"/>
                </a:moveTo>
                <a:lnTo>
                  <a:pt x="47" y="125"/>
                </a:lnTo>
                <a:cubicBezTo>
                  <a:pt x="21" y="125"/>
                  <a:pt x="0" y="146"/>
                  <a:pt x="0" y="171"/>
                </a:cubicBezTo>
                <a:lnTo>
                  <a:pt x="0" y="420"/>
                </a:lnTo>
                <a:cubicBezTo>
                  <a:pt x="0" y="446"/>
                  <a:pt x="21" y="467"/>
                  <a:pt x="47" y="467"/>
                </a:cubicBezTo>
                <a:lnTo>
                  <a:pt x="420" y="467"/>
                </a:lnTo>
                <a:cubicBezTo>
                  <a:pt x="446" y="467"/>
                  <a:pt x="467" y="446"/>
                  <a:pt x="467" y="420"/>
                </a:cubicBezTo>
                <a:lnTo>
                  <a:pt x="467" y="171"/>
                </a:lnTo>
                <a:cubicBezTo>
                  <a:pt x="467" y="146"/>
                  <a:pt x="446" y="125"/>
                  <a:pt x="420" y="125"/>
                </a:cubicBezTo>
                <a:close/>
                <a:moveTo>
                  <a:pt x="234" y="405"/>
                </a:moveTo>
                <a:cubicBezTo>
                  <a:pt x="174" y="405"/>
                  <a:pt x="125" y="356"/>
                  <a:pt x="125" y="296"/>
                </a:cubicBezTo>
                <a:cubicBezTo>
                  <a:pt x="125" y="236"/>
                  <a:pt x="175" y="187"/>
                  <a:pt x="234" y="187"/>
                </a:cubicBezTo>
                <a:cubicBezTo>
                  <a:pt x="294" y="187"/>
                  <a:pt x="343" y="236"/>
                  <a:pt x="343" y="296"/>
                </a:cubicBezTo>
                <a:cubicBezTo>
                  <a:pt x="343" y="356"/>
                  <a:pt x="293" y="405"/>
                  <a:pt x="234" y="405"/>
                </a:cubicBezTo>
                <a:close/>
                <a:moveTo>
                  <a:pt x="280" y="273"/>
                </a:moveTo>
                <a:lnTo>
                  <a:pt x="257" y="273"/>
                </a:lnTo>
                <a:lnTo>
                  <a:pt x="257" y="249"/>
                </a:lnTo>
                <a:cubicBezTo>
                  <a:pt x="257" y="241"/>
                  <a:pt x="250" y="234"/>
                  <a:pt x="241" y="234"/>
                </a:cubicBezTo>
                <a:lnTo>
                  <a:pt x="226" y="234"/>
                </a:lnTo>
                <a:cubicBezTo>
                  <a:pt x="217" y="234"/>
                  <a:pt x="210" y="241"/>
                  <a:pt x="210" y="249"/>
                </a:cubicBezTo>
                <a:lnTo>
                  <a:pt x="210" y="273"/>
                </a:lnTo>
                <a:lnTo>
                  <a:pt x="187" y="273"/>
                </a:lnTo>
                <a:cubicBezTo>
                  <a:pt x="178" y="273"/>
                  <a:pt x="171" y="280"/>
                  <a:pt x="171" y="288"/>
                </a:cubicBezTo>
                <a:lnTo>
                  <a:pt x="171" y="304"/>
                </a:lnTo>
                <a:cubicBezTo>
                  <a:pt x="171" y="312"/>
                  <a:pt x="178" y="319"/>
                  <a:pt x="187" y="319"/>
                </a:cubicBezTo>
                <a:lnTo>
                  <a:pt x="210" y="319"/>
                </a:lnTo>
                <a:lnTo>
                  <a:pt x="210" y="343"/>
                </a:lnTo>
                <a:cubicBezTo>
                  <a:pt x="210" y="351"/>
                  <a:pt x="217" y="358"/>
                  <a:pt x="226" y="358"/>
                </a:cubicBezTo>
                <a:lnTo>
                  <a:pt x="241" y="358"/>
                </a:lnTo>
                <a:cubicBezTo>
                  <a:pt x="250" y="358"/>
                  <a:pt x="257" y="351"/>
                  <a:pt x="257" y="343"/>
                </a:cubicBezTo>
                <a:lnTo>
                  <a:pt x="257" y="319"/>
                </a:lnTo>
                <a:lnTo>
                  <a:pt x="280" y="319"/>
                </a:lnTo>
                <a:cubicBezTo>
                  <a:pt x="289" y="319"/>
                  <a:pt x="296" y="312"/>
                  <a:pt x="296" y="304"/>
                </a:cubicBezTo>
                <a:lnTo>
                  <a:pt x="296" y="288"/>
                </a:lnTo>
                <a:cubicBezTo>
                  <a:pt x="296" y="280"/>
                  <a:pt x="289" y="273"/>
                  <a:pt x="280" y="273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1325;p98">
            <a:extLst>
              <a:ext uri="{FF2B5EF4-FFF2-40B4-BE49-F238E27FC236}">
                <a16:creationId xmlns:a16="http://schemas.microsoft.com/office/drawing/2014/main" id="{B73C2DE6-F96C-814F-B886-66C2FE84FC1C}"/>
              </a:ext>
            </a:extLst>
          </p:cNvPr>
          <p:cNvSpPr/>
          <p:nvPr/>
        </p:nvSpPr>
        <p:spPr>
          <a:xfrm>
            <a:off x="8351896" y="5414724"/>
            <a:ext cx="163435" cy="175036"/>
          </a:xfrm>
          <a:custGeom>
            <a:avLst/>
            <a:gdLst/>
            <a:ahLst/>
            <a:cxnLst/>
            <a:rect l="l" t="t" r="r" b="b"/>
            <a:pathLst>
              <a:path w="437" h="468" extrusionOk="0">
                <a:moveTo>
                  <a:pt x="413" y="0"/>
                </a:moveTo>
                <a:lnTo>
                  <a:pt x="23" y="0"/>
                </a:lnTo>
                <a:cubicBezTo>
                  <a:pt x="10" y="0"/>
                  <a:pt x="0" y="10"/>
                  <a:pt x="0" y="23"/>
                </a:cubicBezTo>
                <a:lnTo>
                  <a:pt x="0" y="397"/>
                </a:lnTo>
                <a:cubicBezTo>
                  <a:pt x="0" y="410"/>
                  <a:pt x="10" y="420"/>
                  <a:pt x="23" y="420"/>
                </a:cubicBezTo>
                <a:lnTo>
                  <a:pt x="31" y="420"/>
                </a:lnTo>
                <a:lnTo>
                  <a:pt x="31" y="444"/>
                </a:lnTo>
                <a:cubicBezTo>
                  <a:pt x="31" y="457"/>
                  <a:pt x="41" y="467"/>
                  <a:pt x="55" y="467"/>
                </a:cubicBezTo>
                <a:lnTo>
                  <a:pt x="70" y="467"/>
                </a:lnTo>
                <a:cubicBezTo>
                  <a:pt x="83" y="467"/>
                  <a:pt x="93" y="457"/>
                  <a:pt x="93" y="444"/>
                </a:cubicBezTo>
                <a:lnTo>
                  <a:pt x="93" y="420"/>
                </a:lnTo>
                <a:lnTo>
                  <a:pt x="343" y="420"/>
                </a:lnTo>
                <a:lnTo>
                  <a:pt x="343" y="444"/>
                </a:lnTo>
                <a:cubicBezTo>
                  <a:pt x="343" y="457"/>
                  <a:pt x="353" y="467"/>
                  <a:pt x="366" y="467"/>
                </a:cubicBezTo>
                <a:lnTo>
                  <a:pt x="382" y="467"/>
                </a:lnTo>
                <a:cubicBezTo>
                  <a:pt x="395" y="467"/>
                  <a:pt x="405" y="457"/>
                  <a:pt x="405" y="444"/>
                </a:cubicBezTo>
                <a:lnTo>
                  <a:pt x="405" y="420"/>
                </a:lnTo>
                <a:lnTo>
                  <a:pt x="413" y="420"/>
                </a:lnTo>
                <a:cubicBezTo>
                  <a:pt x="426" y="420"/>
                  <a:pt x="436" y="410"/>
                  <a:pt x="436" y="397"/>
                </a:cubicBezTo>
                <a:lnTo>
                  <a:pt x="436" y="23"/>
                </a:lnTo>
                <a:cubicBezTo>
                  <a:pt x="436" y="10"/>
                  <a:pt x="426" y="0"/>
                  <a:pt x="413" y="0"/>
                </a:cubicBezTo>
                <a:close/>
                <a:moveTo>
                  <a:pt x="70" y="374"/>
                </a:moveTo>
                <a:cubicBezTo>
                  <a:pt x="57" y="374"/>
                  <a:pt x="47" y="363"/>
                  <a:pt x="47" y="350"/>
                </a:cubicBezTo>
                <a:lnTo>
                  <a:pt x="47" y="70"/>
                </a:lnTo>
                <a:cubicBezTo>
                  <a:pt x="47" y="57"/>
                  <a:pt x="57" y="47"/>
                  <a:pt x="70" y="47"/>
                </a:cubicBezTo>
                <a:lnTo>
                  <a:pt x="366" y="47"/>
                </a:lnTo>
                <a:cubicBezTo>
                  <a:pt x="379" y="47"/>
                  <a:pt x="389" y="57"/>
                  <a:pt x="389" y="70"/>
                </a:cubicBezTo>
                <a:lnTo>
                  <a:pt x="389" y="350"/>
                </a:lnTo>
                <a:cubicBezTo>
                  <a:pt x="389" y="363"/>
                  <a:pt x="379" y="374"/>
                  <a:pt x="366" y="374"/>
                </a:cubicBezTo>
                <a:lnTo>
                  <a:pt x="70" y="374"/>
                </a:lnTo>
                <a:close/>
                <a:moveTo>
                  <a:pt x="327" y="93"/>
                </a:moveTo>
                <a:lnTo>
                  <a:pt x="109" y="93"/>
                </a:lnTo>
                <a:cubicBezTo>
                  <a:pt x="100" y="93"/>
                  <a:pt x="93" y="100"/>
                  <a:pt x="93" y="109"/>
                </a:cubicBezTo>
                <a:lnTo>
                  <a:pt x="93" y="311"/>
                </a:lnTo>
                <a:cubicBezTo>
                  <a:pt x="93" y="320"/>
                  <a:pt x="100" y="327"/>
                  <a:pt x="109" y="327"/>
                </a:cubicBezTo>
                <a:lnTo>
                  <a:pt x="327" y="327"/>
                </a:lnTo>
                <a:cubicBezTo>
                  <a:pt x="336" y="327"/>
                  <a:pt x="343" y="320"/>
                  <a:pt x="343" y="311"/>
                </a:cubicBezTo>
                <a:lnTo>
                  <a:pt x="343" y="109"/>
                </a:lnTo>
                <a:cubicBezTo>
                  <a:pt x="343" y="100"/>
                  <a:pt x="336" y="93"/>
                  <a:pt x="327" y="93"/>
                </a:cubicBezTo>
                <a:close/>
                <a:moveTo>
                  <a:pt x="290" y="233"/>
                </a:moveTo>
                <a:lnTo>
                  <a:pt x="226" y="233"/>
                </a:lnTo>
                <a:cubicBezTo>
                  <a:pt x="217" y="249"/>
                  <a:pt x="199" y="265"/>
                  <a:pt x="178" y="265"/>
                </a:cubicBezTo>
                <a:cubicBezTo>
                  <a:pt x="148" y="265"/>
                  <a:pt x="125" y="240"/>
                  <a:pt x="125" y="210"/>
                </a:cubicBezTo>
                <a:cubicBezTo>
                  <a:pt x="125" y="180"/>
                  <a:pt x="148" y="156"/>
                  <a:pt x="178" y="156"/>
                </a:cubicBezTo>
                <a:cubicBezTo>
                  <a:pt x="199" y="156"/>
                  <a:pt x="218" y="171"/>
                  <a:pt x="226" y="187"/>
                </a:cubicBezTo>
                <a:lnTo>
                  <a:pt x="290" y="187"/>
                </a:lnTo>
                <a:cubicBezTo>
                  <a:pt x="301" y="187"/>
                  <a:pt x="311" y="198"/>
                  <a:pt x="311" y="210"/>
                </a:cubicBezTo>
                <a:cubicBezTo>
                  <a:pt x="311" y="222"/>
                  <a:pt x="302" y="233"/>
                  <a:pt x="290" y="233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1326;p98">
            <a:extLst>
              <a:ext uri="{FF2B5EF4-FFF2-40B4-BE49-F238E27FC236}">
                <a16:creationId xmlns:a16="http://schemas.microsoft.com/office/drawing/2014/main" id="{7A44A112-81F4-7C4F-A4E7-1C50CE764AAB}"/>
              </a:ext>
            </a:extLst>
          </p:cNvPr>
          <p:cNvSpPr/>
          <p:nvPr/>
        </p:nvSpPr>
        <p:spPr>
          <a:xfrm>
            <a:off x="8777815" y="5834150"/>
            <a:ext cx="174990" cy="176688"/>
          </a:xfrm>
          <a:custGeom>
            <a:avLst/>
            <a:gdLst/>
            <a:ahLst/>
            <a:cxnLst/>
            <a:rect l="l" t="t" r="r" b="b"/>
            <a:pathLst>
              <a:path w="468" h="470" extrusionOk="0">
                <a:moveTo>
                  <a:pt x="452" y="391"/>
                </a:moveTo>
                <a:lnTo>
                  <a:pt x="15" y="391"/>
                </a:lnTo>
                <a:cubicBezTo>
                  <a:pt x="7" y="391"/>
                  <a:pt x="0" y="398"/>
                  <a:pt x="0" y="405"/>
                </a:cubicBezTo>
                <a:lnTo>
                  <a:pt x="0" y="406"/>
                </a:lnTo>
                <a:cubicBezTo>
                  <a:pt x="0" y="441"/>
                  <a:pt x="44" y="469"/>
                  <a:pt x="78" y="469"/>
                </a:cubicBezTo>
                <a:lnTo>
                  <a:pt x="389" y="469"/>
                </a:lnTo>
                <a:cubicBezTo>
                  <a:pt x="424" y="469"/>
                  <a:pt x="467" y="441"/>
                  <a:pt x="467" y="406"/>
                </a:cubicBezTo>
                <a:lnTo>
                  <a:pt x="467" y="405"/>
                </a:lnTo>
                <a:cubicBezTo>
                  <a:pt x="467" y="398"/>
                  <a:pt x="460" y="391"/>
                  <a:pt x="452" y="391"/>
                </a:cubicBezTo>
                <a:close/>
                <a:moveTo>
                  <a:pt x="23" y="345"/>
                </a:moveTo>
                <a:lnTo>
                  <a:pt x="163" y="345"/>
                </a:lnTo>
                <a:cubicBezTo>
                  <a:pt x="172" y="345"/>
                  <a:pt x="179" y="336"/>
                  <a:pt x="179" y="327"/>
                </a:cubicBezTo>
                <a:lnTo>
                  <a:pt x="179" y="60"/>
                </a:lnTo>
                <a:cubicBezTo>
                  <a:pt x="179" y="56"/>
                  <a:pt x="174" y="54"/>
                  <a:pt x="172" y="58"/>
                </a:cubicBezTo>
                <a:lnTo>
                  <a:pt x="16" y="332"/>
                </a:lnTo>
                <a:cubicBezTo>
                  <a:pt x="14" y="338"/>
                  <a:pt x="17" y="345"/>
                  <a:pt x="23" y="345"/>
                </a:cubicBezTo>
                <a:close/>
                <a:moveTo>
                  <a:pt x="241" y="345"/>
                </a:moveTo>
                <a:lnTo>
                  <a:pt x="436" y="345"/>
                </a:lnTo>
                <a:cubicBezTo>
                  <a:pt x="445" y="345"/>
                  <a:pt x="452" y="336"/>
                  <a:pt x="452" y="327"/>
                </a:cubicBezTo>
                <a:cubicBezTo>
                  <a:pt x="445" y="271"/>
                  <a:pt x="435" y="96"/>
                  <a:pt x="237" y="3"/>
                </a:cubicBezTo>
                <a:cubicBezTo>
                  <a:pt x="232" y="0"/>
                  <a:pt x="226" y="4"/>
                  <a:pt x="226" y="10"/>
                </a:cubicBezTo>
                <a:lnTo>
                  <a:pt x="226" y="327"/>
                </a:lnTo>
                <a:cubicBezTo>
                  <a:pt x="226" y="336"/>
                  <a:pt x="233" y="345"/>
                  <a:pt x="241" y="345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1327;p98">
            <a:extLst>
              <a:ext uri="{FF2B5EF4-FFF2-40B4-BE49-F238E27FC236}">
                <a16:creationId xmlns:a16="http://schemas.microsoft.com/office/drawing/2014/main" id="{E7AB763F-F8D2-4341-B1D8-5780AFE81505}"/>
              </a:ext>
            </a:extLst>
          </p:cNvPr>
          <p:cNvSpPr/>
          <p:nvPr/>
        </p:nvSpPr>
        <p:spPr>
          <a:xfrm>
            <a:off x="9207037" y="4990345"/>
            <a:ext cx="176642" cy="179989"/>
          </a:xfrm>
          <a:custGeom>
            <a:avLst/>
            <a:gdLst/>
            <a:ahLst/>
            <a:cxnLst/>
            <a:rect l="l" t="t" r="r" b="b"/>
            <a:pathLst>
              <a:path w="473" h="481" extrusionOk="0">
                <a:moveTo>
                  <a:pt x="298" y="191"/>
                </a:moveTo>
                <a:cubicBezTo>
                  <a:pt x="294" y="187"/>
                  <a:pt x="288" y="188"/>
                  <a:pt x="286" y="192"/>
                </a:cubicBezTo>
                <a:cubicBezTo>
                  <a:pt x="277" y="206"/>
                  <a:pt x="267" y="226"/>
                  <a:pt x="267" y="250"/>
                </a:cubicBezTo>
                <a:lnTo>
                  <a:pt x="267" y="336"/>
                </a:lnTo>
                <a:cubicBezTo>
                  <a:pt x="267" y="348"/>
                  <a:pt x="257" y="359"/>
                  <a:pt x="244" y="359"/>
                </a:cubicBezTo>
                <a:cubicBezTo>
                  <a:pt x="231" y="359"/>
                  <a:pt x="220" y="349"/>
                  <a:pt x="220" y="336"/>
                </a:cubicBezTo>
                <a:lnTo>
                  <a:pt x="220" y="69"/>
                </a:lnTo>
                <a:cubicBezTo>
                  <a:pt x="220" y="9"/>
                  <a:pt x="168" y="0"/>
                  <a:pt x="130" y="15"/>
                </a:cubicBezTo>
                <a:cubicBezTo>
                  <a:pt x="120" y="18"/>
                  <a:pt x="111" y="24"/>
                  <a:pt x="104" y="32"/>
                </a:cubicBezTo>
                <a:cubicBezTo>
                  <a:pt x="99" y="37"/>
                  <a:pt x="94" y="42"/>
                  <a:pt x="87" y="44"/>
                </a:cubicBezTo>
                <a:cubicBezTo>
                  <a:pt x="73" y="49"/>
                  <a:pt x="48" y="36"/>
                  <a:pt x="36" y="28"/>
                </a:cubicBezTo>
                <a:cubicBezTo>
                  <a:pt x="29" y="24"/>
                  <a:pt x="20" y="26"/>
                  <a:pt x="15" y="32"/>
                </a:cubicBezTo>
                <a:lnTo>
                  <a:pt x="6" y="45"/>
                </a:lnTo>
                <a:cubicBezTo>
                  <a:pt x="0" y="52"/>
                  <a:pt x="2" y="63"/>
                  <a:pt x="9" y="68"/>
                </a:cubicBezTo>
                <a:cubicBezTo>
                  <a:pt x="24" y="77"/>
                  <a:pt x="48" y="92"/>
                  <a:pt x="66" y="95"/>
                </a:cubicBezTo>
                <a:cubicBezTo>
                  <a:pt x="93" y="100"/>
                  <a:pt x="118" y="91"/>
                  <a:pt x="138" y="72"/>
                </a:cubicBezTo>
                <a:lnTo>
                  <a:pt x="137" y="73"/>
                </a:lnTo>
                <a:cubicBezTo>
                  <a:pt x="143" y="69"/>
                  <a:pt x="152" y="61"/>
                  <a:pt x="158" y="69"/>
                </a:cubicBezTo>
                <a:cubicBezTo>
                  <a:pt x="174" y="93"/>
                  <a:pt x="111" y="195"/>
                  <a:pt x="111" y="343"/>
                </a:cubicBezTo>
                <a:lnTo>
                  <a:pt x="111" y="356"/>
                </a:lnTo>
                <a:cubicBezTo>
                  <a:pt x="111" y="419"/>
                  <a:pt x="175" y="473"/>
                  <a:pt x="238" y="477"/>
                </a:cubicBezTo>
                <a:cubicBezTo>
                  <a:pt x="305" y="480"/>
                  <a:pt x="361" y="426"/>
                  <a:pt x="361" y="360"/>
                </a:cubicBezTo>
                <a:cubicBezTo>
                  <a:pt x="361" y="326"/>
                  <a:pt x="373" y="304"/>
                  <a:pt x="386" y="291"/>
                </a:cubicBezTo>
                <a:cubicBezTo>
                  <a:pt x="389" y="288"/>
                  <a:pt x="389" y="283"/>
                  <a:pt x="386" y="280"/>
                </a:cubicBezTo>
                <a:lnTo>
                  <a:pt x="298" y="191"/>
                </a:lnTo>
                <a:close/>
                <a:moveTo>
                  <a:pt x="446" y="266"/>
                </a:moveTo>
                <a:cubicBezTo>
                  <a:pt x="440" y="266"/>
                  <a:pt x="435" y="263"/>
                  <a:pt x="430" y="259"/>
                </a:cubicBezTo>
                <a:lnTo>
                  <a:pt x="305" y="134"/>
                </a:lnTo>
                <a:cubicBezTo>
                  <a:pt x="296" y="125"/>
                  <a:pt x="296" y="110"/>
                  <a:pt x="305" y="101"/>
                </a:cubicBezTo>
                <a:cubicBezTo>
                  <a:pt x="315" y="92"/>
                  <a:pt x="329" y="92"/>
                  <a:pt x="338" y="101"/>
                </a:cubicBezTo>
                <a:lnTo>
                  <a:pt x="463" y="226"/>
                </a:lnTo>
                <a:cubicBezTo>
                  <a:pt x="472" y="235"/>
                  <a:pt x="472" y="250"/>
                  <a:pt x="463" y="259"/>
                </a:cubicBezTo>
                <a:cubicBezTo>
                  <a:pt x="458" y="263"/>
                  <a:pt x="452" y="266"/>
                  <a:pt x="446" y="266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1328;p98">
            <a:extLst>
              <a:ext uri="{FF2B5EF4-FFF2-40B4-BE49-F238E27FC236}">
                <a16:creationId xmlns:a16="http://schemas.microsoft.com/office/drawing/2014/main" id="{089AF35D-10FD-7449-973E-BE7D4768A675}"/>
              </a:ext>
            </a:extLst>
          </p:cNvPr>
          <p:cNvSpPr/>
          <p:nvPr/>
        </p:nvSpPr>
        <p:spPr>
          <a:xfrm>
            <a:off x="9639560" y="4993648"/>
            <a:ext cx="176642" cy="176687"/>
          </a:xfrm>
          <a:custGeom>
            <a:avLst/>
            <a:gdLst/>
            <a:ahLst/>
            <a:cxnLst/>
            <a:rect l="l" t="t" r="r" b="b"/>
            <a:pathLst>
              <a:path w="471" h="470" extrusionOk="0">
                <a:moveTo>
                  <a:pt x="449" y="48"/>
                </a:moveTo>
                <a:lnTo>
                  <a:pt x="259" y="76"/>
                </a:lnTo>
                <a:lnTo>
                  <a:pt x="259" y="344"/>
                </a:lnTo>
                <a:cubicBezTo>
                  <a:pt x="259" y="349"/>
                  <a:pt x="256" y="352"/>
                  <a:pt x="251" y="352"/>
                </a:cubicBezTo>
                <a:lnTo>
                  <a:pt x="220" y="352"/>
                </a:lnTo>
                <a:cubicBezTo>
                  <a:pt x="215" y="352"/>
                  <a:pt x="212" y="349"/>
                  <a:pt x="212" y="344"/>
                </a:cubicBezTo>
                <a:lnTo>
                  <a:pt x="212" y="83"/>
                </a:lnTo>
                <a:lnTo>
                  <a:pt x="28" y="110"/>
                </a:lnTo>
                <a:lnTo>
                  <a:pt x="25" y="110"/>
                </a:lnTo>
                <a:cubicBezTo>
                  <a:pt x="13" y="110"/>
                  <a:pt x="3" y="102"/>
                  <a:pt x="2" y="90"/>
                </a:cubicBezTo>
                <a:cubicBezTo>
                  <a:pt x="0" y="78"/>
                  <a:pt x="9" y="65"/>
                  <a:pt x="21" y="64"/>
                </a:cubicBezTo>
                <a:lnTo>
                  <a:pt x="166" y="42"/>
                </a:lnTo>
                <a:cubicBezTo>
                  <a:pt x="179" y="18"/>
                  <a:pt x="205" y="1"/>
                  <a:pt x="235" y="1"/>
                </a:cubicBezTo>
                <a:cubicBezTo>
                  <a:pt x="256" y="1"/>
                  <a:pt x="275" y="9"/>
                  <a:pt x="289" y="23"/>
                </a:cubicBezTo>
                <a:lnTo>
                  <a:pt x="442" y="1"/>
                </a:lnTo>
                <a:cubicBezTo>
                  <a:pt x="455" y="0"/>
                  <a:pt x="467" y="8"/>
                  <a:pt x="469" y="21"/>
                </a:cubicBezTo>
                <a:cubicBezTo>
                  <a:pt x="470" y="34"/>
                  <a:pt x="462" y="46"/>
                  <a:pt x="449" y="48"/>
                </a:cubicBezTo>
                <a:close/>
                <a:moveTo>
                  <a:pt x="168" y="335"/>
                </a:moveTo>
                <a:cubicBezTo>
                  <a:pt x="173" y="328"/>
                  <a:pt x="175" y="320"/>
                  <a:pt x="171" y="311"/>
                </a:cubicBezTo>
                <a:lnTo>
                  <a:pt x="108" y="163"/>
                </a:lnTo>
                <a:cubicBezTo>
                  <a:pt x="105" y="155"/>
                  <a:pt x="97" y="149"/>
                  <a:pt x="87" y="149"/>
                </a:cubicBezTo>
                <a:cubicBezTo>
                  <a:pt x="78" y="149"/>
                  <a:pt x="69" y="155"/>
                  <a:pt x="66" y="163"/>
                </a:cubicBezTo>
                <a:lnTo>
                  <a:pt x="3" y="311"/>
                </a:lnTo>
                <a:cubicBezTo>
                  <a:pt x="0" y="318"/>
                  <a:pt x="1" y="326"/>
                  <a:pt x="5" y="333"/>
                </a:cubicBezTo>
                <a:cubicBezTo>
                  <a:pt x="6" y="335"/>
                  <a:pt x="37" y="382"/>
                  <a:pt x="86" y="382"/>
                </a:cubicBezTo>
                <a:cubicBezTo>
                  <a:pt x="115" y="382"/>
                  <a:pt x="143" y="367"/>
                  <a:pt x="168" y="335"/>
                </a:cubicBezTo>
                <a:close/>
                <a:moveTo>
                  <a:pt x="87" y="233"/>
                </a:moveTo>
                <a:lnTo>
                  <a:pt x="121" y="313"/>
                </a:lnTo>
                <a:lnTo>
                  <a:pt x="54" y="313"/>
                </a:lnTo>
                <a:lnTo>
                  <a:pt x="87" y="233"/>
                </a:lnTo>
                <a:close/>
                <a:moveTo>
                  <a:pt x="405" y="117"/>
                </a:moveTo>
                <a:cubicBezTo>
                  <a:pt x="401" y="108"/>
                  <a:pt x="393" y="103"/>
                  <a:pt x="383" y="103"/>
                </a:cubicBezTo>
                <a:cubicBezTo>
                  <a:pt x="374" y="103"/>
                  <a:pt x="365" y="108"/>
                  <a:pt x="361" y="117"/>
                </a:cubicBezTo>
                <a:lnTo>
                  <a:pt x="299" y="265"/>
                </a:lnTo>
                <a:cubicBezTo>
                  <a:pt x="296" y="272"/>
                  <a:pt x="297" y="279"/>
                  <a:pt x="301" y="286"/>
                </a:cubicBezTo>
                <a:cubicBezTo>
                  <a:pt x="302" y="289"/>
                  <a:pt x="333" y="335"/>
                  <a:pt x="382" y="335"/>
                </a:cubicBezTo>
                <a:cubicBezTo>
                  <a:pt x="411" y="335"/>
                  <a:pt x="438" y="320"/>
                  <a:pt x="463" y="289"/>
                </a:cubicBezTo>
                <a:cubicBezTo>
                  <a:pt x="469" y="282"/>
                  <a:pt x="470" y="273"/>
                  <a:pt x="467" y="265"/>
                </a:cubicBezTo>
                <a:lnTo>
                  <a:pt x="405" y="117"/>
                </a:lnTo>
                <a:close/>
                <a:moveTo>
                  <a:pt x="383" y="186"/>
                </a:moveTo>
                <a:lnTo>
                  <a:pt x="417" y="266"/>
                </a:lnTo>
                <a:lnTo>
                  <a:pt x="350" y="266"/>
                </a:lnTo>
                <a:lnTo>
                  <a:pt x="383" y="186"/>
                </a:lnTo>
                <a:close/>
                <a:moveTo>
                  <a:pt x="235" y="398"/>
                </a:moveTo>
                <a:cubicBezTo>
                  <a:pt x="192" y="398"/>
                  <a:pt x="147" y="414"/>
                  <a:pt x="116" y="440"/>
                </a:cubicBezTo>
                <a:cubicBezTo>
                  <a:pt x="113" y="444"/>
                  <a:pt x="111" y="447"/>
                  <a:pt x="111" y="452"/>
                </a:cubicBezTo>
                <a:lnTo>
                  <a:pt x="111" y="453"/>
                </a:lnTo>
                <a:cubicBezTo>
                  <a:pt x="111" y="462"/>
                  <a:pt x="118" y="469"/>
                  <a:pt x="126" y="469"/>
                </a:cubicBezTo>
                <a:lnTo>
                  <a:pt x="344" y="469"/>
                </a:lnTo>
                <a:cubicBezTo>
                  <a:pt x="353" y="469"/>
                  <a:pt x="360" y="462"/>
                  <a:pt x="360" y="453"/>
                </a:cubicBezTo>
                <a:lnTo>
                  <a:pt x="360" y="452"/>
                </a:lnTo>
                <a:cubicBezTo>
                  <a:pt x="360" y="447"/>
                  <a:pt x="358" y="444"/>
                  <a:pt x="354" y="440"/>
                </a:cubicBezTo>
                <a:cubicBezTo>
                  <a:pt x="323" y="414"/>
                  <a:pt x="279" y="398"/>
                  <a:pt x="235" y="398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1329;p98">
            <a:extLst>
              <a:ext uri="{FF2B5EF4-FFF2-40B4-BE49-F238E27FC236}">
                <a16:creationId xmlns:a16="http://schemas.microsoft.com/office/drawing/2014/main" id="{F6148090-9C44-564D-B016-1D834BCDCA87}"/>
              </a:ext>
            </a:extLst>
          </p:cNvPr>
          <p:cNvSpPr/>
          <p:nvPr/>
        </p:nvSpPr>
        <p:spPr>
          <a:xfrm>
            <a:off x="10052274" y="5414724"/>
            <a:ext cx="181593" cy="178339"/>
          </a:xfrm>
          <a:custGeom>
            <a:avLst/>
            <a:gdLst/>
            <a:ahLst/>
            <a:cxnLst/>
            <a:rect l="l" t="t" r="r" b="b"/>
            <a:pathLst>
              <a:path w="485" h="477" extrusionOk="0">
                <a:moveTo>
                  <a:pt x="464" y="98"/>
                </a:moveTo>
                <a:cubicBezTo>
                  <a:pt x="463" y="98"/>
                  <a:pt x="461" y="97"/>
                  <a:pt x="460" y="97"/>
                </a:cubicBezTo>
                <a:cubicBezTo>
                  <a:pt x="465" y="98"/>
                  <a:pt x="468" y="99"/>
                  <a:pt x="464" y="98"/>
                </a:cubicBezTo>
                <a:close/>
                <a:moveTo>
                  <a:pt x="407" y="54"/>
                </a:moveTo>
                <a:cubicBezTo>
                  <a:pt x="397" y="37"/>
                  <a:pt x="396" y="0"/>
                  <a:pt x="371" y="0"/>
                </a:cubicBezTo>
                <a:lnTo>
                  <a:pt x="124" y="0"/>
                </a:lnTo>
                <a:cubicBezTo>
                  <a:pt x="98" y="0"/>
                  <a:pt x="98" y="37"/>
                  <a:pt x="88" y="54"/>
                </a:cubicBezTo>
                <a:cubicBezTo>
                  <a:pt x="72" y="79"/>
                  <a:pt x="51" y="85"/>
                  <a:pt x="26" y="100"/>
                </a:cubicBezTo>
                <a:cubicBezTo>
                  <a:pt x="0" y="115"/>
                  <a:pt x="24" y="177"/>
                  <a:pt x="30" y="199"/>
                </a:cubicBezTo>
                <a:cubicBezTo>
                  <a:pt x="54" y="286"/>
                  <a:pt x="100" y="366"/>
                  <a:pt x="171" y="423"/>
                </a:cubicBezTo>
                <a:cubicBezTo>
                  <a:pt x="192" y="439"/>
                  <a:pt x="213" y="453"/>
                  <a:pt x="237" y="465"/>
                </a:cubicBezTo>
                <a:cubicBezTo>
                  <a:pt x="258" y="476"/>
                  <a:pt x="293" y="445"/>
                  <a:pt x="308" y="433"/>
                </a:cubicBezTo>
                <a:cubicBezTo>
                  <a:pt x="349" y="405"/>
                  <a:pt x="382" y="368"/>
                  <a:pt x="409" y="327"/>
                </a:cubicBezTo>
                <a:cubicBezTo>
                  <a:pt x="431" y="291"/>
                  <a:pt x="449" y="252"/>
                  <a:pt x="461" y="212"/>
                </a:cubicBezTo>
                <a:cubicBezTo>
                  <a:pt x="466" y="195"/>
                  <a:pt x="470" y="179"/>
                  <a:pt x="473" y="162"/>
                </a:cubicBezTo>
                <a:cubicBezTo>
                  <a:pt x="477" y="148"/>
                  <a:pt x="484" y="126"/>
                  <a:pt x="479" y="112"/>
                </a:cubicBezTo>
                <a:cubicBezTo>
                  <a:pt x="477" y="106"/>
                  <a:pt x="471" y="100"/>
                  <a:pt x="464" y="98"/>
                </a:cubicBezTo>
                <a:cubicBezTo>
                  <a:pt x="441" y="91"/>
                  <a:pt x="452" y="94"/>
                  <a:pt x="460" y="97"/>
                </a:cubicBezTo>
                <a:cubicBezTo>
                  <a:pt x="438" y="89"/>
                  <a:pt x="420" y="73"/>
                  <a:pt x="407" y="54"/>
                </a:cubicBezTo>
                <a:close/>
                <a:moveTo>
                  <a:pt x="430" y="152"/>
                </a:moveTo>
                <a:cubicBezTo>
                  <a:pt x="409" y="257"/>
                  <a:pt x="353" y="354"/>
                  <a:pt x="260" y="411"/>
                </a:cubicBezTo>
                <a:lnTo>
                  <a:pt x="248" y="419"/>
                </a:lnTo>
                <a:lnTo>
                  <a:pt x="235" y="411"/>
                </a:lnTo>
                <a:cubicBezTo>
                  <a:pt x="123" y="342"/>
                  <a:pt x="81" y="233"/>
                  <a:pt x="66" y="152"/>
                </a:cubicBezTo>
                <a:lnTo>
                  <a:pt x="62" y="136"/>
                </a:lnTo>
                <a:lnTo>
                  <a:pt x="76" y="128"/>
                </a:lnTo>
                <a:cubicBezTo>
                  <a:pt x="101" y="113"/>
                  <a:pt x="123" y="87"/>
                  <a:pt x="136" y="60"/>
                </a:cubicBezTo>
                <a:lnTo>
                  <a:pt x="143" y="46"/>
                </a:lnTo>
                <a:lnTo>
                  <a:pt x="353" y="46"/>
                </a:lnTo>
                <a:lnTo>
                  <a:pt x="357" y="56"/>
                </a:lnTo>
                <a:cubicBezTo>
                  <a:pt x="370" y="85"/>
                  <a:pt x="394" y="113"/>
                  <a:pt x="423" y="130"/>
                </a:cubicBezTo>
                <a:lnTo>
                  <a:pt x="433" y="135"/>
                </a:lnTo>
                <a:lnTo>
                  <a:pt x="433" y="136"/>
                </a:lnTo>
                <a:lnTo>
                  <a:pt x="430" y="152"/>
                </a:lnTo>
                <a:close/>
                <a:moveTo>
                  <a:pt x="239" y="93"/>
                </a:moveTo>
                <a:cubicBezTo>
                  <a:pt x="221" y="93"/>
                  <a:pt x="178" y="93"/>
                  <a:pt x="169" y="101"/>
                </a:cubicBezTo>
                <a:cubicBezTo>
                  <a:pt x="154" y="114"/>
                  <a:pt x="146" y="134"/>
                  <a:pt x="130" y="147"/>
                </a:cubicBezTo>
                <a:cubicBezTo>
                  <a:pt x="114" y="161"/>
                  <a:pt x="122" y="175"/>
                  <a:pt x="127" y="194"/>
                </a:cubicBezTo>
                <a:cubicBezTo>
                  <a:pt x="138" y="226"/>
                  <a:pt x="153" y="258"/>
                  <a:pt x="173" y="287"/>
                </a:cubicBezTo>
                <a:cubicBezTo>
                  <a:pt x="183" y="302"/>
                  <a:pt x="195" y="316"/>
                  <a:pt x="208" y="328"/>
                </a:cubicBezTo>
                <a:cubicBezTo>
                  <a:pt x="212" y="332"/>
                  <a:pt x="248" y="368"/>
                  <a:pt x="248" y="346"/>
                </a:cubicBezTo>
                <a:lnTo>
                  <a:pt x="248" y="109"/>
                </a:lnTo>
                <a:cubicBezTo>
                  <a:pt x="248" y="100"/>
                  <a:pt x="248" y="93"/>
                  <a:pt x="239" y="93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1330;p98">
            <a:extLst>
              <a:ext uri="{FF2B5EF4-FFF2-40B4-BE49-F238E27FC236}">
                <a16:creationId xmlns:a16="http://schemas.microsoft.com/office/drawing/2014/main" id="{CF7AA33E-A756-5F42-97D0-251EC09E3A05}"/>
              </a:ext>
            </a:extLst>
          </p:cNvPr>
          <p:cNvSpPr/>
          <p:nvPr/>
        </p:nvSpPr>
        <p:spPr>
          <a:xfrm>
            <a:off x="10486449" y="5414724"/>
            <a:ext cx="148577" cy="175036"/>
          </a:xfrm>
          <a:custGeom>
            <a:avLst/>
            <a:gdLst/>
            <a:ahLst/>
            <a:cxnLst/>
            <a:rect l="l" t="t" r="r" b="b"/>
            <a:pathLst>
              <a:path w="396" h="469" extrusionOk="0">
                <a:moveTo>
                  <a:pt x="382" y="283"/>
                </a:moveTo>
                <a:lnTo>
                  <a:pt x="204" y="202"/>
                </a:lnTo>
                <a:cubicBezTo>
                  <a:pt x="200" y="200"/>
                  <a:pt x="195" y="200"/>
                  <a:pt x="190" y="202"/>
                </a:cubicBezTo>
                <a:lnTo>
                  <a:pt x="13" y="283"/>
                </a:lnTo>
                <a:cubicBezTo>
                  <a:pt x="3" y="288"/>
                  <a:pt x="0" y="299"/>
                  <a:pt x="6" y="309"/>
                </a:cubicBezTo>
                <a:cubicBezTo>
                  <a:pt x="24" y="335"/>
                  <a:pt x="36" y="369"/>
                  <a:pt x="41" y="385"/>
                </a:cubicBezTo>
                <a:cubicBezTo>
                  <a:pt x="42" y="391"/>
                  <a:pt x="48" y="395"/>
                  <a:pt x="53" y="397"/>
                </a:cubicBezTo>
                <a:cubicBezTo>
                  <a:pt x="115" y="411"/>
                  <a:pt x="165" y="446"/>
                  <a:pt x="186" y="463"/>
                </a:cubicBezTo>
                <a:cubicBezTo>
                  <a:pt x="193" y="468"/>
                  <a:pt x="201" y="468"/>
                  <a:pt x="207" y="463"/>
                </a:cubicBezTo>
                <a:cubicBezTo>
                  <a:pt x="228" y="446"/>
                  <a:pt x="280" y="411"/>
                  <a:pt x="341" y="397"/>
                </a:cubicBezTo>
                <a:cubicBezTo>
                  <a:pt x="347" y="395"/>
                  <a:pt x="351" y="391"/>
                  <a:pt x="353" y="385"/>
                </a:cubicBezTo>
                <a:cubicBezTo>
                  <a:pt x="358" y="369"/>
                  <a:pt x="369" y="334"/>
                  <a:pt x="388" y="309"/>
                </a:cubicBezTo>
                <a:cubicBezTo>
                  <a:pt x="395" y="300"/>
                  <a:pt x="392" y="288"/>
                  <a:pt x="382" y="283"/>
                </a:cubicBezTo>
                <a:close/>
                <a:moveTo>
                  <a:pt x="151" y="327"/>
                </a:moveTo>
                <a:cubicBezTo>
                  <a:pt x="137" y="327"/>
                  <a:pt x="127" y="313"/>
                  <a:pt x="127" y="295"/>
                </a:cubicBezTo>
                <a:cubicBezTo>
                  <a:pt x="127" y="278"/>
                  <a:pt x="138" y="264"/>
                  <a:pt x="151" y="264"/>
                </a:cubicBezTo>
                <a:cubicBezTo>
                  <a:pt x="165" y="264"/>
                  <a:pt x="174" y="278"/>
                  <a:pt x="174" y="295"/>
                </a:cubicBezTo>
                <a:cubicBezTo>
                  <a:pt x="174" y="313"/>
                  <a:pt x="164" y="327"/>
                  <a:pt x="151" y="327"/>
                </a:cubicBezTo>
                <a:close/>
                <a:moveTo>
                  <a:pt x="244" y="327"/>
                </a:moveTo>
                <a:cubicBezTo>
                  <a:pt x="231" y="327"/>
                  <a:pt x="221" y="313"/>
                  <a:pt x="221" y="295"/>
                </a:cubicBezTo>
                <a:cubicBezTo>
                  <a:pt x="221" y="278"/>
                  <a:pt x="231" y="264"/>
                  <a:pt x="244" y="264"/>
                </a:cubicBezTo>
                <a:cubicBezTo>
                  <a:pt x="257" y="264"/>
                  <a:pt x="267" y="278"/>
                  <a:pt x="267" y="295"/>
                </a:cubicBezTo>
                <a:cubicBezTo>
                  <a:pt x="267" y="313"/>
                  <a:pt x="257" y="327"/>
                  <a:pt x="244" y="327"/>
                </a:cubicBezTo>
                <a:close/>
                <a:moveTo>
                  <a:pt x="76" y="203"/>
                </a:moveTo>
                <a:lnTo>
                  <a:pt x="171" y="159"/>
                </a:lnTo>
                <a:cubicBezTo>
                  <a:pt x="182" y="154"/>
                  <a:pt x="195" y="152"/>
                  <a:pt x="208" y="155"/>
                </a:cubicBezTo>
                <a:cubicBezTo>
                  <a:pt x="214" y="155"/>
                  <a:pt x="219" y="158"/>
                  <a:pt x="225" y="160"/>
                </a:cubicBezTo>
                <a:lnTo>
                  <a:pt x="319" y="204"/>
                </a:lnTo>
                <a:cubicBezTo>
                  <a:pt x="324" y="206"/>
                  <a:pt x="330" y="202"/>
                  <a:pt x="330" y="197"/>
                </a:cubicBezTo>
                <a:lnTo>
                  <a:pt x="330" y="162"/>
                </a:lnTo>
                <a:cubicBezTo>
                  <a:pt x="330" y="158"/>
                  <a:pt x="328" y="154"/>
                  <a:pt x="325" y="151"/>
                </a:cubicBezTo>
                <a:cubicBezTo>
                  <a:pt x="319" y="144"/>
                  <a:pt x="306" y="132"/>
                  <a:pt x="283" y="132"/>
                </a:cubicBezTo>
                <a:lnTo>
                  <a:pt x="283" y="86"/>
                </a:lnTo>
                <a:cubicBezTo>
                  <a:pt x="283" y="81"/>
                  <a:pt x="280" y="75"/>
                  <a:pt x="275" y="73"/>
                </a:cubicBezTo>
                <a:cubicBezTo>
                  <a:pt x="267" y="68"/>
                  <a:pt x="252" y="61"/>
                  <a:pt x="228" y="57"/>
                </a:cubicBezTo>
                <a:lnTo>
                  <a:pt x="228" y="15"/>
                </a:lnTo>
                <a:cubicBezTo>
                  <a:pt x="228" y="7"/>
                  <a:pt x="221" y="0"/>
                  <a:pt x="213" y="0"/>
                </a:cubicBezTo>
                <a:lnTo>
                  <a:pt x="182" y="0"/>
                </a:lnTo>
                <a:cubicBezTo>
                  <a:pt x="173" y="0"/>
                  <a:pt x="166" y="7"/>
                  <a:pt x="166" y="15"/>
                </a:cubicBezTo>
                <a:lnTo>
                  <a:pt x="166" y="57"/>
                </a:lnTo>
                <a:cubicBezTo>
                  <a:pt x="143" y="61"/>
                  <a:pt x="128" y="68"/>
                  <a:pt x="119" y="73"/>
                </a:cubicBezTo>
                <a:cubicBezTo>
                  <a:pt x="115" y="75"/>
                  <a:pt x="112" y="81"/>
                  <a:pt x="112" y="86"/>
                </a:cubicBezTo>
                <a:lnTo>
                  <a:pt x="112" y="132"/>
                </a:lnTo>
                <a:cubicBezTo>
                  <a:pt x="88" y="132"/>
                  <a:pt x="76" y="144"/>
                  <a:pt x="70" y="150"/>
                </a:cubicBezTo>
                <a:cubicBezTo>
                  <a:pt x="66" y="153"/>
                  <a:pt x="65" y="157"/>
                  <a:pt x="65" y="161"/>
                </a:cubicBezTo>
                <a:lnTo>
                  <a:pt x="65" y="196"/>
                </a:lnTo>
                <a:cubicBezTo>
                  <a:pt x="65" y="201"/>
                  <a:pt x="70" y="205"/>
                  <a:pt x="76" y="203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1342;p98">
            <a:extLst>
              <a:ext uri="{FF2B5EF4-FFF2-40B4-BE49-F238E27FC236}">
                <a16:creationId xmlns:a16="http://schemas.microsoft.com/office/drawing/2014/main" id="{98471AD9-63A1-4B4D-A732-D26F29B2ED5C}"/>
              </a:ext>
            </a:extLst>
          </p:cNvPr>
          <p:cNvSpPr/>
          <p:nvPr/>
        </p:nvSpPr>
        <p:spPr>
          <a:xfrm>
            <a:off x="8346943" y="5840755"/>
            <a:ext cx="174990" cy="165128"/>
          </a:xfrm>
          <a:custGeom>
            <a:avLst/>
            <a:gdLst/>
            <a:ahLst/>
            <a:cxnLst/>
            <a:rect l="l" t="t" r="r" b="b"/>
            <a:pathLst>
              <a:path w="469" h="440" extrusionOk="0">
                <a:moveTo>
                  <a:pt x="421" y="127"/>
                </a:moveTo>
                <a:lnTo>
                  <a:pt x="290" y="127"/>
                </a:lnTo>
                <a:cubicBezTo>
                  <a:pt x="286" y="118"/>
                  <a:pt x="281" y="110"/>
                  <a:pt x="274" y="103"/>
                </a:cubicBezTo>
                <a:lnTo>
                  <a:pt x="323" y="40"/>
                </a:lnTo>
                <a:cubicBezTo>
                  <a:pt x="331" y="30"/>
                  <a:pt x="329" y="15"/>
                  <a:pt x="319" y="7"/>
                </a:cubicBezTo>
                <a:cubicBezTo>
                  <a:pt x="309" y="0"/>
                  <a:pt x="294" y="1"/>
                  <a:pt x="286" y="11"/>
                </a:cubicBezTo>
                <a:lnTo>
                  <a:pt x="232" y="81"/>
                </a:lnTo>
                <a:cubicBezTo>
                  <a:pt x="227" y="81"/>
                  <a:pt x="223" y="80"/>
                  <a:pt x="218" y="80"/>
                </a:cubicBezTo>
                <a:cubicBezTo>
                  <a:pt x="214" y="80"/>
                  <a:pt x="210" y="81"/>
                  <a:pt x="206" y="81"/>
                </a:cubicBezTo>
                <a:lnTo>
                  <a:pt x="152" y="11"/>
                </a:lnTo>
                <a:cubicBezTo>
                  <a:pt x="144" y="1"/>
                  <a:pt x="129" y="0"/>
                  <a:pt x="119" y="7"/>
                </a:cubicBezTo>
                <a:cubicBezTo>
                  <a:pt x="109" y="15"/>
                  <a:pt x="107" y="30"/>
                  <a:pt x="115" y="40"/>
                </a:cubicBezTo>
                <a:lnTo>
                  <a:pt x="164" y="103"/>
                </a:lnTo>
                <a:cubicBezTo>
                  <a:pt x="157" y="110"/>
                  <a:pt x="152" y="118"/>
                  <a:pt x="148" y="127"/>
                </a:cubicBezTo>
                <a:lnTo>
                  <a:pt x="47" y="127"/>
                </a:lnTo>
                <a:cubicBezTo>
                  <a:pt x="21" y="127"/>
                  <a:pt x="0" y="148"/>
                  <a:pt x="0" y="174"/>
                </a:cubicBezTo>
                <a:lnTo>
                  <a:pt x="0" y="392"/>
                </a:lnTo>
                <a:cubicBezTo>
                  <a:pt x="0" y="418"/>
                  <a:pt x="21" y="439"/>
                  <a:pt x="47" y="439"/>
                </a:cubicBezTo>
                <a:lnTo>
                  <a:pt x="421" y="439"/>
                </a:lnTo>
                <a:cubicBezTo>
                  <a:pt x="447" y="439"/>
                  <a:pt x="468" y="418"/>
                  <a:pt x="468" y="392"/>
                </a:cubicBezTo>
                <a:lnTo>
                  <a:pt x="468" y="174"/>
                </a:lnTo>
                <a:cubicBezTo>
                  <a:pt x="468" y="148"/>
                  <a:pt x="447" y="127"/>
                  <a:pt x="421" y="127"/>
                </a:cubicBezTo>
                <a:close/>
                <a:moveTo>
                  <a:pt x="359" y="376"/>
                </a:moveTo>
                <a:cubicBezTo>
                  <a:pt x="359" y="385"/>
                  <a:pt x="352" y="392"/>
                  <a:pt x="343" y="392"/>
                </a:cubicBezTo>
                <a:lnTo>
                  <a:pt x="63" y="392"/>
                </a:lnTo>
                <a:cubicBezTo>
                  <a:pt x="54" y="392"/>
                  <a:pt x="47" y="385"/>
                  <a:pt x="47" y="376"/>
                </a:cubicBezTo>
                <a:lnTo>
                  <a:pt x="47" y="189"/>
                </a:lnTo>
                <a:cubicBezTo>
                  <a:pt x="47" y="181"/>
                  <a:pt x="54" y="174"/>
                  <a:pt x="63" y="174"/>
                </a:cubicBezTo>
                <a:lnTo>
                  <a:pt x="343" y="174"/>
                </a:lnTo>
                <a:cubicBezTo>
                  <a:pt x="352" y="174"/>
                  <a:pt x="359" y="181"/>
                  <a:pt x="359" y="189"/>
                </a:cubicBezTo>
                <a:lnTo>
                  <a:pt x="359" y="376"/>
                </a:lnTo>
                <a:close/>
                <a:moveTo>
                  <a:pt x="413" y="298"/>
                </a:moveTo>
                <a:cubicBezTo>
                  <a:pt x="400" y="298"/>
                  <a:pt x="390" y="288"/>
                  <a:pt x="390" y="275"/>
                </a:cubicBezTo>
                <a:cubicBezTo>
                  <a:pt x="390" y="262"/>
                  <a:pt x="400" y="252"/>
                  <a:pt x="413" y="252"/>
                </a:cubicBezTo>
                <a:cubicBezTo>
                  <a:pt x="426" y="252"/>
                  <a:pt x="436" y="262"/>
                  <a:pt x="436" y="275"/>
                </a:cubicBezTo>
                <a:cubicBezTo>
                  <a:pt x="436" y="288"/>
                  <a:pt x="426" y="298"/>
                  <a:pt x="413" y="298"/>
                </a:cubicBezTo>
                <a:close/>
                <a:moveTo>
                  <a:pt x="413" y="221"/>
                </a:moveTo>
                <a:cubicBezTo>
                  <a:pt x="400" y="221"/>
                  <a:pt x="390" y="210"/>
                  <a:pt x="390" y="197"/>
                </a:cubicBezTo>
                <a:cubicBezTo>
                  <a:pt x="390" y="184"/>
                  <a:pt x="400" y="174"/>
                  <a:pt x="413" y="174"/>
                </a:cubicBezTo>
                <a:cubicBezTo>
                  <a:pt x="426" y="174"/>
                  <a:pt x="436" y="184"/>
                  <a:pt x="436" y="197"/>
                </a:cubicBezTo>
                <a:cubicBezTo>
                  <a:pt x="436" y="210"/>
                  <a:pt x="426" y="221"/>
                  <a:pt x="413" y="221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1344;p98">
            <a:extLst>
              <a:ext uri="{FF2B5EF4-FFF2-40B4-BE49-F238E27FC236}">
                <a16:creationId xmlns:a16="http://schemas.microsoft.com/office/drawing/2014/main" id="{F8FCF3FC-C988-FD41-B951-CEA3AFEFD836}"/>
              </a:ext>
            </a:extLst>
          </p:cNvPr>
          <p:cNvSpPr/>
          <p:nvPr/>
        </p:nvSpPr>
        <p:spPr>
          <a:xfrm>
            <a:off x="9207037" y="5414724"/>
            <a:ext cx="176642" cy="175036"/>
          </a:xfrm>
          <a:custGeom>
            <a:avLst/>
            <a:gdLst/>
            <a:ahLst/>
            <a:cxnLst/>
            <a:rect l="l" t="t" r="r" b="b"/>
            <a:pathLst>
              <a:path w="472" h="466" extrusionOk="0">
                <a:moveTo>
                  <a:pt x="197" y="138"/>
                </a:moveTo>
                <a:cubicBezTo>
                  <a:pt x="229" y="138"/>
                  <a:pt x="255" y="163"/>
                  <a:pt x="255" y="195"/>
                </a:cubicBezTo>
                <a:cubicBezTo>
                  <a:pt x="255" y="228"/>
                  <a:pt x="229" y="254"/>
                  <a:pt x="197" y="254"/>
                </a:cubicBezTo>
                <a:cubicBezTo>
                  <a:pt x="165" y="254"/>
                  <a:pt x="139" y="227"/>
                  <a:pt x="139" y="195"/>
                </a:cubicBezTo>
                <a:cubicBezTo>
                  <a:pt x="139" y="180"/>
                  <a:pt x="145" y="165"/>
                  <a:pt x="156" y="154"/>
                </a:cubicBezTo>
                <a:cubicBezTo>
                  <a:pt x="167" y="143"/>
                  <a:pt x="182" y="137"/>
                  <a:pt x="197" y="138"/>
                </a:cubicBezTo>
                <a:close/>
                <a:moveTo>
                  <a:pt x="201" y="382"/>
                </a:moveTo>
                <a:cubicBezTo>
                  <a:pt x="205" y="381"/>
                  <a:pt x="211" y="377"/>
                  <a:pt x="216" y="374"/>
                </a:cubicBezTo>
                <a:cubicBezTo>
                  <a:pt x="231" y="366"/>
                  <a:pt x="246" y="359"/>
                  <a:pt x="262" y="353"/>
                </a:cubicBezTo>
                <a:cubicBezTo>
                  <a:pt x="257" y="343"/>
                  <a:pt x="253" y="333"/>
                  <a:pt x="250" y="323"/>
                </a:cubicBezTo>
                <a:cubicBezTo>
                  <a:pt x="250" y="322"/>
                  <a:pt x="249" y="321"/>
                  <a:pt x="249" y="321"/>
                </a:cubicBezTo>
                <a:cubicBezTo>
                  <a:pt x="232" y="328"/>
                  <a:pt x="215" y="331"/>
                  <a:pt x="197" y="331"/>
                </a:cubicBezTo>
                <a:cubicBezTo>
                  <a:pt x="123" y="331"/>
                  <a:pt x="63" y="272"/>
                  <a:pt x="61" y="199"/>
                </a:cubicBezTo>
                <a:cubicBezTo>
                  <a:pt x="60" y="125"/>
                  <a:pt x="117" y="64"/>
                  <a:pt x="190" y="60"/>
                </a:cubicBezTo>
                <a:cubicBezTo>
                  <a:pt x="264" y="57"/>
                  <a:pt x="327" y="112"/>
                  <a:pt x="332" y="186"/>
                </a:cubicBezTo>
                <a:cubicBezTo>
                  <a:pt x="363" y="189"/>
                  <a:pt x="380" y="204"/>
                  <a:pt x="389" y="221"/>
                </a:cubicBezTo>
                <a:cubicBezTo>
                  <a:pt x="390" y="212"/>
                  <a:pt x="391" y="204"/>
                  <a:pt x="391" y="195"/>
                </a:cubicBezTo>
                <a:cubicBezTo>
                  <a:pt x="391" y="89"/>
                  <a:pt x="306" y="3"/>
                  <a:pt x="200" y="1"/>
                </a:cubicBezTo>
                <a:cubicBezTo>
                  <a:pt x="95" y="0"/>
                  <a:pt x="7" y="83"/>
                  <a:pt x="3" y="189"/>
                </a:cubicBezTo>
                <a:cubicBezTo>
                  <a:pt x="0" y="295"/>
                  <a:pt x="83" y="384"/>
                  <a:pt x="189" y="388"/>
                </a:cubicBezTo>
                <a:cubicBezTo>
                  <a:pt x="193" y="387"/>
                  <a:pt x="197" y="384"/>
                  <a:pt x="201" y="382"/>
                </a:cubicBezTo>
                <a:close/>
                <a:moveTo>
                  <a:pt x="434" y="400"/>
                </a:moveTo>
                <a:cubicBezTo>
                  <a:pt x="415" y="391"/>
                  <a:pt x="389" y="371"/>
                  <a:pt x="349" y="364"/>
                </a:cubicBezTo>
                <a:cubicBezTo>
                  <a:pt x="359" y="353"/>
                  <a:pt x="367" y="336"/>
                  <a:pt x="375" y="316"/>
                </a:cubicBezTo>
                <a:cubicBezTo>
                  <a:pt x="380" y="304"/>
                  <a:pt x="379" y="294"/>
                  <a:pt x="379" y="280"/>
                </a:cubicBezTo>
                <a:cubicBezTo>
                  <a:pt x="379" y="270"/>
                  <a:pt x="380" y="253"/>
                  <a:pt x="378" y="244"/>
                </a:cubicBezTo>
                <a:cubicBezTo>
                  <a:pt x="369" y="212"/>
                  <a:pt x="347" y="204"/>
                  <a:pt x="321" y="204"/>
                </a:cubicBezTo>
                <a:cubicBezTo>
                  <a:pt x="295" y="204"/>
                  <a:pt x="273" y="212"/>
                  <a:pt x="264" y="244"/>
                </a:cubicBezTo>
                <a:cubicBezTo>
                  <a:pt x="262" y="253"/>
                  <a:pt x="264" y="270"/>
                  <a:pt x="264" y="280"/>
                </a:cubicBezTo>
                <a:cubicBezTo>
                  <a:pt x="264" y="295"/>
                  <a:pt x="263" y="304"/>
                  <a:pt x="267" y="316"/>
                </a:cubicBezTo>
                <a:cubicBezTo>
                  <a:pt x="275" y="336"/>
                  <a:pt x="283" y="353"/>
                  <a:pt x="293" y="364"/>
                </a:cubicBezTo>
                <a:cubicBezTo>
                  <a:pt x="253" y="371"/>
                  <a:pt x="227" y="392"/>
                  <a:pt x="208" y="400"/>
                </a:cubicBezTo>
                <a:cubicBezTo>
                  <a:pt x="172" y="416"/>
                  <a:pt x="171" y="435"/>
                  <a:pt x="171" y="435"/>
                </a:cubicBezTo>
                <a:lnTo>
                  <a:pt x="171" y="465"/>
                </a:lnTo>
                <a:lnTo>
                  <a:pt x="471" y="465"/>
                </a:lnTo>
                <a:lnTo>
                  <a:pt x="471" y="435"/>
                </a:lnTo>
                <a:cubicBezTo>
                  <a:pt x="471" y="435"/>
                  <a:pt x="471" y="416"/>
                  <a:pt x="434" y="400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1345;p98">
            <a:extLst>
              <a:ext uri="{FF2B5EF4-FFF2-40B4-BE49-F238E27FC236}">
                <a16:creationId xmlns:a16="http://schemas.microsoft.com/office/drawing/2014/main" id="{0E2E0AA5-1DC2-794D-B238-2E0A6F853641}"/>
              </a:ext>
            </a:extLst>
          </p:cNvPr>
          <p:cNvSpPr/>
          <p:nvPr/>
        </p:nvSpPr>
        <p:spPr>
          <a:xfrm>
            <a:off x="9641212" y="5414724"/>
            <a:ext cx="173338" cy="173386"/>
          </a:xfrm>
          <a:custGeom>
            <a:avLst/>
            <a:gdLst/>
            <a:ahLst/>
            <a:cxnLst/>
            <a:rect l="l" t="t" r="r" b="b"/>
            <a:pathLst>
              <a:path w="464" h="465" extrusionOk="0">
                <a:moveTo>
                  <a:pt x="77" y="308"/>
                </a:moveTo>
                <a:lnTo>
                  <a:pt x="9" y="308"/>
                </a:lnTo>
                <a:cubicBezTo>
                  <a:pt x="6" y="308"/>
                  <a:pt x="4" y="309"/>
                  <a:pt x="2" y="310"/>
                </a:cubicBezTo>
                <a:cubicBezTo>
                  <a:pt x="1" y="312"/>
                  <a:pt x="0" y="314"/>
                  <a:pt x="0" y="316"/>
                </a:cubicBezTo>
                <a:lnTo>
                  <a:pt x="0" y="455"/>
                </a:lnTo>
                <a:cubicBezTo>
                  <a:pt x="0" y="457"/>
                  <a:pt x="1" y="460"/>
                  <a:pt x="2" y="461"/>
                </a:cubicBezTo>
                <a:cubicBezTo>
                  <a:pt x="4" y="463"/>
                  <a:pt x="6" y="464"/>
                  <a:pt x="9" y="464"/>
                </a:cubicBezTo>
                <a:lnTo>
                  <a:pt x="77" y="464"/>
                </a:lnTo>
                <a:cubicBezTo>
                  <a:pt x="80" y="464"/>
                  <a:pt x="82" y="463"/>
                  <a:pt x="83" y="461"/>
                </a:cubicBezTo>
                <a:cubicBezTo>
                  <a:pt x="85" y="460"/>
                  <a:pt x="87" y="457"/>
                  <a:pt x="87" y="455"/>
                </a:cubicBezTo>
                <a:lnTo>
                  <a:pt x="87" y="316"/>
                </a:lnTo>
                <a:cubicBezTo>
                  <a:pt x="87" y="314"/>
                  <a:pt x="85" y="312"/>
                  <a:pt x="83" y="310"/>
                </a:cubicBezTo>
                <a:cubicBezTo>
                  <a:pt x="82" y="309"/>
                  <a:pt x="80" y="308"/>
                  <a:pt x="77" y="308"/>
                </a:cubicBezTo>
                <a:close/>
                <a:moveTo>
                  <a:pt x="203" y="265"/>
                </a:moveTo>
                <a:lnTo>
                  <a:pt x="135" y="265"/>
                </a:lnTo>
                <a:cubicBezTo>
                  <a:pt x="129" y="265"/>
                  <a:pt x="125" y="269"/>
                  <a:pt x="125" y="274"/>
                </a:cubicBezTo>
                <a:lnTo>
                  <a:pt x="125" y="455"/>
                </a:lnTo>
                <a:cubicBezTo>
                  <a:pt x="125" y="457"/>
                  <a:pt x="127" y="460"/>
                  <a:pt x="129" y="461"/>
                </a:cubicBezTo>
                <a:cubicBezTo>
                  <a:pt x="130" y="464"/>
                  <a:pt x="132" y="464"/>
                  <a:pt x="135" y="464"/>
                </a:cubicBezTo>
                <a:lnTo>
                  <a:pt x="203" y="464"/>
                </a:lnTo>
                <a:cubicBezTo>
                  <a:pt x="205" y="464"/>
                  <a:pt x="207" y="464"/>
                  <a:pt x="209" y="461"/>
                </a:cubicBezTo>
                <a:cubicBezTo>
                  <a:pt x="211" y="460"/>
                  <a:pt x="212" y="457"/>
                  <a:pt x="212" y="455"/>
                </a:cubicBezTo>
                <a:lnTo>
                  <a:pt x="212" y="274"/>
                </a:lnTo>
                <a:cubicBezTo>
                  <a:pt x="212" y="272"/>
                  <a:pt x="211" y="270"/>
                  <a:pt x="209" y="268"/>
                </a:cubicBezTo>
                <a:cubicBezTo>
                  <a:pt x="207" y="266"/>
                  <a:pt x="205" y="265"/>
                  <a:pt x="203" y="265"/>
                </a:cubicBezTo>
                <a:close/>
                <a:moveTo>
                  <a:pt x="328" y="109"/>
                </a:moveTo>
                <a:lnTo>
                  <a:pt x="260" y="109"/>
                </a:lnTo>
                <a:cubicBezTo>
                  <a:pt x="258" y="109"/>
                  <a:pt x="255" y="110"/>
                  <a:pt x="254" y="112"/>
                </a:cubicBezTo>
                <a:cubicBezTo>
                  <a:pt x="252" y="113"/>
                  <a:pt x="251" y="116"/>
                  <a:pt x="251" y="118"/>
                </a:cubicBezTo>
                <a:lnTo>
                  <a:pt x="251" y="455"/>
                </a:lnTo>
                <a:cubicBezTo>
                  <a:pt x="251" y="457"/>
                  <a:pt x="252" y="460"/>
                  <a:pt x="254" y="461"/>
                </a:cubicBezTo>
                <a:cubicBezTo>
                  <a:pt x="255" y="464"/>
                  <a:pt x="258" y="464"/>
                  <a:pt x="260" y="464"/>
                </a:cubicBezTo>
                <a:lnTo>
                  <a:pt x="328" y="464"/>
                </a:lnTo>
                <a:cubicBezTo>
                  <a:pt x="330" y="464"/>
                  <a:pt x="333" y="464"/>
                  <a:pt x="335" y="461"/>
                </a:cubicBezTo>
                <a:cubicBezTo>
                  <a:pt x="336" y="460"/>
                  <a:pt x="337" y="457"/>
                  <a:pt x="337" y="455"/>
                </a:cubicBezTo>
                <a:lnTo>
                  <a:pt x="337" y="118"/>
                </a:lnTo>
                <a:cubicBezTo>
                  <a:pt x="337" y="116"/>
                  <a:pt x="336" y="113"/>
                  <a:pt x="335" y="112"/>
                </a:cubicBezTo>
                <a:cubicBezTo>
                  <a:pt x="333" y="110"/>
                  <a:pt x="330" y="109"/>
                  <a:pt x="328" y="109"/>
                </a:cubicBezTo>
                <a:close/>
                <a:moveTo>
                  <a:pt x="454" y="0"/>
                </a:moveTo>
                <a:lnTo>
                  <a:pt x="385" y="0"/>
                </a:lnTo>
                <a:cubicBezTo>
                  <a:pt x="383" y="0"/>
                  <a:pt x="381" y="1"/>
                  <a:pt x="379" y="4"/>
                </a:cubicBezTo>
                <a:cubicBezTo>
                  <a:pt x="378" y="5"/>
                  <a:pt x="376" y="7"/>
                  <a:pt x="376" y="10"/>
                </a:cubicBezTo>
                <a:lnTo>
                  <a:pt x="376" y="455"/>
                </a:lnTo>
                <a:cubicBezTo>
                  <a:pt x="376" y="457"/>
                  <a:pt x="378" y="460"/>
                  <a:pt x="379" y="461"/>
                </a:cubicBezTo>
                <a:cubicBezTo>
                  <a:pt x="381" y="464"/>
                  <a:pt x="383" y="464"/>
                  <a:pt x="385" y="464"/>
                </a:cubicBezTo>
                <a:lnTo>
                  <a:pt x="454" y="464"/>
                </a:lnTo>
                <a:cubicBezTo>
                  <a:pt x="456" y="464"/>
                  <a:pt x="459" y="464"/>
                  <a:pt x="460" y="461"/>
                </a:cubicBezTo>
                <a:cubicBezTo>
                  <a:pt x="462" y="460"/>
                  <a:pt x="463" y="457"/>
                  <a:pt x="463" y="455"/>
                </a:cubicBezTo>
                <a:lnTo>
                  <a:pt x="463" y="10"/>
                </a:lnTo>
                <a:cubicBezTo>
                  <a:pt x="463" y="7"/>
                  <a:pt x="462" y="5"/>
                  <a:pt x="460" y="4"/>
                </a:cubicBezTo>
                <a:cubicBezTo>
                  <a:pt x="459" y="1"/>
                  <a:pt x="456" y="0"/>
                  <a:pt x="454" y="0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1346;p98">
            <a:extLst>
              <a:ext uri="{FF2B5EF4-FFF2-40B4-BE49-F238E27FC236}">
                <a16:creationId xmlns:a16="http://schemas.microsoft.com/office/drawing/2014/main" id="{5852266D-A539-9F48-8713-C2A3D8C77452}"/>
              </a:ext>
            </a:extLst>
          </p:cNvPr>
          <p:cNvSpPr/>
          <p:nvPr/>
        </p:nvSpPr>
        <p:spPr>
          <a:xfrm>
            <a:off x="10057227" y="5868828"/>
            <a:ext cx="173338" cy="107333"/>
          </a:xfrm>
          <a:custGeom>
            <a:avLst/>
            <a:gdLst/>
            <a:ahLst/>
            <a:cxnLst/>
            <a:rect l="l" t="t" r="r" b="b"/>
            <a:pathLst>
              <a:path w="461" h="288" extrusionOk="0">
                <a:moveTo>
                  <a:pt x="433" y="182"/>
                </a:moveTo>
                <a:cubicBezTo>
                  <a:pt x="421" y="176"/>
                  <a:pt x="402" y="161"/>
                  <a:pt x="375" y="155"/>
                </a:cubicBezTo>
                <a:cubicBezTo>
                  <a:pt x="382" y="148"/>
                  <a:pt x="387" y="135"/>
                  <a:pt x="393" y="120"/>
                </a:cubicBezTo>
                <a:cubicBezTo>
                  <a:pt x="395" y="112"/>
                  <a:pt x="396" y="103"/>
                  <a:pt x="395" y="95"/>
                </a:cubicBezTo>
                <a:cubicBezTo>
                  <a:pt x="395" y="87"/>
                  <a:pt x="397" y="74"/>
                  <a:pt x="395" y="67"/>
                </a:cubicBezTo>
                <a:cubicBezTo>
                  <a:pt x="389" y="45"/>
                  <a:pt x="373" y="39"/>
                  <a:pt x="355" y="39"/>
                </a:cubicBezTo>
                <a:cubicBezTo>
                  <a:pt x="337" y="39"/>
                  <a:pt x="322" y="45"/>
                  <a:pt x="316" y="67"/>
                </a:cubicBezTo>
                <a:cubicBezTo>
                  <a:pt x="314" y="74"/>
                  <a:pt x="316" y="87"/>
                  <a:pt x="316" y="95"/>
                </a:cubicBezTo>
                <a:cubicBezTo>
                  <a:pt x="315" y="103"/>
                  <a:pt x="316" y="112"/>
                  <a:pt x="318" y="120"/>
                </a:cubicBezTo>
                <a:cubicBezTo>
                  <a:pt x="323" y="136"/>
                  <a:pt x="329" y="148"/>
                  <a:pt x="336" y="156"/>
                </a:cubicBezTo>
                <a:cubicBezTo>
                  <a:pt x="323" y="158"/>
                  <a:pt x="310" y="164"/>
                  <a:pt x="298" y="171"/>
                </a:cubicBezTo>
                <a:cubicBezTo>
                  <a:pt x="312" y="176"/>
                  <a:pt x="325" y="183"/>
                  <a:pt x="337" y="191"/>
                </a:cubicBezTo>
                <a:cubicBezTo>
                  <a:pt x="344" y="194"/>
                  <a:pt x="349" y="197"/>
                  <a:pt x="354" y="200"/>
                </a:cubicBezTo>
                <a:cubicBezTo>
                  <a:pt x="375" y="210"/>
                  <a:pt x="386" y="221"/>
                  <a:pt x="393" y="230"/>
                </a:cubicBezTo>
                <a:lnTo>
                  <a:pt x="460" y="230"/>
                </a:lnTo>
                <a:lnTo>
                  <a:pt x="460" y="207"/>
                </a:lnTo>
                <a:cubicBezTo>
                  <a:pt x="460" y="207"/>
                  <a:pt x="460" y="194"/>
                  <a:pt x="433" y="182"/>
                </a:cubicBezTo>
                <a:close/>
                <a:moveTo>
                  <a:pt x="106" y="200"/>
                </a:moveTo>
                <a:cubicBezTo>
                  <a:pt x="111" y="197"/>
                  <a:pt x="116" y="194"/>
                  <a:pt x="122" y="190"/>
                </a:cubicBezTo>
                <a:cubicBezTo>
                  <a:pt x="135" y="183"/>
                  <a:pt x="148" y="176"/>
                  <a:pt x="162" y="170"/>
                </a:cubicBezTo>
                <a:cubicBezTo>
                  <a:pt x="150" y="163"/>
                  <a:pt x="137" y="158"/>
                  <a:pt x="123" y="155"/>
                </a:cubicBezTo>
                <a:cubicBezTo>
                  <a:pt x="130" y="148"/>
                  <a:pt x="136" y="135"/>
                  <a:pt x="141" y="120"/>
                </a:cubicBezTo>
                <a:cubicBezTo>
                  <a:pt x="144" y="112"/>
                  <a:pt x="145" y="103"/>
                  <a:pt x="144" y="95"/>
                </a:cubicBezTo>
                <a:cubicBezTo>
                  <a:pt x="144" y="87"/>
                  <a:pt x="145" y="74"/>
                  <a:pt x="143" y="67"/>
                </a:cubicBezTo>
                <a:cubicBezTo>
                  <a:pt x="137" y="45"/>
                  <a:pt x="122" y="39"/>
                  <a:pt x="104" y="39"/>
                </a:cubicBezTo>
                <a:cubicBezTo>
                  <a:pt x="86" y="39"/>
                  <a:pt x="70" y="45"/>
                  <a:pt x="65" y="67"/>
                </a:cubicBezTo>
                <a:cubicBezTo>
                  <a:pt x="63" y="74"/>
                  <a:pt x="64" y="87"/>
                  <a:pt x="64" y="94"/>
                </a:cubicBezTo>
                <a:cubicBezTo>
                  <a:pt x="63" y="103"/>
                  <a:pt x="64" y="112"/>
                  <a:pt x="66" y="120"/>
                </a:cubicBezTo>
                <a:cubicBezTo>
                  <a:pt x="72" y="135"/>
                  <a:pt x="77" y="148"/>
                  <a:pt x="84" y="155"/>
                </a:cubicBezTo>
                <a:cubicBezTo>
                  <a:pt x="57" y="161"/>
                  <a:pt x="39" y="176"/>
                  <a:pt x="26" y="182"/>
                </a:cubicBezTo>
                <a:cubicBezTo>
                  <a:pt x="0" y="194"/>
                  <a:pt x="0" y="207"/>
                  <a:pt x="0" y="207"/>
                </a:cubicBezTo>
                <a:lnTo>
                  <a:pt x="0" y="230"/>
                </a:lnTo>
                <a:lnTo>
                  <a:pt x="67" y="230"/>
                </a:lnTo>
                <a:cubicBezTo>
                  <a:pt x="77" y="217"/>
                  <a:pt x="91" y="206"/>
                  <a:pt x="106" y="200"/>
                </a:cubicBezTo>
                <a:close/>
                <a:moveTo>
                  <a:pt x="347" y="214"/>
                </a:moveTo>
                <a:cubicBezTo>
                  <a:pt x="328" y="206"/>
                  <a:pt x="300" y="183"/>
                  <a:pt x="259" y="176"/>
                </a:cubicBezTo>
                <a:cubicBezTo>
                  <a:pt x="269" y="164"/>
                  <a:pt x="277" y="145"/>
                  <a:pt x="285" y="123"/>
                </a:cubicBezTo>
                <a:cubicBezTo>
                  <a:pt x="291" y="110"/>
                  <a:pt x="289" y="99"/>
                  <a:pt x="289" y="84"/>
                </a:cubicBezTo>
                <a:cubicBezTo>
                  <a:pt x="289" y="72"/>
                  <a:pt x="291" y="54"/>
                  <a:pt x="288" y="44"/>
                </a:cubicBezTo>
                <a:cubicBezTo>
                  <a:pt x="280" y="10"/>
                  <a:pt x="256" y="0"/>
                  <a:pt x="229" y="0"/>
                </a:cubicBezTo>
                <a:cubicBezTo>
                  <a:pt x="203" y="0"/>
                  <a:pt x="179" y="10"/>
                  <a:pt x="170" y="44"/>
                </a:cubicBezTo>
                <a:cubicBezTo>
                  <a:pt x="168" y="54"/>
                  <a:pt x="170" y="73"/>
                  <a:pt x="170" y="84"/>
                </a:cubicBezTo>
                <a:cubicBezTo>
                  <a:pt x="170" y="99"/>
                  <a:pt x="169" y="111"/>
                  <a:pt x="174" y="123"/>
                </a:cubicBezTo>
                <a:cubicBezTo>
                  <a:pt x="182" y="145"/>
                  <a:pt x="189" y="164"/>
                  <a:pt x="200" y="176"/>
                </a:cubicBezTo>
                <a:cubicBezTo>
                  <a:pt x="159" y="184"/>
                  <a:pt x="132" y="207"/>
                  <a:pt x="113" y="215"/>
                </a:cubicBezTo>
                <a:cubicBezTo>
                  <a:pt x="74" y="233"/>
                  <a:pt x="74" y="253"/>
                  <a:pt x="74" y="253"/>
                </a:cubicBezTo>
                <a:lnTo>
                  <a:pt x="74" y="287"/>
                </a:lnTo>
                <a:lnTo>
                  <a:pt x="386" y="287"/>
                </a:lnTo>
                <a:lnTo>
                  <a:pt x="386" y="253"/>
                </a:lnTo>
                <a:cubicBezTo>
                  <a:pt x="386" y="253"/>
                  <a:pt x="386" y="233"/>
                  <a:pt x="347" y="214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1347;p98">
            <a:extLst>
              <a:ext uri="{FF2B5EF4-FFF2-40B4-BE49-F238E27FC236}">
                <a16:creationId xmlns:a16="http://schemas.microsoft.com/office/drawing/2014/main" id="{5586C9A1-0297-5A41-9AEF-D9F57F11F9FE}"/>
              </a:ext>
            </a:extLst>
          </p:cNvPr>
          <p:cNvSpPr/>
          <p:nvPr/>
        </p:nvSpPr>
        <p:spPr>
          <a:xfrm>
            <a:off x="10484797" y="5837453"/>
            <a:ext cx="150228" cy="171733"/>
          </a:xfrm>
          <a:custGeom>
            <a:avLst/>
            <a:gdLst/>
            <a:ahLst/>
            <a:cxnLst/>
            <a:rect l="l" t="t" r="r" b="b"/>
            <a:pathLst>
              <a:path w="403" h="459" extrusionOk="0">
                <a:moveTo>
                  <a:pt x="378" y="0"/>
                </a:moveTo>
                <a:lnTo>
                  <a:pt x="25" y="0"/>
                </a:lnTo>
                <a:cubicBezTo>
                  <a:pt x="11" y="0"/>
                  <a:pt x="0" y="11"/>
                  <a:pt x="0" y="24"/>
                </a:cubicBezTo>
                <a:lnTo>
                  <a:pt x="0" y="144"/>
                </a:lnTo>
                <a:lnTo>
                  <a:pt x="401" y="144"/>
                </a:lnTo>
                <a:lnTo>
                  <a:pt x="401" y="24"/>
                </a:lnTo>
                <a:cubicBezTo>
                  <a:pt x="401" y="11"/>
                  <a:pt x="391" y="0"/>
                  <a:pt x="378" y="0"/>
                </a:cubicBezTo>
                <a:close/>
                <a:moveTo>
                  <a:pt x="166" y="169"/>
                </a:moveTo>
                <a:lnTo>
                  <a:pt x="166" y="458"/>
                </a:lnTo>
                <a:lnTo>
                  <a:pt x="378" y="458"/>
                </a:lnTo>
                <a:cubicBezTo>
                  <a:pt x="391" y="458"/>
                  <a:pt x="402" y="447"/>
                  <a:pt x="402" y="433"/>
                </a:cubicBezTo>
                <a:lnTo>
                  <a:pt x="402" y="169"/>
                </a:lnTo>
                <a:lnTo>
                  <a:pt x="166" y="169"/>
                </a:lnTo>
                <a:close/>
                <a:moveTo>
                  <a:pt x="1" y="433"/>
                </a:moveTo>
                <a:cubicBezTo>
                  <a:pt x="1" y="440"/>
                  <a:pt x="4" y="446"/>
                  <a:pt x="8" y="451"/>
                </a:cubicBezTo>
                <a:cubicBezTo>
                  <a:pt x="12" y="455"/>
                  <a:pt x="18" y="458"/>
                  <a:pt x="25" y="458"/>
                </a:cubicBezTo>
                <a:lnTo>
                  <a:pt x="143" y="458"/>
                </a:lnTo>
                <a:lnTo>
                  <a:pt x="143" y="169"/>
                </a:lnTo>
                <a:lnTo>
                  <a:pt x="1" y="169"/>
                </a:lnTo>
                <a:lnTo>
                  <a:pt x="1" y="433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1364;p98">
            <a:extLst>
              <a:ext uri="{FF2B5EF4-FFF2-40B4-BE49-F238E27FC236}">
                <a16:creationId xmlns:a16="http://schemas.microsoft.com/office/drawing/2014/main" id="{484ECDE2-FDF4-AC4C-B0EA-AE18C3D0E8D4}"/>
              </a:ext>
            </a:extLst>
          </p:cNvPr>
          <p:cNvSpPr/>
          <p:nvPr/>
        </p:nvSpPr>
        <p:spPr>
          <a:xfrm>
            <a:off x="9226847" y="5850663"/>
            <a:ext cx="137021" cy="97426"/>
          </a:xfrm>
          <a:custGeom>
            <a:avLst/>
            <a:gdLst/>
            <a:ahLst/>
            <a:cxnLst/>
            <a:rect l="l" t="t" r="r" b="b"/>
            <a:pathLst>
              <a:path w="368" h="260" extrusionOk="0">
                <a:moveTo>
                  <a:pt x="6" y="259"/>
                </a:moveTo>
                <a:lnTo>
                  <a:pt x="362" y="259"/>
                </a:lnTo>
                <a:cubicBezTo>
                  <a:pt x="364" y="259"/>
                  <a:pt x="367" y="256"/>
                  <a:pt x="367" y="254"/>
                </a:cubicBezTo>
                <a:lnTo>
                  <a:pt x="367" y="8"/>
                </a:lnTo>
                <a:cubicBezTo>
                  <a:pt x="367" y="3"/>
                  <a:pt x="363" y="0"/>
                  <a:pt x="357" y="0"/>
                </a:cubicBezTo>
                <a:lnTo>
                  <a:pt x="11" y="0"/>
                </a:lnTo>
                <a:cubicBezTo>
                  <a:pt x="6" y="0"/>
                  <a:pt x="0" y="3"/>
                  <a:pt x="0" y="8"/>
                </a:cubicBezTo>
                <a:lnTo>
                  <a:pt x="0" y="254"/>
                </a:lnTo>
                <a:cubicBezTo>
                  <a:pt x="0" y="256"/>
                  <a:pt x="3" y="259"/>
                  <a:pt x="6" y="259"/>
                </a:cubicBezTo>
                <a:close/>
                <a:moveTo>
                  <a:pt x="37" y="42"/>
                </a:moveTo>
                <a:cubicBezTo>
                  <a:pt x="37" y="39"/>
                  <a:pt x="38" y="37"/>
                  <a:pt x="41" y="37"/>
                </a:cubicBezTo>
                <a:lnTo>
                  <a:pt x="326" y="37"/>
                </a:lnTo>
                <a:cubicBezTo>
                  <a:pt x="329" y="37"/>
                  <a:pt x="331" y="39"/>
                  <a:pt x="331" y="42"/>
                </a:cubicBezTo>
                <a:lnTo>
                  <a:pt x="331" y="218"/>
                </a:lnTo>
                <a:cubicBezTo>
                  <a:pt x="331" y="221"/>
                  <a:pt x="329" y="223"/>
                  <a:pt x="326" y="223"/>
                </a:cubicBezTo>
                <a:lnTo>
                  <a:pt x="41" y="223"/>
                </a:lnTo>
                <a:cubicBezTo>
                  <a:pt x="38" y="223"/>
                  <a:pt x="36" y="221"/>
                  <a:pt x="36" y="218"/>
                </a:cubicBezTo>
                <a:lnTo>
                  <a:pt x="37" y="42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1365;p98">
            <a:extLst>
              <a:ext uri="{FF2B5EF4-FFF2-40B4-BE49-F238E27FC236}">
                <a16:creationId xmlns:a16="http://schemas.microsoft.com/office/drawing/2014/main" id="{77BEC6BB-D124-AE43-9176-FF94AE44F2E9}"/>
              </a:ext>
            </a:extLst>
          </p:cNvPr>
          <p:cNvSpPr/>
          <p:nvPr/>
        </p:nvSpPr>
        <p:spPr>
          <a:xfrm>
            <a:off x="9210339" y="5953043"/>
            <a:ext cx="173341" cy="41283"/>
          </a:xfrm>
          <a:custGeom>
            <a:avLst/>
            <a:gdLst/>
            <a:ahLst/>
            <a:cxnLst/>
            <a:rect l="l" t="t" r="r" b="b"/>
            <a:pathLst>
              <a:path w="462" h="111" extrusionOk="0">
                <a:moveTo>
                  <a:pt x="415" y="3"/>
                </a:moveTo>
                <a:cubicBezTo>
                  <a:pt x="414" y="2"/>
                  <a:pt x="412" y="1"/>
                  <a:pt x="411" y="0"/>
                </a:cubicBezTo>
                <a:lnTo>
                  <a:pt x="51" y="0"/>
                </a:lnTo>
                <a:cubicBezTo>
                  <a:pt x="49" y="1"/>
                  <a:pt x="48" y="2"/>
                  <a:pt x="47" y="3"/>
                </a:cubicBezTo>
                <a:lnTo>
                  <a:pt x="1" y="95"/>
                </a:lnTo>
                <a:cubicBezTo>
                  <a:pt x="0" y="98"/>
                  <a:pt x="0" y="102"/>
                  <a:pt x="1" y="105"/>
                </a:cubicBezTo>
                <a:cubicBezTo>
                  <a:pt x="3" y="108"/>
                  <a:pt x="6" y="110"/>
                  <a:pt x="10" y="110"/>
                </a:cubicBezTo>
                <a:lnTo>
                  <a:pt x="452" y="110"/>
                </a:lnTo>
                <a:cubicBezTo>
                  <a:pt x="455" y="110"/>
                  <a:pt x="458" y="108"/>
                  <a:pt x="460" y="104"/>
                </a:cubicBezTo>
                <a:cubicBezTo>
                  <a:pt x="461" y="102"/>
                  <a:pt x="461" y="98"/>
                  <a:pt x="460" y="95"/>
                </a:cubicBezTo>
                <a:lnTo>
                  <a:pt x="461" y="95"/>
                </a:lnTo>
                <a:lnTo>
                  <a:pt x="415" y="3"/>
                </a:lnTo>
                <a:close/>
                <a:moveTo>
                  <a:pt x="278" y="90"/>
                </a:moveTo>
                <a:lnTo>
                  <a:pt x="185" y="90"/>
                </a:lnTo>
                <a:cubicBezTo>
                  <a:pt x="183" y="90"/>
                  <a:pt x="183" y="89"/>
                  <a:pt x="183" y="88"/>
                </a:cubicBezTo>
                <a:cubicBezTo>
                  <a:pt x="182" y="87"/>
                  <a:pt x="182" y="87"/>
                  <a:pt x="183" y="86"/>
                </a:cubicBezTo>
                <a:lnTo>
                  <a:pt x="196" y="60"/>
                </a:lnTo>
                <a:cubicBezTo>
                  <a:pt x="197" y="59"/>
                  <a:pt x="198" y="58"/>
                  <a:pt x="200" y="58"/>
                </a:cubicBezTo>
                <a:lnTo>
                  <a:pt x="262" y="58"/>
                </a:lnTo>
                <a:cubicBezTo>
                  <a:pt x="264" y="58"/>
                  <a:pt x="265" y="59"/>
                  <a:pt x="266" y="59"/>
                </a:cubicBezTo>
                <a:lnTo>
                  <a:pt x="279" y="86"/>
                </a:lnTo>
                <a:cubicBezTo>
                  <a:pt x="280" y="87"/>
                  <a:pt x="279" y="90"/>
                  <a:pt x="278" y="90"/>
                </a:cubicBez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raphic 5" descr="Dental Tools with solid fill">
            <a:extLst>
              <a:ext uri="{FF2B5EF4-FFF2-40B4-BE49-F238E27FC236}">
                <a16:creationId xmlns:a16="http://schemas.microsoft.com/office/drawing/2014/main" id="{AD56FF7F-FB92-F07B-4A54-5236D5FA8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4135" y="1024626"/>
            <a:ext cx="379373" cy="379373"/>
          </a:xfrm>
          <a:prstGeom prst="rect">
            <a:avLst/>
          </a:prstGeom>
        </p:spPr>
      </p:pic>
      <p:pic>
        <p:nvPicPr>
          <p:cNvPr id="8" name="Graphic 7" descr="Dental Tools outline">
            <a:extLst>
              <a:ext uri="{FF2B5EF4-FFF2-40B4-BE49-F238E27FC236}">
                <a16:creationId xmlns:a16="http://schemas.microsoft.com/office/drawing/2014/main" id="{958458E7-0875-5557-AD54-D46BEF1C8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3187" y="1024626"/>
            <a:ext cx="379373" cy="379373"/>
          </a:xfrm>
          <a:prstGeom prst="rect">
            <a:avLst/>
          </a:prstGeom>
        </p:spPr>
      </p:pic>
      <p:pic>
        <p:nvPicPr>
          <p:cNvPr id="10" name="Graphic 9" descr="Tooth with solid fill">
            <a:extLst>
              <a:ext uri="{FF2B5EF4-FFF2-40B4-BE49-F238E27FC236}">
                <a16:creationId xmlns:a16="http://schemas.microsoft.com/office/drawing/2014/main" id="{0E239EA1-6923-EC45-04D4-29AE782402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82239" y="1024626"/>
            <a:ext cx="379373" cy="379373"/>
          </a:xfrm>
          <a:prstGeom prst="rect">
            <a:avLst/>
          </a:prstGeom>
        </p:spPr>
      </p:pic>
      <p:pic>
        <p:nvPicPr>
          <p:cNvPr id="12" name="Graphic 11" descr="Dental Care with solid fill">
            <a:extLst>
              <a:ext uri="{FF2B5EF4-FFF2-40B4-BE49-F238E27FC236}">
                <a16:creationId xmlns:a16="http://schemas.microsoft.com/office/drawing/2014/main" id="{E50857DB-E2DF-F5DF-9D28-55BB8A03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21291" y="1024626"/>
            <a:ext cx="379373" cy="379373"/>
          </a:xfrm>
          <a:prstGeom prst="rect">
            <a:avLst/>
          </a:prstGeom>
        </p:spPr>
      </p:pic>
      <p:pic>
        <p:nvPicPr>
          <p:cNvPr id="14" name="Graphic 13" descr="Dental Care outline">
            <a:extLst>
              <a:ext uri="{FF2B5EF4-FFF2-40B4-BE49-F238E27FC236}">
                <a16:creationId xmlns:a16="http://schemas.microsoft.com/office/drawing/2014/main" id="{BCB3805A-B8CA-9010-410B-AE975B55BB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99395" y="1024626"/>
            <a:ext cx="379373" cy="379373"/>
          </a:xfrm>
          <a:prstGeom prst="rect">
            <a:avLst/>
          </a:prstGeom>
        </p:spPr>
      </p:pic>
      <p:pic>
        <p:nvPicPr>
          <p:cNvPr id="16" name="Graphic 15" descr="Tooth outline">
            <a:extLst>
              <a:ext uri="{FF2B5EF4-FFF2-40B4-BE49-F238E27FC236}">
                <a16:creationId xmlns:a16="http://schemas.microsoft.com/office/drawing/2014/main" id="{C8D8EDE1-578B-03B3-8EEF-11B6524C6B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60343" y="1024626"/>
            <a:ext cx="379373" cy="379373"/>
          </a:xfrm>
          <a:prstGeom prst="rect">
            <a:avLst/>
          </a:prstGeom>
        </p:spPr>
      </p:pic>
      <p:pic>
        <p:nvPicPr>
          <p:cNvPr id="18" name="Graphic 17" descr="Toothpaste outline">
            <a:extLst>
              <a:ext uri="{FF2B5EF4-FFF2-40B4-BE49-F238E27FC236}">
                <a16:creationId xmlns:a16="http://schemas.microsoft.com/office/drawing/2014/main" id="{A34AB32A-67EB-6991-4860-91FA541066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77499" y="1024626"/>
            <a:ext cx="379373" cy="379373"/>
          </a:xfrm>
          <a:prstGeom prst="rect">
            <a:avLst/>
          </a:prstGeom>
        </p:spPr>
      </p:pic>
      <p:pic>
        <p:nvPicPr>
          <p:cNvPr id="20" name="Graphic 19" descr="Toothbrush with solid fill">
            <a:extLst>
              <a:ext uri="{FF2B5EF4-FFF2-40B4-BE49-F238E27FC236}">
                <a16:creationId xmlns:a16="http://schemas.microsoft.com/office/drawing/2014/main" id="{C0C617F8-317B-1165-18D3-EAF7A73FB6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16551" y="1024626"/>
            <a:ext cx="379373" cy="379373"/>
          </a:xfrm>
          <a:prstGeom prst="rect">
            <a:avLst/>
          </a:prstGeom>
        </p:spPr>
      </p:pic>
      <p:pic>
        <p:nvPicPr>
          <p:cNvPr id="22" name="Graphic 21" descr="Toothpaste with solid fill">
            <a:extLst>
              <a:ext uri="{FF2B5EF4-FFF2-40B4-BE49-F238E27FC236}">
                <a16:creationId xmlns:a16="http://schemas.microsoft.com/office/drawing/2014/main" id="{95ABAEB3-BE84-7595-0913-74644D24381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338447" y="1024626"/>
            <a:ext cx="379373" cy="379373"/>
          </a:xfrm>
          <a:prstGeom prst="rect">
            <a:avLst/>
          </a:prstGeom>
        </p:spPr>
      </p:pic>
      <p:pic>
        <p:nvPicPr>
          <p:cNvPr id="24" name="Graphic 23" descr="Toothbrush outline">
            <a:extLst>
              <a:ext uri="{FF2B5EF4-FFF2-40B4-BE49-F238E27FC236}">
                <a16:creationId xmlns:a16="http://schemas.microsoft.com/office/drawing/2014/main" id="{D7B41E16-D446-C1B6-60B1-483FA688C4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016928" y="1791990"/>
            <a:ext cx="164400" cy="164400"/>
          </a:xfrm>
          <a:prstGeom prst="rect">
            <a:avLst/>
          </a:prstGeom>
        </p:spPr>
      </p:pic>
      <p:pic>
        <p:nvPicPr>
          <p:cNvPr id="26" name="Graphic 25" descr="Orthodontics with solid fill">
            <a:extLst>
              <a:ext uri="{FF2B5EF4-FFF2-40B4-BE49-F238E27FC236}">
                <a16:creationId xmlns:a16="http://schemas.microsoft.com/office/drawing/2014/main" id="{4460FC90-0B39-5B9A-A9CD-1425EF72CD2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255603" y="1044788"/>
            <a:ext cx="339049" cy="339049"/>
          </a:xfrm>
          <a:prstGeom prst="rect">
            <a:avLst/>
          </a:prstGeom>
        </p:spPr>
      </p:pic>
      <p:pic>
        <p:nvPicPr>
          <p:cNvPr id="28" name="Graphic 27" descr="Orthodontics outline">
            <a:extLst>
              <a:ext uri="{FF2B5EF4-FFF2-40B4-BE49-F238E27FC236}">
                <a16:creationId xmlns:a16="http://schemas.microsoft.com/office/drawing/2014/main" id="{53234B15-1DC6-8E6F-598F-FCF0056D367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854331" y="1044788"/>
            <a:ext cx="339049" cy="339049"/>
          </a:xfrm>
          <a:prstGeom prst="rect">
            <a:avLst/>
          </a:prstGeom>
        </p:spPr>
      </p:pic>
      <p:pic>
        <p:nvPicPr>
          <p:cNvPr id="30" name="Graphic 29" descr="Needle with solid fill">
            <a:extLst>
              <a:ext uri="{FF2B5EF4-FFF2-40B4-BE49-F238E27FC236}">
                <a16:creationId xmlns:a16="http://schemas.microsoft.com/office/drawing/2014/main" id="{175A92F9-AC12-6D29-A019-C52B2480FAC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453059" y="1024625"/>
            <a:ext cx="379375" cy="379375"/>
          </a:xfrm>
          <a:prstGeom prst="rect">
            <a:avLst/>
          </a:prstGeom>
        </p:spPr>
      </p:pic>
      <p:pic>
        <p:nvPicPr>
          <p:cNvPr id="32" name="Graphic 31" descr="Needle outline">
            <a:extLst>
              <a:ext uri="{FF2B5EF4-FFF2-40B4-BE49-F238E27FC236}">
                <a16:creationId xmlns:a16="http://schemas.microsoft.com/office/drawing/2014/main" id="{0AECEB9E-3440-F0DF-45DE-C24A5C4631A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092113" y="1024625"/>
            <a:ext cx="379375" cy="379375"/>
          </a:xfrm>
          <a:prstGeom prst="rect">
            <a:avLst/>
          </a:prstGeom>
        </p:spPr>
      </p:pic>
      <p:pic>
        <p:nvPicPr>
          <p:cNvPr id="34" name="Graphic 33" descr="Medicine with solid fill">
            <a:extLst>
              <a:ext uri="{FF2B5EF4-FFF2-40B4-BE49-F238E27FC236}">
                <a16:creationId xmlns:a16="http://schemas.microsoft.com/office/drawing/2014/main" id="{5CC8EF08-E95E-068B-098A-77E83490FB7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731167" y="1024625"/>
            <a:ext cx="379375" cy="379375"/>
          </a:xfrm>
          <a:prstGeom prst="rect">
            <a:avLst/>
          </a:prstGeom>
        </p:spPr>
      </p:pic>
      <p:pic>
        <p:nvPicPr>
          <p:cNvPr id="36" name="Graphic 35" descr="Medicine outline">
            <a:extLst>
              <a:ext uri="{FF2B5EF4-FFF2-40B4-BE49-F238E27FC236}">
                <a16:creationId xmlns:a16="http://schemas.microsoft.com/office/drawing/2014/main" id="{583A9CB2-C5D7-E443-C610-459484D2124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370223" y="1014055"/>
            <a:ext cx="379375" cy="37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779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Text Boxes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>
                <a:latin typeface="+mn-lt"/>
              </a:rPr>
              <a:t>Title</a:t>
            </a:r>
            <a:endParaRPr lang="en-GB" dirty="0">
              <a:latin typeface="+mn-lt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>
                <a:latin typeface="+mn-lt"/>
              </a:rPr>
              <a:t>Title</a:t>
            </a:r>
            <a:endParaRPr lang="en-GB" dirty="0">
              <a:latin typeface="+mn-lt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>
                <a:latin typeface="+mn-lt"/>
              </a:rPr>
              <a:t>Title</a:t>
            </a:r>
            <a:endParaRPr lang="en-GB" dirty="0">
              <a:latin typeface="+mn-lt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Text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981407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Text Boxes - 4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Text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Text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Text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69529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Text Boxes - 3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>
                <a:latin typeface="+mn-lt"/>
              </a:rPr>
              <a:t>Text</a:t>
            </a:r>
            <a:endParaRPr lang="en-GB" dirty="0">
              <a:latin typeface="+mn-lt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>
                <a:latin typeface="+mn-lt"/>
              </a:rPr>
              <a:t>Text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87398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Text Boxes – 1 Primary + 2 Secondary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>
                <a:latin typeface="+mn-lt"/>
              </a:rPr>
              <a:t>1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Text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>
                <a:latin typeface="+mn-lt"/>
              </a:rPr>
              <a:t>Text</a:t>
            </a:r>
            <a:endParaRPr lang="en-GB" dirty="0">
              <a:latin typeface="+mn-lt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>
                <a:latin typeface="+mn-lt"/>
              </a:rPr>
              <a:t>Text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7448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Text Circles – 1 Primary + 2 Secondary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9131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3F87C-4136-0C4E-9D80-20B66480AD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Intro Slide –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Picture Background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78F069-963C-F84D-87CA-6CF29C56BE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40748444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25B17C-B7CE-694B-9771-06D06A946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Callout Boxes and Elements</a:t>
            </a:r>
          </a:p>
        </p:txBody>
      </p:sp>
      <p:sp>
        <p:nvSpPr>
          <p:cNvPr id="270" name="Google Shape;3606;p123">
            <a:extLst>
              <a:ext uri="{FF2B5EF4-FFF2-40B4-BE49-F238E27FC236}">
                <a16:creationId xmlns:a16="http://schemas.microsoft.com/office/drawing/2014/main" id="{CB8566D6-3E9D-224E-8F6F-206BE544B816}"/>
              </a:ext>
            </a:extLst>
          </p:cNvPr>
          <p:cNvSpPr/>
          <p:nvPr/>
        </p:nvSpPr>
        <p:spPr>
          <a:xfrm rot="10800000" flipH="1">
            <a:off x="1153082" y="1647057"/>
            <a:ext cx="1383868" cy="94263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4944" y="0"/>
                </a:moveTo>
                <a:cubicBezTo>
                  <a:pt x="4672" y="0"/>
                  <a:pt x="4444" y="327"/>
                  <a:pt x="4444" y="733"/>
                </a:cubicBezTo>
                <a:lnTo>
                  <a:pt x="4444" y="54933"/>
                </a:lnTo>
                <a:lnTo>
                  <a:pt x="0" y="60000"/>
                </a:lnTo>
                <a:lnTo>
                  <a:pt x="4444" y="65072"/>
                </a:lnTo>
                <a:lnTo>
                  <a:pt x="4444" y="119266"/>
                </a:lnTo>
                <a:cubicBezTo>
                  <a:pt x="4444" y="119672"/>
                  <a:pt x="4672" y="120000"/>
                  <a:pt x="4944" y="120000"/>
                </a:cubicBezTo>
                <a:lnTo>
                  <a:pt x="119500" y="120000"/>
                </a:lnTo>
                <a:cubicBezTo>
                  <a:pt x="119777" y="120000"/>
                  <a:pt x="120000" y="119672"/>
                  <a:pt x="120000" y="119266"/>
                </a:cubicBezTo>
                <a:lnTo>
                  <a:pt x="120000" y="733"/>
                </a:lnTo>
                <a:cubicBezTo>
                  <a:pt x="120000" y="327"/>
                  <a:pt x="119777" y="0"/>
                  <a:pt x="119500" y="0"/>
                </a:cubicBezTo>
                <a:lnTo>
                  <a:pt x="4944" y="0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>
              <a:solidFill>
                <a:srgbClr val="205C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3607;p123">
            <a:extLst>
              <a:ext uri="{FF2B5EF4-FFF2-40B4-BE49-F238E27FC236}">
                <a16:creationId xmlns:a16="http://schemas.microsoft.com/office/drawing/2014/main" id="{53D0036D-4A63-B847-BF86-43DFC51C73C9}"/>
              </a:ext>
            </a:extLst>
          </p:cNvPr>
          <p:cNvSpPr/>
          <p:nvPr/>
        </p:nvSpPr>
        <p:spPr>
          <a:xfrm rot="5400000">
            <a:off x="1717056" y="2278279"/>
            <a:ext cx="264328" cy="13764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lnTo>
                  <a:pt x="0" y="4849"/>
                </a:lnTo>
                <a:lnTo>
                  <a:pt x="35014" y="4849"/>
                </a:lnTo>
                <a:lnTo>
                  <a:pt x="60000" y="0"/>
                </a:lnTo>
                <a:lnTo>
                  <a:pt x="84985" y="4849"/>
                </a:lnTo>
                <a:lnTo>
                  <a:pt x="120000" y="4849"/>
                </a:lnTo>
                <a:lnTo>
                  <a:pt x="120000" y="120000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38051" tIns="38051" rIns="38051" bIns="38051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>
              <a:solidFill>
                <a:srgbClr val="205C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3608;p123">
            <a:extLst>
              <a:ext uri="{FF2B5EF4-FFF2-40B4-BE49-F238E27FC236}">
                <a16:creationId xmlns:a16="http://schemas.microsoft.com/office/drawing/2014/main" id="{816E5E7C-A7B7-BE48-A639-7C882A7D3E8E}"/>
              </a:ext>
            </a:extLst>
          </p:cNvPr>
          <p:cNvSpPr/>
          <p:nvPr/>
        </p:nvSpPr>
        <p:spPr>
          <a:xfrm>
            <a:off x="2630758" y="2777953"/>
            <a:ext cx="1320749" cy="32092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65067" y="21093"/>
                </a:lnTo>
                <a:lnTo>
                  <a:pt x="120000" y="21093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21093"/>
                </a:lnTo>
                <a:lnTo>
                  <a:pt x="54932" y="21093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38051" tIns="38051" rIns="38051" bIns="38051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>
              <a:solidFill>
                <a:srgbClr val="205C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3609;p123">
            <a:extLst>
              <a:ext uri="{FF2B5EF4-FFF2-40B4-BE49-F238E27FC236}">
                <a16:creationId xmlns:a16="http://schemas.microsoft.com/office/drawing/2014/main" id="{3BA407B4-F7D7-1A4D-8716-84516DB5848A}"/>
              </a:ext>
            </a:extLst>
          </p:cNvPr>
          <p:cNvSpPr/>
          <p:nvPr/>
        </p:nvSpPr>
        <p:spPr>
          <a:xfrm rot="10800000">
            <a:off x="2577010" y="1646953"/>
            <a:ext cx="1320749" cy="100812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120000"/>
                </a:moveTo>
                <a:lnTo>
                  <a:pt x="0" y="120000"/>
                </a:lnTo>
                <a:lnTo>
                  <a:pt x="0" y="6713"/>
                </a:lnTo>
                <a:lnTo>
                  <a:pt x="54932" y="6713"/>
                </a:lnTo>
                <a:lnTo>
                  <a:pt x="59999" y="0"/>
                </a:lnTo>
                <a:lnTo>
                  <a:pt x="65067" y="6713"/>
                </a:lnTo>
                <a:lnTo>
                  <a:pt x="120000" y="6713"/>
                </a:lnTo>
                <a:close/>
              </a:path>
            </a:pathLst>
          </a:custGeom>
          <a:solidFill>
            <a:srgbClr val="333F8E"/>
          </a:solidFill>
          <a:ln>
            <a:noFill/>
          </a:ln>
        </p:spPr>
        <p:txBody>
          <a:bodyPr spcFirstLastPara="1" wrap="square" lIns="38051" tIns="38051" rIns="38051" bIns="38051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>
              <a:solidFill>
                <a:srgbClr val="205C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BD09F9D1-417F-494D-86EB-02DC1AA9D34D}"/>
              </a:ext>
            </a:extLst>
          </p:cNvPr>
          <p:cNvSpPr/>
          <p:nvPr/>
        </p:nvSpPr>
        <p:spPr>
          <a:xfrm>
            <a:off x="1166753" y="3542682"/>
            <a:ext cx="1147331" cy="870671"/>
          </a:xfrm>
          <a:prstGeom prst="wedgeEllipse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Oval Callout 286">
            <a:extLst>
              <a:ext uri="{FF2B5EF4-FFF2-40B4-BE49-F238E27FC236}">
                <a16:creationId xmlns:a16="http://schemas.microsoft.com/office/drawing/2014/main" id="{6E4F2BD8-147B-4546-B465-859E57D9327D}"/>
              </a:ext>
            </a:extLst>
          </p:cNvPr>
          <p:cNvSpPr/>
          <p:nvPr/>
        </p:nvSpPr>
        <p:spPr>
          <a:xfrm>
            <a:off x="2577011" y="3542684"/>
            <a:ext cx="1147331" cy="870671"/>
          </a:xfrm>
          <a:prstGeom prst="wedgeEllipseCallout">
            <a:avLst>
              <a:gd name="adj1" fmla="val 62855"/>
              <a:gd name="adj2" fmla="val 6997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DB54AB4-1A4F-074F-87DD-8DD3B6DC314B}"/>
              </a:ext>
            </a:extLst>
          </p:cNvPr>
          <p:cNvCxnSpPr/>
          <p:nvPr/>
        </p:nvCxnSpPr>
        <p:spPr>
          <a:xfrm>
            <a:off x="1237390" y="5037211"/>
            <a:ext cx="2660369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Arrow Connector 288">
            <a:extLst>
              <a:ext uri="{FF2B5EF4-FFF2-40B4-BE49-F238E27FC236}">
                <a16:creationId xmlns:a16="http://schemas.microsoft.com/office/drawing/2014/main" id="{AAABDAA7-D2CE-2B44-ACF0-AF545DAD4A1A}"/>
              </a:ext>
            </a:extLst>
          </p:cNvPr>
          <p:cNvCxnSpPr/>
          <p:nvPr/>
        </p:nvCxnSpPr>
        <p:spPr>
          <a:xfrm>
            <a:off x="1237390" y="5354557"/>
            <a:ext cx="2660369" cy="0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Arrow Connector 289">
            <a:extLst>
              <a:ext uri="{FF2B5EF4-FFF2-40B4-BE49-F238E27FC236}">
                <a16:creationId xmlns:a16="http://schemas.microsoft.com/office/drawing/2014/main" id="{062750F9-EA10-0947-891B-D1013FE8A5AA}"/>
              </a:ext>
            </a:extLst>
          </p:cNvPr>
          <p:cNvCxnSpPr/>
          <p:nvPr/>
        </p:nvCxnSpPr>
        <p:spPr>
          <a:xfrm>
            <a:off x="1237390" y="5680041"/>
            <a:ext cx="2660369" cy="0"/>
          </a:xfrm>
          <a:prstGeom prst="straightConnector1">
            <a:avLst/>
          </a:prstGeom>
          <a:ln w="12700"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Arrow Connector 290">
            <a:extLst>
              <a:ext uri="{FF2B5EF4-FFF2-40B4-BE49-F238E27FC236}">
                <a16:creationId xmlns:a16="http://schemas.microsoft.com/office/drawing/2014/main" id="{78A9798A-EF39-8041-843C-BF0DA03A223A}"/>
              </a:ext>
            </a:extLst>
          </p:cNvPr>
          <p:cNvCxnSpPr/>
          <p:nvPr/>
        </p:nvCxnSpPr>
        <p:spPr>
          <a:xfrm>
            <a:off x="1237390" y="5997388"/>
            <a:ext cx="2660369" cy="0"/>
          </a:xfrm>
          <a:prstGeom prst="straightConnector1">
            <a:avLst/>
          </a:prstGeom>
          <a:ln w="12700"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2" name="Google Shape;3606;p123">
            <a:extLst>
              <a:ext uri="{FF2B5EF4-FFF2-40B4-BE49-F238E27FC236}">
                <a16:creationId xmlns:a16="http://schemas.microsoft.com/office/drawing/2014/main" id="{2B3BD615-BDBB-CC4C-91EC-90C710993F45}"/>
              </a:ext>
            </a:extLst>
          </p:cNvPr>
          <p:cNvSpPr/>
          <p:nvPr/>
        </p:nvSpPr>
        <p:spPr>
          <a:xfrm rot="10800000" flipH="1">
            <a:off x="4692834" y="1647059"/>
            <a:ext cx="1383868" cy="94263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4944" y="0"/>
                </a:moveTo>
                <a:cubicBezTo>
                  <a:pt x="4672" y="0"/>
                  <a:pt x="4444" y="327"/>
                  <a:pt x="4444" y="733"/>
                </a:cubicBezTo>
                <a:lnTo>
                  <a:pt x="4444" y="54933"/>
                </a:lnTo>
                <a:lnTo>
                  <a:pt x="0" y="60000"/>
                </a:lnTo>
                <a:lnTo>
                  <a:pt x="4444" y="65072"/>
                </a:lnTo>
                <a:lnTo>
                  <a:pt x="4444" y="119266"/>
                </a:lnTo>
                <a:cubicBezTo>
                  <a:pt x="4444" y="119672"/>
                  <a:pt x="4672" y="120000"/>
                  <a:pt x="4944" y="120000"/>
                </a:cubicBezTo>
                <a:lnTo>
                  <a:pt x="119500" y="120000"/>
                </a:lnTo>
                <a:cubicBezTo>
                  <a:pt x="119777" y="120000"/>
                  <a:pt x="120000" y="119672"/>
                  <a:pt x="120000" y="119266"/>
                </a:cubicBezTo>
                <a:lnTo>
                  <a:pt x="120000" y="733"/>
                </a:lnTo>
                <a:cubicBezTo>
                  <a:pt x="120000" y="327"/>
                  <a:pt x="119777" y="0"/>
                  <a:pt x="119500" y="0"/>
                </a:cubicBezTo>
                <a:lnTo>
                  <a:pt x="494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>
              <a:solidFill>
                <a:srgbClr val="205C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3607;p123">
            <a:extLst>
              <a:ext uri="{FF2B5EF4-FFF2-40B4-BE49-F238E27FC236}">
                <a16:creationId xmlns:a16="http://schemas.microsoft.com/office/drawing/2014/main" id="{7B42B9A7-EDC2-B04B-887A-1DB3DCECCD57}"/>
              </a:ext>
            </a:extLst>
          </p:cNvPr>
          <p:cNvSpPr/>
          <p:nvPr/>
        </p:nvSpPr>
        <p:spPr>
          <a:xfrm rot="5400000">
            <a:off x="5256808" y="2278279"/>
            <a:ext cx="264328" cy="13764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lnTo>
                  <a:pt x="0" y="4849"/>
                </a:lnTo>
                <a:lnTo>
                  <a:pt x="35014" y="4849"/>
                </a:lnTo>
                <a:lnTo>
                  <a:pt x="60000" y="0"/>
                </a:lnTo>
                <a:lnTo>
                  <a:pt x="84985" y="4849"/>
                </a:lnTo>
                <a:lnTo>
                  <a:pt x="120000" y="4849"/>
                </a:lnTo>
                <a:lnTo>
                  <a:pt x="120000" y="120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8051" tIns="38051" rIns="38051" bIns="38051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>
              <a:solidFill>
                <a:srgbClr val="205C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3608;p123">
            <a:extLst>
              <a:ext uri="{FF2B5EF4-FFF2-40B4-BE49-F238E27FC236}">
                <a16:creationId xmlns:a16="http://schemas.microsoft.com/office/drawing/2014/main" id="{BD4A55C0-BB5D-6240-B5AA-F21B31E89889}"/>
              </a:ext>
            </a:extLst>
          </p:cNvPr>
          <p:cNvSpPr/>
          <p:nvPr/>
        </p:nvSpPr>
        <p:spPr>
          <a:xfrm>
            <a:off x="6170510" y="2777953"/>
            <a:ext cx="1320749" cy="32092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65067" y="21093"/>
                </a:lnTo>
                <a:lnTo>
                  <a:pt x="120000" y="21093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21093"/>
                </a:lnTo>
                <a:lnTo>
                  <a:pt x="54932" y="2109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8051" tIns="38051" rIns="38051" bIns="38051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>
              <a:solidFill>
                <a:srgbClr val="205C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3609;p123">
            <a:extLst>
              <a:ext uri="{FF2B5EF4-FFF2-40B4-BE49-F238E27FC236}">
                <a16:creationId xmlns:a16="http://schemas.microsoft.com/office/drawing/2014/main" id="{DEDC428A-5F18-094D-902B-8A7E6FD0230D}"/>
              </a:ext>
            </a:extLst>
          </p:cNvPr>
          <p:cNvSpPr/>
          <p:nvPr/>
        </p:nvSpPr>
        <p:spPr>
          <a:xfrm rot="10800000">
            <a:off x="6116762" y="1646953"/>
            <a:ext cx="1320749" cy="100812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120000"/>
                </a:moveTo>
                <a:lnTo>
                  <a:pt x="0" y="120000"/>
                </a:lnTo>
                <a:lnTo>
                  <a:pt x="0" y="6713"/>
                </a:lnTo>
                <a:lnTo>
                  <a:pt x="54932" y="6713"/>
                </a:lnTo>
                <a:lnTo>
                  <a:pt x="59999" y="0"/>
                </a:lnTo>
                <a:lnTo>
                  <a:pt x="65067" y="6713"/>
                </a:lnTo>
                <a:lnTo>
                  <a:pt x="120000" y="671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8051" tIns="38051" rIns="38051" bIns="38051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>
              <a:solidFill>
                <a:srgbClr val="205C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Oval Callout 297">
            <a:extLst>
              <a:ext uri="{FF2B5EF4-FFF2-40B4-BE49-F238E27FC236}">
                <a16:creationId xmlns:a16="http://schemas.microsoft.com/office/drawing/2014/main" id="{7182A75E-E44C-4343-878F-AEEF07E22C57}"/>
              </a:ext>
            </a:extLst>
          </p:cNvPr>
          <p:cNvSpPr/>
          <p:nvPr/>
        </p:nvSpPr>
        <p:spPr>
          <a:xfrm>
            <a:off x="4706507" y="3542684"/>
            <a:ext cx="1147331" cy="870671"/>
          </a:xfrm>
          <a:prstGeom prst="wedgeEllipseCallo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Oval Callout 298">
            <a:extLst>
              <a:ext uri="{FF2B5EF4-FFF2-40B4-BE49-F238E27FC236}">
                <a16:creationId xmlns:a16="http://schemas.microsoft.com/office/drawing/2014/main" id="{8F430A96-42A9-9841-AB3C-78AC2EFC14E4}"/>
              </a:ext>
            </a:extLst>
          </p:cNvPr>
          <p:cNvSpPr/>
          <p:nvPr/>
        </p:nvSpPr>
        <p:spPr>
          <a:xfrm>
            <a:off x="6116763" y="3542684"/>
            <a:ext cx="1147331" cy="870671"/>
          </a:xfrm>
          <a:prstGeom prst="wedgeEllipseCallout">
            <a:avLst>
              <a:gd name="adj1" fmla="val 62855"/>
              <a:gd name="adj2" fmla="val 6997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0" name="Straight Arrow Connector 299">
            <a:extLst>
              <a:ext uri="{FF2B5EF4-FFF2-40B4-BE49-F238E27FC236}">
                <a16:creationId xmlns:a16="http://schemas.microsoft.com/office/drawing/2014/main" id="{6A0EBF4D-228D-D145-A508-D58F84368F37}"/>
              </a:ext>
            </a:extLst>
          </p:cNvPr>
          <p:cNvCxnSpPr/>
          <p:nvPr/>
        </p:nvCxnSpPr>
        <p:spPr>
          <a:xfrm>
            <a:off x="4777144" y="5037211"/>
            <a:ext cx="2660369" cy="0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Arrow Connector 301">
            <a:extLst>
              <a:ext uri="{FF2B5EF4-FFF2-40B4-BE49-F238E27FC236}">
                <a16:creationId xmlns:a16="http://schemas.microsoft.com/office/drawing/2014/main" id="{18B22654-2EAE-C045-AA8B-2CAF8E367D09}"/>
              </a:ext>
            </a:extLst>
          </p:cNvPr>
          <p:cNvCxnSpPr/>
          <p:nvPr/>
        </p:nvCxnSpPr>
        <p:spPr>
          <a:xfrm>
            <a:off x="4777144" y="5354557"/>
            <a:ext cx="2660369" cy="0"/>
          </a:xfrm>
          <a:prstGeom prst="straightConnector1">
            <a:avLst/>
          </a:prstGeom>
          <a:ln w="12700"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Arrow Connector 302">
            <a:extLst>
              <a:ext uri="{FF2B5EF4-FFF2-40B4-BE49-F238E27FC236}">
                <a16:creationId xmlns:a16="http://schemas.microsoft.com/office/drawing/2014/main" id="{5B9341B4-7186-794E-A672-E957E1F03402}"/>
              </a:ext>
            </a:extLst>
          </p:cNvPr>
          <p:cNvCxnSpPr/>
          <p:nvPr/>
        </p:nvCxnSpPr>
        <p:spPr>
          <a:xfrm>
            <a:off x="4777144" y="5680041"/>
            <a:ext cx="2660369" cy="0"/>
          </a:xfrm>
          <a:prstGeom prst="straightConnector1">
            <a:avLst/>
          </a:prstGeom>
          <a:ln w="12700">
            <a:solidFill>
              <a:schemeClr val="accent3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Arrow Connector 303">
            <a:extLst>
              <a:ext uri="{FF2B5EF4-FFF2-40B4-BE49-F238E27FC236}">
                <a16:creationId xmlns:a16="http://schemas.microsoft.com/office/drawing/2014/main" id="{63B657FC-56A5-F64E-A509-884C2FB4885D}"/>
              </a:ext>
            </a:extLst>
          </p:cNvPr>
          <p:cNvCxnSpPr/>
          <p:nvPr/>
        </p:nvCxnSpPr>
        <p:spPr>
          <a:xfrm>
            <a:off x="4777144" y="5997388"/>
            <a:ext cx="2660369" cy="0"/>
          </a:xfrm>
          <a:prstGeom prst="straightConnector1">
            <a:avLst/>
          </a:prstGeom>
          <a:ln w="12700">
            <a:solidFill>
              <a:schemeClr val="accent3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Google Shape;3606;p123">
            <a:extLst>
              <a:ext uri="{FF2B5EF4-FFF2-40B4-BE49-F238E27FC236}">
                <a16:creationId xmlns:a16="http://schemas.microsoft.com/office/drawing/2014/main" id="{57969984-778D-144D-A35D-A0BA291DC46A}"/>
              </a:ext>
            </a:extLst>
          </p:cNvPr>
          <p:cNvSpPr/>
          <p:nvPr/>
        </p:nvSpPr>
        <p:spPr>
          <a:xfrm rot="10800000" flipH="1">
            <a:off x="8240495" y="1647059"/>
            <a:ext cx="1383868" cy="94263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4944" y="0"/>
                </a:moveTo>
                <a:cubicBezTo>
                  <a:pt x="4672" y="0"/>
                  <a:pt x="4444" y="327"/>
                  <a:pt x="4444" y="733"/>
                </a:cubicBezTo>
                <a:lnTo>
                  <a:pt x="4444" y="54933"/>
                </a:lnTo>
                <a:lnTo>
                  <a:pt x="0" y="60000"/>
                </a:lnTo>
                <a:lnTo>
                  <a:pt x="4444" y="65072"/>
                </a:lnTo>
                <a:lnTo>
                  <a:pt x="4444" y="119266"/>
                </a:lnTo>
                <a:cubicBezTo>
                  <a:pt x="4444" y="119672"/>
                  <a:pt x="4672" y="120000"/>
                  <a:pt x="4944" y="120000"/>
                </a:cubicBezTo>
                <a:lnTo>
                  <a:pt x="119500" y="120000"/>
                </a:lnTo>
                <a:cubicBezTo>
                  <a:pt x="119777" y="120000"/>
                  <a:pt x="120000" y="119672"/>
                  <a:pt x="120000" y="119266"/>
                </a:cubicBezTo>
                <a:lnTo>
                  <a:pt x="120000" y="733"/>
                </a:lnTo>
                <a:cubicBezTo>
                  <a:pt x="120000" y="327"/>
                  <a:pt x="119777" y="0"/>
                  <a:pt x="119500" y="0"/>
                </a:cubicBezTo>
                <a:lnTo>
                  <a:pt x="4944" y="0"/>
                </a:lnTo>
                <a:close/>
              </a:path>
            </a:pathLst>
          </a:custGeom>
          <a:solidFill>
            <a:srgbClr val="7A0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>
              <a:solidFill>
                <a:srgbClr val="205C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07;p123">
            <a:extLst>
              <a:ext uri="{FF2B5EF4-FFF2-40B4-BE49-F238E27FC236}">
                <a16:creationId xmlns:a16="http://schemas.microsoft.com/office/drawing/2014/main" id="{02DBF90D-5CFB-D442-BDEF-749C76379028}"/>
              </a:ext>
            </a:extLst>
          </p:cNvPr>
          <p:cNvSpPr/>
          <p:nvPr/>
        </p:nvSpPr>
        <p:spPr>
          <a:xfrm rot="5400000">
            <a:off x="8804471" y="2278279"/>
            <a:ext cx="264328" cy="13764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lnTo>
                  <a:pt x="0" y="4849"/>
                </a:lnTo>
                <a:lnTo>
                  <a:pt x="35014" y="4849"/>
                </a:lnTo>
                <a:lnTo>
                  <a:pt x="60000" y="0"/>
                </a:lnTo>
                <a:lnTo>
                  <a:pt x="84985" y="4849"/>
                </a:lnTo>
                <a:lnTo>
                  <a:pt x="120000" y="4849"/>
                </a:lnTo>
                <a:lnTo>
                  <a:pt x="120000" y="120000"/>
                </a:lnTo>
                <a:close/>
              </a:path>
            </a:pathLst>
          </a:custGeom>
          <a:solidFill>
            <a:srgbClr val="7A0000"/>
          </a:solidFill>
          <a:ln>
            <a:noFill/>
          </a:ln>
        </p:spPr>
        <p:txBody>
          <a:bodyPr spcFirstLastPara="1" wrap="square" lIns="38051" tIns="38051" rIns="38051" bIns="38051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>
              <a:solidFill>
                <a:srgbClr val="205C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608;p123">
            <a:extLst>
              <a:ext uri="{FF2B5EF4-FFF2-40B4-BE49-F238E27FC236}">
                <a16:creationId xmlns:a16="http://schemas.microsoft.com/office/drawing/2014/main" id="{5647E2F5-BFCA-C142-B5AE-9A8466402BCD}"/>
              </a:ext>
            </a:extLst>
          </p:cNvPr>
          <p:cNvSpPr/>
          <p:nvPr/>
        </p:nvSpPr>
        <p:spPr>
          <a:xfrm>
            <a:off x="9718174" y="2777953"/>
            <a:ext cx="1320749" cy="32092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65067" y="21093"/>
                </a:lnTo>
                <a:lnTo>
                  <a:pt x="120000" y="21093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21093"/>
                </a:lnTo>
                <a:lnTo>
                  <a:pt x="54932" y="21093"/>
                </a:lnTo>
                <a:close/>
              </a:path>
            </a:pathLst>
          </a:custGeom>
          <a:solidFill>
            <a:srgbClr val="7A0000"/>
          </a:solidFill>
          <a:ln>
            <a:noFill/>
          </a:ln>
        </p:spPr>
        <p:txBody>
          <a:bodyPr spcFirstLastPara="1" wrap="square" lIns="38051" tIns="38051" rIns="38051" bIns="38051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>
              <a:solidFill>
                <a:srgbClr val="205C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609;p123">
            <a:extLst>
              <a:ext uri="{FF2B5EF4-FFF2-40B4-BE49-F238E27FC236}">
                <a16:creationId xmlns:a16="http://schemas.microsoft.com/office/drawing/2014/main" id="{1D4E3149-00A5-BD47-A635-FEA099A1D833}"/>
              </a:ext>
            </a:extLst>
          </p:cNvPr>
          <p:cNvSpPr/>
          <p:nvPr/>
        </p:nvSpPr>
        <p:spPr>
          <a:xfrm rot="10800000">
            <a:off x="9664426" y="1646953"/>
            <a:ext cx="1320749" cy="100812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120000"/>
                </a:moveTo>
                <a:lnTo>
                  <a:pt x="0" y="120000"/>
                </a:lnTo>
                <a:lnTo>
                  <a:pt x="0" y="6713"/>
                </a:lnTo>
                <a:lnTo>
                  <a:pt x="54932" y="6713"/>
                </a:lnTo>
                <a:lnTo>
                  <a:pt x="59999" y="0"/>
                </a:lnTo>
                <a:lnTo>
                  <a:pt x="65067" y="6713"/>
                </a:lnTo>
                <a:lnTo>
                  <a:pt x="120000" y="6713"/>
                </a:lnTo>
                <a:close/>
              </a:path>
            </a:pathLst>
          </a:custGeom>
          <a:solidFill>
            <a:srgbClr val="7A0000"/>
          </a:solidFill>
          <a:ln>
            <a:noFill/>
          </a:ln>
        </p:spPr>
        <p:txBody>
          <a:bodyPr spcFirstLastPara="1" wrap="square" lIns="38051" tIns="38051" rIns="38051" bIns="38051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>
              <a:solidFill>
                <a:srgbClr val="205C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Oval Callout 403">
            <a:extLst>
              <a:ext uri="{FF2B5EF4-FFF2-40B4-BE49-F238E27FC236}">
                <a16:creationId xmlns:a16="http://schemas.microsoft.com/office/drawing/2014/main" id="{2C56B4FB-55BD-6647-B176-0DB5DA5DCACA}"/>
              </a:ext>
            </a:extLst>
          </p:cNvPr>
          <p:cNvSpPr/>
          <p:nvPr/>
        </p:nvSpPr>
        <p:spPr>
          <a:xfrm>
            <a:off x="8254170" y="3542684"/>
            <a:ext cx="1147331" cy="870671"/>
          </a:xfrm>
          <a:prstGeom prst="wedgeEllipseCallout">
            <a:avLst/>
          </a:prstGeom>
          <a:solidFill>
            <a:srgbClr val="7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Oval Callout 404">
            <a:extLst>
              <a:ext uri="{FF2B5EF4-FFF2-40B4-BE49-F238E27FC236}">
                <a16:creationId xmlns:a16="http://schemas.microsoft.com/office/drawing/2014/main" id="{FDBA56AA-BF70-C441-9ADD-B48B06F617DA}"/>
              </a:ext>
            </a:extLst>
          </p:cNvPr>
          <p:cNvSpPr/>
          <p:nvPr/>
        </p:nvSpPr>
        <p:spPr>
          <a:xfrm>
            <a:off x="9664426" y="3542684"/>
            <a:ext cx="1147331" cy="870671"/>
          </a:xfrm>
          <a:prstGeom prst="wedgeEllipseCallout">
            <a:avLst>
              <a:gd name="adj1" fmla="val 62855"/>
              <a:gd name="adj2" fmla="val 69977"/>
            </a:avLst>
          </a:prstGeom>
          <a:solidFill>
            <a:srgbClr val="7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6" name="Straight Arrow Connector 405">
            <a:extLst>
              <a:ext uri="{FF2B5EF4-FFF2-40B4-BE49-F238E27FC236}">
                <a16:creationId xmlns:a16="http://schemas.microsoft.com/office/drawing/2014/main" id="{A254A3E4-7910-C441-831A-F8D6F66DBC86}"/>
              </a:ext>
            </a:extLst>
          </p:cNvPr>
          <p:cNvCxnSpPr/>
          <p:nvPr/>
        </p:nvCxnSpPr>
        <p:spPr>
          <a:xfrm>
            <a:off x="8324808" y="5037211"/>
            <a:ext cx="2660369" cy="0"/>
          </a:xfrm>
          <a:prstGeom prst="straightConnector1">
            <a:avLst/>
          </a:prstGeom>
          <a:ln w="127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Arrow Connector 406">
            <a:extLst>
              <a:ext uri="{FF2B5EF4-FFF2-40B4-BE49-F238E27FC236}">
                <a16:creationId xmlns:a16="http://schemas.microsoft.com/office/drawing/2014/main" id="{1F3FEE10-E492-6043-A676-55202FB9527A}"/>
              </a:ext>
            </a:extLst>
          </p:cNvPr>
          <p:cNvCxnSpPr/>
          <p:nvPr/>
        </p:nvCxnSpPr>
        <p:spPr>
          <a:xfrm>
            <a:off x="8324808" y="5354557"/>
            <a:ext cx="2660369" cy="0"/>
          </a:xfrm>
          <a:prstGeom prst="straightConnector1">
            <a:avLst/>
          </a:prstGeom>
          <a:ln w="12700">
            <a:solidFill>
              <a:schemeClr val="accent5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Arrow Connector 407">
            <a:extLst>
              <a:ext uri="{FF2B5EF4-FFF2-40B4-BE49-F238E27FC236}">
                <a16:creationId xmlns:a16="http://schemas.microsoft.com/office/drawing/2014/main" id="{497291D0-4FE8-6743-9897-5DC8364E9331}"/>
              </a:ext>
            </a:extLst>
          </p:cNvPr>
          <p:cNvCxnSpPr/>
          <p:nvPr/>
        </p:nvCxnSpPr>
        <p:spPr>
          <a:xfrm>
            <a:off x="8324808" y="5680041"/>
            <a:ext cx="2660369" cy="0"/>
          </a:xfrm>
          <a:prstGeom prst="straightConnector1">
            <a:avLst/>
          </a:prstGeom>
          <a:ln w="12700">
            <a:solidFill>
              <a:schemeClr val="accent5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Arrow Connector 408">
            <a:extLst>
              <a:ext uri="{FF2B5EF4-FFF2-40B4-BE49-F238E27FC236}">
                <a16:creationId xmlns:a16="http://schemas.microsoft.com/office/drawing/2014/main" id="{5C1AAB45-14AB-EE4E-8BB2-426B59FB7330}"/>
              </a:ext>
            </a:extLst>
          </p:cNvPr>
          <p:cNvCxnSpPr/>
          <p:nvPr/>
        </p:nvCxnSpPr>
        <p:spPr>
          <a:xfrm>
            <a:off x="8324808" y="5997388"/>
            <a:ext cx="2660369" cy="0"/>
          </a:xfrm>
          <a:prstGeom prst="straightConnector1">
            <a:avLst/>
          </a:prstGeom>
          <a:ln w="12700">
            <a:solidFill>
              <a:schemeClr val="accent5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459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41B45-D5C6-114B-BE06-1F29D63964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Author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A1DD03-1F0B-2647-B3ED-91EADA3DC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Big statement or important quotation.</a:t>
            </a:r>
          </a:p>
        </p:txBody>
      </p:sp>
    </p:spTree>
    <p:extLst>
      <p:ext uri="{BB962C8B-B14F-4D97-AF65-F5344CB8AC3E}">
        <p14:creationId xmlns:p14="http://schemas.microsoft.com/office/powerpoint/2010/main" val="10118178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41B45-D5C6-114B-BE06-1F29D63964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Author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A1DD03-1F0B-2647-B3ED-91EADA3DC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Big statement or important quotation.</a:t>
            </a:r>
          </a:p>
        </p:txBody>
      </p:sp>
    </p:spTree>
    <p:extLst>
      <p:ext uri="{BB962C8B-B14F-4D97-AF65-F5344CB8AC3E}">
        <p14:creationId xmlns:p14="http://schemas.microsoft.com/office/powerpoint/2010/main" val="2800540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41B45-D5C6-114B-BE06-1F29D63964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Author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A1DD03-1F0B-2647-B3ED-91EADA3DC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Big statement or important quotation.</a:t>
            </a:r>
          </a:p>
        </p:txBody>
      </p:sp>
    </p:spTree>
    <p:extLst>
      <p:ext uri="{BB962C8B-B14F-4D97-AF65-F5344CB8AC3E}">
        <p14:creationId xmlns:p14="http://schemas.microsoft.com/office/powerpoint/2010/main" val="16817730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41B45-D5C6-114B-BE06-1F29D63964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Author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A1DD03-1F0B-2647-B3ED-91EADA3DC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Big statement or important quotation.</a:t>
            </a:r>
          </a:p>
        </p:txBody>
      </p:sp>
    </p:spTree>
    <p:extLst>
      <p:ext uri="{BB962C8B-B14F-4D97-AF65-F5344CB8AC3E}">
        <p14:creationId xmlns:p14="http://schemas.microsoft.com/office/powerpoint/2010/main" val="18473233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92B8C4F-FF41-404B-B42B-88140BDE2E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8051" y="1788240"/>
            <a:ext cx="8615899" cy="3660838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latin typeface="+mj-lt"/>
              </a:rPr>
              <a:t>Big statement or important quotation. </a:t>
            </a:r>
          </a:p>
          <a:p>
            <a:pPr algn="r">
              <a:lnSpc>
                <a:spcPct val="120000"/>
              </a:lnSpc>
            </a:pPr>
            <a:r>
              <a:rPr lang="en-US" sz="2000" dirty="0">
                <a:latin typeface="+mj-lt"/>
              </a:rPr>
              <a:t>-Author</a:t>
            </a:r>
          </a:p>
        </p:txBody>
      </p:sp>
    </p:spTree>
    <p:extLst>
      <p:ext uri="{BB962C8B-B14F-4D97-AF65-F5344CB8AC3E}">
        <p14:creationId xmlns:p14="http://schemas.microsoft.com/office/powerpoint/2010/main" val="6039844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92B8C4F-FF41-404B-B42B-88140BDE2E6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56442" y="1950097"/>
            <a:ext cx="10279117" cy="326462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6000" dirty="0">
                <a:latin typeface="+mj-lt"/>
              </a:rPr>
              <a:t>Big statement or important quotation. 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en-US" sz="2800" dirty="0">
                <a:latin typeface="+mj-lt"/>
              </a:rPr>
              <a:t>-Author</a:t>
            </a:r>
          </a:p>
        </p:txBody>
      </p:sp>
    </p:spTree>
    <p:extLst>
      <p:ext uri="{BB962C8B-B14F-4D97-AF65-F5344CB8AC3E}">
        <p14:creationId xmlns:p14="http://schemas.microsoft.com/office/powerpoint/2010/main" val="34231265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987C97-C35F-FB45-8E81-926864D8A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Storyboard – 4 Pictures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835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987C97-C35F-FB45-8E81-926864D8A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61" y="476722"/>
            <a:ext cx="10636464" cy="768545"/>
          </a:xfrm>
        </p:spPr>
        <p:txBody>
          <a:bodyPr/>
          <a:lstStyle/>
          <a:p>
            <a:r>
              <a:rPr lang="en-US" dirty="0">
                <a:latin typeface="+mj-lt"/>
              </a:rPr>
              <a:t>Storyboard – 6 Pictures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86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987C97-C35F-FB45-8E81-926864D8A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Storyboard – 8 Pictures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45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Intro Slide – Gradient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Picture Background</a:t>
            </a:r>
            <a:endParaRPr lang="en-GB" dirty="0">
              <a:latin typeface="+mj-lt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14847666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987C97-C35F-FB45-8E81-926864D8A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Contact us – Option 1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E35846-E1AD-FF48-BDE3-9A623F0514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Phone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AB2F92-1502-F14C-ACF2-2A96F0F631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Address</a:t>
            </a:r>
            <a:endParaRPr lang="en-US" dirty="0"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01E9B5-B121-C942-8A38-88171F3A31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Email</a:t>
            </a:r>
            <a:endParaRPr lang="en-US" dirty="0">
              <a:latin typeface="+mn-lt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203E3A2-3976-4646-9DF7-F82D4B8180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Website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0798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987C97-C35F-FB45-8E81-926864D8A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Contact us – Option 2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E35846-E1AD-FF48-BDE3-9A623F0514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Phone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AB2F92-1502-F14C-ACF2-2A96F0F631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Address</a:t>
            </a:r>
            <a:endParaRPr lang="en-US" dirty="0"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01E9B5-B121-C942-8A38-88171F3A31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Email</a:t>
            </a:r>
            <a:endParaRPr lang="en-US" dirty="0">
              <a:latin typeface="+mn-lt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203E3A2-3976-4646-9DF7-F82D4B8180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Website</a:t>
            </a:r>
            <a:endParaRPr lang="en-US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751383" y="6502713"/>
            <a:ext cx="6471140" cy="208250"/>
          </a:xfrm>
          <a:prstGeom prst="rect">
            <a:avLst/>
          </a:prstGeom>
        </p:spPr>
        <p:txBody>
          <a:bodyPr/>
          <a:lstStyle/>
          <a:p>
            <a:r>
              <a:rPr lang="en-GB" dirty="0">
                <a:latin typeface="+mn-lt"/>
              </a:rPr>
              <a:t>SCHOOL OF - to apply in all slides at the same time edit in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16464053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495F6-C016-AF48-8C5C-990AB9393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3297338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495F6-C016-AF48-8C5C-990AB9393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467058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3F87C-4136-0C4E-9D80-20B66480AD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Intro Slide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78F069-963C-F84D-87CA-6CF29C56BE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1009338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B78F069-963C-F84D-87CA-6CF29C56BE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Presentation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73F87C-4136-0C4E-9D80-20B66480AD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Intro Slide - Watermark</a:t>
            </a:r>
          </a:p>
        </p:txBody>
      </p:sp>
    </p:spTree>
    <p:extLst>
      <p:ext uri="{BB962C8B-B14F-4D97-AF65-F5344CB8AC3E}">
        <p14:creationId xmlns:p14="http://schemas.microsoft.com/office/powerpoint/2010/main" val="984673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3B7881-1C09-0140-B5FB-02007C33A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Section Title</a:t>
            </a:r>
          </a:p>
          <a:p>
            <a:r>
              <a:rPr lang="en-US" dirty="0">
                <a:latin typeface="+mn-lt"/>
              </a:rPr>
              <a:t>Section Title</a:t>
            </a:r>
          </a:p>
          <a:p>
            <a:r>
              <a:rPr lang="en-US" dirty="0">
                <a:latin typeface="+mn-lt"/>
              </a:rPr>
              <a:t>Section Title</a:t>
            </a:r>
          </a:p>
          <a:p>
            <a:r>
              <a:rPr lang="en-US" dirty="0">
                <a:latin typeface="+mn-lt"/>
              </a:rPr>
              <a:t>Section Title</a:t>
            </a:r>
          </a:p>
          <a:p>
            <a:r>
              <a:rPr lang="en-US" dirty="0">
                <a:latin typeface="+mn-lt"/>
              </a:rPr>
              <a:t>Section 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D086A9-CE3F-B141-B303-AE75F10F5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j-lt"/>
              </a:rPr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1664160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6">
      <a:dk1>
        <a:srgbClr val="333F8E"/>
      </a:dk1>
      <a:lt1>
        <a:srgbClr val="FFFFFF"/>
      </a:lt1>
      <a:dk2>
        <a:srgbClr val="00006B"/>
      </a:dk2>
      <a:lt2>
        <a:srgbClr val="E7E6E6"/>
      </a:lt2>
      <a:accent1>
        <a:srgbClr val="333F8E"/>
      </a:accent1>
      <a:accent2>
        <a:srgbClr val="6262A8"/>
      </a:accent2>
      <a:accent3>
        <a:srgbClr val="C2C2DE"/>
      </a:accent3>
      <a:accent4>
        <a:srgbClr val="D31145"/>
      </a:accent4>
      <a:accent5>
        <a:srgbClr val="AB89AB"/>
      </a:accent5>
      <a:accent6>
        <a:srgbClr val="B80000"/>
      </a:accent6>
      <a:hlink>
        <a:srgbClr val="0563C1"/>
      </a:hlink>
      <a:folHlink>
        <a:srgbClr val="9E0C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BRN template draft" id="{1993B173-8B2A-4B24-BF33-F67DB38171F8}" vid="{30081C6B-4289-4D22-999D-499CD0AF75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0986E8AA946542AEE3AA5729A4AFF7" ma:contentTypeVersion="17" ma:contentTypeDescription="Create a new document." ma:contentTypeScope="" ma:versionID="218249454fcb6c8803ce219b0c14982b">
  <xsd:schema xmlns:xsd="http://www.w3.org/2001/XMLSchema" xmlns:xs="http://www.w3.org/2001/XMLSchema" xmlns:p="http://schemas.microsoft.com/office/2006/metadata/properties" xmlns:ns2="5138f977-bcbc-4a80-a409-53b2114c09fb" xmlns:ns3="346b0dea-ad14-48a0-86af-92055dbc95cc" targetNamespace="http://schemas.microsoft.com/office/2006/metadata/properties" ma:root="true" ma:fieldsID="a81715d66a8442f543200ec8f387e16e" ns2:_="" ns3:_="">
    <xsd:import namespace="5138f977-bcbc-4a80-a409-53b2114c09fb"/>
    <xsd:import namespace="346b0dea-ad14-48a0-86af-92055dbc95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38f977-bcbc-4a80-a409-53b2114c09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cb661bd-580e-4f87-9e86-f3e9db1d3b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6b0dea-ad14-48a0-86af-92055dbc95c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557c86c-47ca-44d3-8f3a-c831fb4e32b4}" ma:internalName="TaxCatchAll" ma:showField="CatchAllData" ma:web="346b0dea-ad14-48a0-86af-92055dbc95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138f977-bcbc-4a80-a409-53b2114c09fb">
      <Terms xmlns="http://schemas.microsoft.com/office/infopath/2007/PartnerControls"/>
    </lcf76f155ced4ddcb4097134ff3c332f>
    <TaxCatchAll xmlns="346b0dea-ad14-48a0-86af-92055dbc95cc" xsi:nil="true"/>
  </documentManagement>
</p:properties>
</file>

<file path=customXml/itemProps1.xml><?xml version="1.0" encoding="utf-8"?>
<ds:datastoreItem xmlns:ds="http://schemas.openxmlformats.org/officeDocument/2006/customXml" ds:itemID="{091B8F31-7ECF-4D3F-9689-C0B236D400D0}"/>
</file>

<file path=customXml/itemProps2.xml><?xml version="1.0" encoding="utf-8"?>
<ds:datastoreItem xmlns:ds="http://schemas.openxmlformats.org/officeDocument/2006/customXml" ds:itemID="{752B154E-939A-4ED2-A8A2-78BEEF119B19}"/>
</file>

<file path=customXml/itemProps3.xml><?xml version="1.0" encoding="utf-8"?>
<ds:datastoreItem xmlns:ds="http://schemas.openxmlformats.org/officeDocument/2006/customXml" ds:itemID="{6B162DA7-9B8E-44C4-A4F3-C7C9393E7D61}"/>
</file>

<file path=docProps/app.xml><?xml version="1.0" encoding="utf-8"?>
<Properties xmlns="http://schemas.openxmlformats.org/officeDocument/2006/extended-properties" xmlns:vt="http://schemas.openxmlformats.org/officeDocument/2006/docPropsVTypes">
  <Template>widescreen-PPT</Template>
  <TotalTime>492</TotalTime>
  <Words>2327</Words>
  <Application>Microsoft Office PowerPoint</Application>
  <PresentationFormat>Widescreen</PresentationFormat>
  <Paragraphs>335</Paragraphs>
  <Slides>63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Calibri</vt:lpstr>
      <vt:lpstr>var(--font-family-system)</vt:lpstr>
      <vt:lpstr>Open Sans</vt:lpstr>
      <vt:lpstr>Proxima Nova Rg</vt:lpstr>
      <vt:lpstr>Arial</vt:lpstr>
      <vt:lpstr>Verdana</vt:lpstr>
      <vt:lpstr>Office Theme</vt:lpstr>
      <vt:lpstr>Welcome to the PBRN Template</vt:lpstr>
      <vt:lpstr>About the  National Dental PBRN</vt:lpstr>
      <vt:lpstr>Intro Slide –  Swoosh Background</vt:lpstr>
      <vt:lpstr>Intro Slide – Gradient</vt:lpstr>
      <vt:lpstr>Intro Slide –  Picture Background</vt:lpstr>
      <vt:lpstr>Intro Slide – Gradient Picture Background</vt:lpstr>
      <vt:lpstr>Intro Slide 1</vt:lpstr>
      <vt:lpstr>Intro Slide - Watermark</vt:lpstr>
      <vt:lpstr>Table of contents</vt:lpstr>
      <vt:lpstr>Executive Summary</vt:lpstr>
      <vt:lpstr>Title and Text</vt:lpstr>
      <vt:lpstr>Title and Text</vt:lpstr>
      <vt:lpstr>Title and Text</vt:lpstr>
      <vt:lpstr>Title and Text</vt:lpstr>
      <vt:lpstr>Text and Picture Right</vt:lpstr>
      <vt:lpstr>Text and Picture Left</vt:lpstr>
      <vt:lpstr>Text and Picture Horizontal</vt:lpstr>
      <vt:lpstr>Section Divider</vt:lpstr>
      <vt:lpstr>Section Divider - Watermark</vt:lpstr>
      <vt:lpstr>Section Divider –  Picture Background</vt:lpstr>
      <vt:lpstr>Section Divider –  Gradient Picture Background</vt:lpstr>
      <vt:lpstr>Meet the Team – 1 Profile</vt:lpstr>
      <vt:lpstr>Meet the Team – 2 Profiles</vt:lpstr>
      <vt:lpstr>Meet the Team – 3 Profiles</vt:lpstr>
      <vt:lpstr>Meet the Team – 5 Profiles</vt:lpstr>
      <vt:lpstr>Text and Table – Option 1</vt:lpstr>
      <vt:lpstr>Text and Table – Option 2</vt:lpstr>
      <vt:lpstr>Text and Table – Option 3</vt:lpstr>
      <vt:lpstr>Bar Chart and Text – Option 1</vt:lpstr>
      <vt:lpstr>Bar Chart and Text – Option 2</vt:lpstr>
      <vt:lpstr>Bar Chart and Text – Option 3</vt:lpstr>
      <vt:lpstr>Pie Chart and Text – Option 1</vt:lpstr>
      <vt:lpstr>Pie Chart and Text – Option 2</vt:lpstr>
      <vt:lpstr>Pie Chart and Text – Option 3</vt:lpstr>
      <vt:lpstr>Line Chart and Text – Option 1</vt:lpstr>
      <vt:lpstr>Line Chart and Text – Option 2</vt:lpstr>
      <vt:lpstr>Line Chart and Text – Option 3</vt:lpstr>
      <vt:lpstr>SWOT Analysis</vt:lpstr>
      <vt:lpstr>PEST Analysis</vt:lpstr>
      <vt:lpstr>Gantt Chart</vt:lpstr>
      <vt:lpstr>PowerPoint Presentation</vt:lpstr>
      <vt:lpstr>Colors</vt:lpstr>
      <vt:lpstr>Logos</vt:lpstr>
      <vt:lpstr>Icon</vt:lpstr>
      <vt:lpstr>Text Boxes</vt:lpstr>
      <vt:lpstr>Text Boxes - 4</vt:lpstr>
      <vt:lpstr>Text Boxes - 3</vt:lpstr>
      <vt:lpstr>Text Boxes – 1 Primary + 2 Secondary</vt:lpstr>
      <vt:lpstr>Text Circles – 1 Primary + 2 Secondary</vt:lpstr>
      <vt:lpstr>Callout Boxes and Elements</vt:lpstr>
      <vt:lpstr>Big statement or important quotation.</vt:lpstr>
      <vt:lpstr>Big statement or important quotation.</vt:lpstr>
      <vt:lpstr>Big statement or important quotation.</vt:lpstr>
      <vt:lpstr>Big statement or important quotation.</vt:lpstr>
      <vt:lpstr>PowerPoint Presentation</vt:lpstr>
      <vt:lpstr>PowerPoint Presentation</vt:lpstr>
      <vt:lpstr>Storyboard – 4 Pictures</vt:lpstr>
      <vt:lpstr>Storyboard – 6 Pictures</vt:lpstr>
      <vt:lpstr>Storyboard – 8 Pictures</vt:lpstr>
      <vt:lpstr>Contact us – Option 1</vt:lpstr>
      <vt:lpstr>Contact us – Option 2</vt:lpstr>
      <vt:lpstr>Thank you!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Ball, Brittni M</dc:creator>
  <cp:lastModifiedBy>Ball, Brittni M</cp:lastModifiedBy>
  <cp:revision>1</cp:revision>
  <cp:lastPrinted>2019-04-15T23:31:51Z</cp:lastPrinted>
  <dcterms:created xsi:type="dcterms:W3CDTF">2024-10-28T14:59:41Z</dcterms:created>
  <dcterms:modified xsi:type="dcterms:W3CDTF">2024-11-20T17:19:58Z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0x010100710986E8AA946542AEE3AA5729A4AFF7</vt:lpwstr>
  </property>
</Properties>
</file>