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22860000" cy="3657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CABEFE-563A-45DE-B57B-DF388178E719}" v="155" dt="2025-07-24T19:11:29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303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l, Brittni M" userId="9d4dc2e0-3d9a-424b-961d-051100ca19ac" providerId="ADAL" clId="{EDCABEFE-563A-45DE-B57B-DF388178E719}"/>
    <pc:docChg chg="undo redo custSel modSld">
      <pc:chgData name="Ball, Brittni M" userId="9d4dc2e0-3d9a-424b-961d-051100ca19ac" providerId="ADAL" clId="{EDCABEFE-563A-45DE-B57B-DF388178E719}" dt="2025-07-24T19:12:03.938" v="571" actId="1037"/>
      <pc:docMkLst>
        <pc:docMk/>
      </pc:docMkLst>
      <pc:sldChg chg="addSp delSp modSp mod">
        <pc:chgData name="Ball, Brittni M" userId="9d4dc2e0-3d9a-424b-961d-051100ca19ac" providerId="ADAL" clId="{EDCABEFE-563A-45DE-B57B-DF388178E719}" dt="2025-07-24T19:12:03.938" v="571" actId="1037"/>
        <pc:sldMkLst>
          <pc:docMk/>
          <pc:sldMk cId="3880181150" sldId="256"/>
        </pc:sldMkLst>
        <pc:spChg chg="mod">
          <ac:chgData name="Ball, Brittni M" userId="9d4dc2e0-3d9a-424b-961d-051100ca19ac" providerId="ADAL" clId="{EDCABEFE-563A-45DE-B57B-DF388178E719}" dt="2025-07-24T19:02:24.153" v="414" actId="14100"/>
          <ac:spMkLst>
            <pc:docMk/>
            <pc:sldMk cId="3880181150" sldId="256"/>
            <ac:spMk id="3" creationId="{4E700D5C-F4D6-8125-E698-FC8943D0A7AE}"/>
          </ac:spMkLst>
        </pc:spChg>
        <pc:spChg chg="mod">
          <ac:chgData name="Ball, Brittni M" userId="9d4dc2e0-3d9a-424b-961d-051100ca19ac" providerId="ADAL" clId="{EDCABEFE-563A-45DE-B57B-DF388178E719}" dt="2025-07-24T19:02:24.077" v="412" actId="14100"/>
          <ac:spMkLst>
            <pc:docMk/>
            <pc:sldMk cId="3880181150" sldId="256"/>
            <ac:spMk id="6" creationId="{C1E8708D-7695-0E16-01E6-9E6388EE0784}"/>
          </ac:spMkLst>
        </pc:spChg>
        <pc:spChg chg="mod">
          <ac:chgData name="Ball, Brittni M" userId="9d4dc2e0-3d9a-424b-961d-051100ca19ac" providerId="ADAL" clId="{EDCABEFE-563A-45DE-B57B-DF388178E719}" dt="2025-07-24T19:02:24.282" v="417" actId="1076"/>
          <ac:spMkLst>
            <pc:docMk/>
            <pc:sldMk cId="3880181150" sldId="256"/>
            <ac:spMk id="9" creationId="{DDD2D2C9-FA48-850F-1F8B-CCBCF5B4F616}"/>
          </ac:spMkLst>
        </pc:spChg>
        <pc:spChg chg="mod">
          <ac:chgData name="Ball, Brittni M" userId="9d4dc2e0-3d9a-424b-961d-051100ca19ac" providerId="ADAL" clId="{EDCABEFE-563A-45DE-B57B-DF388178E719}" dt="2025-07-24T19:06:27.841" v="464"/>
          <ac:spMkLst>
            <pc:docMk/>
            <pc:sldMk cId="3880181150" sldId="256"/>
            <ac:spMk id="10" creationId="{F93C4752-2A0B-C2AB-52DC-22EAA4247B4A}"/>
          </ac:spMkLst>
        </pc:spChg>
        <pc:spChg chg="mod">
          <ac:chgData name="Ball, Brittni M" userId="9d4dc2e0-3d9a-424b-961d-051100ca19ac" providerId="ADAL" clId="{EDCABEFE-563A-45DE-B57B-DF388178E719}" dt="2025-07-24T18:59:51.059" v="357" actId="207"/>
          <ac:spMkLst>
            <pc:docMk/>
            <pc:sldMk cId="3880181150" sldId="256"/>
            <ac:spMk id="11" creationId="{0C5C5BA1-C6DB-419B-E6FF-392EBDC4E99D}"/>
          </ac:spMkLst>
        </pc:spChg>
        <pc:spChg chg="mod">
          <ac:chgData name="Ball, Brittni M" userId="9d4dc2e0-3d9a-424b-961d-051100ca19ac" providerId="ADAL" clId="{EDCABEFE-563A-45DE-B57B-DF388178E719}" dt="2025-07-24T18:56:39.138" v="231"/>
          <ac:spMkLst>
            <pc:docMk/>
            <pc:sldMk cId="3880181150" sldId="256"/>
            <ac:spMk id="12" creationId="{12CF7FE1-A4FE-DB88-F00D-101ECFE816C3}"/>
          </ac:spMkLst>
        </pc:spChg>
        <pc:spChg chg="mod">
          <ac:chgData name="Ball, Brittni M" userId="9d4dc2e0-3d9a-424b-961d-051100ca19ac" providerId="ADAL" clId="{EDCABEFE-563A-45DE-B57B-DF388178E719}" dt="2025-07-24T19:02:23.994" v="409" actId="207"/>
          <ac:spMkLst>
            <pc:docMk/>
            <pc:sldMk cId="3880181150" sldId="256"/>
            <ac:spMk id="14" creationId="{F517E864-DF8C-A5DB-F555-6BCA7C1F5270}"/>
          </ac:spMkLst>
        </pc:spChg>
        <pc:spChg chg="mod">
          <ac:chgData name="Ball, Brittni M" userId="9d4dc2e0-3d9a-424b-961d-051100ca19ac" providerId="ADAL" clId="{EDCABEFE-563A-45DE-B57B-DF388178E719}" dt="2025-07-24T19:02:23.962" v="408" actId="207"/>
          <ac:spMkLst>
            <pc:docMk/>
            <pc:sldMk cId="3880181150" sldId="256"/>
            <ac:spMk id="17" creationId="{7CA229B7-A6DC-75EA-4DCB-379EB95FEF4D}"/>
          </ac:spMkLst>
        </pc:spChg>
        <pc:spChg chg="mod">
          <ac:chgData name="Ball, Brittni M" userId="9d4dc2e0-3d9a-424b-961d-051100ca19ac" providerId="ADAL" clId="{EDCABEFE-563A-45DE-B57B-DF388178E719}" dt="2025-07-24T19:02:24.248" v="416" actId="14100"/>
          <ac:spMkLst>
            <pc:docMk/>
            <pc:sldMk cId="3880181150" sldId="256"/>
            <ac:spMk id="21" creationId="{2E621DDB-E2AB-4EEB-C479-9838A58623BD}"/>
          </ac:spMkLst>
        </pc:spChg>
        <pc:spChg chg="mod">
          <ac:chgData name="Ball, Brittni M" userId="9d4dc2e0-3d9a-424b-961d-051100ca19ac" providerId="ADAL" clId="{EDCABEFE-563A-45DE-B57B-DF388178E719}" dt="2025-07-24T19:02:24.248" v="416" actId="14100"/>
          <ac:spMkLst>
            <pc:docMk/>
            <pc:sldMk cId="3880181150" sldId="256"/>
            <ac:spMk id="22" creationId="{DD572D6D-C24C-F510-A3E9-2D8B2C7C3AB8}"/>
          </ac:spMkLst>
        </pc:spChg>
        <pc:spChg chg="mod">
          <ac:chgData name="Ball, Brittni M" userId="9d4dc2e0-3d9a-424b-961d-051100ca19ac" providerId="ADAL" clId="{EDCABEFE-563A-45DE-B57B-DF388178E719}" dt="2025-07-24T19:07:08.709" v="516" actId="1035"/>
          <ac:spMkLst>
            <pc:docMk/>
            <pc:sldMk cId="3880181150" sldId="256"/>
            <ac:spMk id="26" creationId="{6E2A1E89-6F22-9DF2-4090-DFE05FF78CD1}"/>
          </ac:spMkLst>
        </pc:spChg>
        <pc:spChg chg="mod">
          <ac:chgData name="Ball, Brittni M" userId="9d4dc2e0-3d9a-424b-961d-051100ca19ac" providerId="ADAL" clId="{EDCABEFE-563A-45DE-B57B-DF388178E719}" dt="2025-07-24T19:07:08.709" v="516" actId="1035"/>
          <ac:spMkLst>
            <pc:docMk/>
            <pc:sldMk cId="3880181150" sldId="256"/>
            <ac:spMk id="27" creationId="{03545710-8878-FAC1-7ECD-4E25D2188641}"/>
          </ac:spMkLst>
        </pc:spChg>
        <pc:spChg chg="mod">
          <ac:chgData name="Ball, Brittni M" userId="9d4dc2e0-3d9a-424b-961d-051100ca19ac" providerId="ADAL" clId="{EDCABEFE-563A-45DE-B57B-DF388178E719}" dt="2025-07-24T19:07:15.254" v="517" actId="14100"/>
          <ac:spMkLst>
            <pc:docMk/>
            <pc:sldMk cId="3880181150" sldId="256"/>
            <ac:spMk id="28" creationId="{CD3023E0-17D3-C88A-64F6-35592EF89534}"/>
          </ac:spMkLst>
        </pc:spChg>
        <pc:spChg chg="mod">
          <ac:chgData name="Ball, Brittni M" userId="9d4dc2e0-3d9a-424b-961d-051100ca19ac" providerId="ADAL" clId="{EDCABEFE-563A-45DE-B57B-DF388178E719}" dt="2025-07-24T19:05:54.432" v="455" actId="20577"/>
          <ac:spMkLst>
            <pc:docMk/>
            <pc:sldMk cId="3880181150" sldId="256"/>
            <ac:spMk id="29" creationId="{EC44B9C9-2B46-CB12-AD67-FB8A9554785B}"/>
          </ac:spMkLst>
        </pc:spChg>
        <pc:spChg chg="mod">
          <ac:chgData name="Ball, Brittni M" userId="9d4dc2e0-3d9a-424b-961d-051100ca19ac" providerId="ADAL" clId="{EDCABEFE-563A-45DE-B57B-DF388178E719}" dt="2025-07-24T19:04:57.974" v="440" actId="20577"/>
          <ac:spMkLst>
            <pc:docMk/>
            <pc:sldMk cId="3880181150" sldId="256"/>
            <ac:spMk id="30" creationId="{7EEC5792-DE93-9BD4-00BA-854C7079062C}"/>
          </ac:spMkLst>
        </pc:spChg>
        <pc:spChg chg="mod">
          <ac:chgData name="Ball, Brittni M" userId="9d4dc2e0-3d9a-424b-961d-051100ca19ac" providerId="ADAL" clId="{EDCABEFE-563A-45DE-B57B-DF388178E719}" dt="2025-07-24T19:07:08.709" v="516" actId="1035"/>
          <ac:spMkLst>
            <pc:docMk/>
            <pc:sldMk cId="3880181150" sldId="256"/>
            <ac:spMk id="31" creationId="{8ECC26D3-1DF4-C56F-D72F-77CAB12FCD05}"/>
          </ac:spMkLst>
        </pc:spChg>
        <pc:spChg chg="mod">
          <ac:chgData name="Ball, Brittni M" userId="9d4dc2e0-3d9a-424b-961d-051100ca19ac" providerId="ADAL" clId="{EDCABEFE-563A-45DE-B57B-DF388178E719}" dt="2025-07-24T19:06:47.210" v="468" actId="6549"/>
          <ac:spMkLst>
            <pc:docMk/>
            <pc:sldMk cId="3880181150" sldId="256"/>
            <ac:spMk id="33" creationId="{4DEA77BE-8A9D-FD65-75C5-9E5220670057}"/>
          </ac:spMkLst>
        </pc:spChg>
        <pc:spChg chg="mod">
          <ac:chgData name="Ball, Brittni M" userId="9d4dc2e0-3d9a-424b-961d-051100ca19ac" providerId="ADAL" clId="{EDCABEFE-563A-45DE-B57B-DF388178E719}" dt="2025-07-24T19:05:19.757" v="447" actId="20577"/>
          <ac:spMkLst>
            <pc:docMk/>
            <pc:sldMk cId="3880181150" sldId="256"/>
            <ac:spMk id="34" creationId="{F5F0434F-B386-FF90-4AE1-0068A056C4E0}"/>
          </ac:spMkLst>
        </pc:spChg>
        <pc:spChg chg="add del mod">
          <ac:chgData name="Ball, Brittni M" userId="9d4dc2e0-3d9a-424b-961d-051100ca19ac" providerId="ADAL" clId="{EDCABEFE-563A-45DE-B57B-DF388178E719}" dt="2025-07-24T19:06:48.418" v="470" actId="478"/>
          <ac:spMkLst>
            <pc:docMk/>
            <pc:sldMk cId="3880181150" sldId="256"/>
            <ac:spMk id="35" creationId="{071B3A53-110D-35DC-C472-7F88DF09223E}"/>
          </ac:spMkLst>
        </pc:spChg>
        <pc:spChg chg="add del mod">
          <ac:chgData name="Ball, Brittni M" userId="9d4dc2e0-3d9a-424b-961d-051100ca19ac" providerId="ADAL" clId="{EDCABEFE-563A-45DE-B57B-DF388178E719}" dt="2025-07-24T19:06:49.909" v="471" actId="478"/>
          <ac:spMkLst>
            <pc:docMk/>
            <pc:sldMk cId="3880181150" sldId="256"/>
            <ac:spMk id="36" creationId="{8942EB87-290F-41FB-EF3C-02D80D44840E}"/>
          </ac:spMkLst>
        </pc:spChg>
        <pc:spChg chg="mod">
          <ac:chgData name="Ball, Brittni M" userId="9d4dc2e0-3d9a-424b-961d-051100ca19ac" providerId="ADAL" clId="{EDCABEFE-563A-45DE-B57B-DF388178E719}" dt="2025-07-24T19:06:15.142" v="460"/>
          <ac:spMkLst>
            <pc:docMk/>
            <pc:sldMk cId="3880181150" sldId="256"/>
            <ac:spMk id="43" creationId="{9E2C91B4-E523-BFE8-A9B3-95550F6DF4E7}"/>
          </ac:spMkLst>
        </pc:spChg>
        <pc:spChg chg="mod">
          <ac:chgData name="Ball, Brittni M" userId="9d4dc2e0-3d9a-424b-961d-051100ca19ac" providerId="ADAL" clId="{EDCABEFE-563A-45DE-B57B-DF388178E719}" dt="2025-07-24T19:02:24.421" v="421" actId="20577"/>
          <ac:spMkLst>
            <pc:docMk/>
            <pc:sldMk cId="3880181150" sldId="256"/>
            <ac:spMk id="69" creationId="{2B3C0309-C050-258B-24EA-2306972C5143}"/>
          </ac:spMkLst>
        </pc:spChg>
        <pc:spChg chg="mod">
          <ac:chgData name="Ball, Brittni M" userId="9d4dc2e0-3d9a-424b-961d-051100ca19ac" providerId="ADAL" clId="{EDCABEFE-563A-45DE-B57B-DF388178E719}" dt="2025-07-24T19:11:20.070" v="555"/>
          <ac:spMkLst>
            <pc:docMk/>
            <pc:sldMk cId="3880181150" sldId="256"/>
            <ac:spMk id="77" creationId="{97EBDBA7-DBC4-D546-C734-D334D9CFD116}"/>
          </ac:spMkLst>
        </pc:spChg>
        <pc:spChg chg="mod">
          <ac:chgData name="Ball, Brittni M" userId="9d4dc2e0-3d9a-424b-961d-051100ca19ac" providerId="ADAL" clId="{EDCABEFE-563A-45DE-B57B-DF388178E719}" dt="2025-07-24T19:11:40.591" v="562" actId="1076"/>
          <ac:spMkLst>
            <pc:docMk/>
            <pc:sldMk cId="3880181150" sldId="256"/>
            <ac:spMk id="78" creationId="{7FD622CD-0387-7010-C8DD-2F7305A3A472}"/>
          </ac:spMkLst>
        </pc:spChg>
        <pc:spChg chg="mod">
          <ac:chgData name="Ball, Brittni M" userId="9d4dc2e0-3d9a-424b-961d-051100ca19ac" providerId="ADAL" clId="{EDCABEFE-563A-45DE-B57B-DF388178E719}" dt="2025-07-24T19:11:29.347" v="560"/>
          <ac:spMkLst>
            <pc:docMk/>
            <pc:sldMk cId="3880181150" sldId="256"/>
            <ac:spMk id="81" creationId="{B4D256AB-63C7-6D0A-F5D4-07E9DB1A5086}"/>
          </ac:spMkLst>
        </pc:spChg>
        <pc:grpChg chg="add del mod">
          <ac:chgData name="Ball, Brittni M" userId="9d4dc2e0-3d9a-424b-961d-051100ca19ac" providerId="ADAL" clId="{EDCABEFE-563A-45DE-B57B-DF388178E719}" dt="2025-07-24T19:06:51.264" v="472" actId="478"/>
          <ac:grpSpMkLst>
            <pc:docMk/>
            <pc:sldMk cId="3880181150" sldId="256"/>
            <ac:grpSpMk id="2" creationId="{5A52E17A-C107-AA4B-C397-849B1C5FE61F}"/>
          </ac:grpSpMkLst>
        </pc:grpChg>
        <pc:grpChg chg="mod">
          <ac:chgData name="Ball, Brittni M" userId="9d4dc2e0-3d9a-424b-961d-051100ca19ac" providerId="ADAL" clId="{EDCABEFE-563A-45DE-B57B-DF388178E719}" dt="2025-07-24T19:02:24.248" v="416" actId="14100"/>
          <ac:grpSpMkLst>
            <pc:docMk/>
            <pc:sldMk cId="3880181150" sldId="256"/>
            <ac:grpSpMk id="20" creationId="{014D0C08-21BE-A4D8-F123-EE3102B3B6C2}"/>
          </ac:grpSpMkLst>
        </pc:grpChg>
        <pc:grpChg chg="mod">
          <ac:chgData name="Ball, Brittni M" userId="9d4dc2e0-3d9a-424b-961d-051100ca19ac" providerId="ADAL" clId="{EDCABEFE-563A-45DE-B57B-DF388178E719}" dt="2025-07-24T19:07:08.709" v="516" actId="1035"/>
          <ac:grpSpMkLst>
            <pc:docMk/>
            <pc:sldMk cId="3880181150" sldId="256"/>
            <ac:grpSpMk id="25" creationId="{A79E43F6-605C-6248-8B1D-69E857CC60BF}"/>
          </ac:grpSpMkLst>
        </pc:grpChg>
        <pc:picChg chg="del">
          <ac:chgData name="Ball, Brittni M" userId="9d4dc2e0-3d9a-424b-961d-051100ca19ac" providerId="ADAL" clId="{EDCABEFE-563A-45DE-B57B-DF388178E719}" dt="2025-07-24T18:57:33.172" v="246" actId="478"/>
          <ac:picMkLst>
            <pc:docMk/>
            <pc:sldMk cId="3880181150" sldId="256"/>
            <ac:picMk id="32" creationId="{63F4B0E2-9FE8-1471-9215-436576D23BA6}"/>
          </ac:picMkLst>
        </pc:picChg>
        <pc:picChg chg="add mod ord modCrop">
          <ac:chgData name="Ball, Brittni M" userId="9d4dc2e0-3d9a-424b-961d-051100ca19ac" providerId="ADAL" clId="{EDCABEFE-563A-45DE-B57B-DF388178E719}" dt="2025-07-24T19:11:44.070" v="563" actId="1076"/>
          <ac:picMkLst>
            <pc:docMk/>
            <pc:sldMk cId="3880181150" sldId="256"/>
            <ac:picMk id="38" creationId="{63E9064D-0A6F-1371-3689-C3AF72BE9FE3}"/>
          </ac:picMkLst>
        </pc:picChg>
        <pc:picChg chg="add mod ord modCrop">
          <ac:chgData name="Ball, Brittni M" userId="9d4dc2e0-3d9a-424b-961d-051100ca19ac" providerId="ADAL" clId="{EDCABEFE-563A-45DE-B57B-DF388178E719}" dt="2025-07-24T19:12:03.938" v="571" actId="1037"/>
          <ac:picMkLst>
            <pc:docMk/>
            <pc:sldMk cId="3880181150" sldId="256"/>
            <ac:picMk id="39" creationId="{A7014463-5DBF-5B5A-90FE-35D6EFAF9DD5}"/>
          </ac:picMkLst>
        </pc:picChg>
        <pc:picChg chg="add mod ord modCrop">
          <ac:chgData name="Ball, Brittni M" userId="9d4dc2e0-3d9a-424b-961d-051100ca19ac" providerId="ADAL" clId="{EDCABEFE-563A-45DE-B57B-DF388178E719}" dt="2025-07-24T19:11:02.050" v="551" actId="1076"/>
          <ac:picMkLst>
            <pc:docMk/>
            <pc:sldMk cId="3880181150" sldId="256"/>
            <ac:picMk id="40" creationId="{4250073C-F606-9680-C2E4-27D712BDCD73}"/>
          </ac:picMkLst>
        </pc:picChg>
        <pc:picChg chg="del">
          <ac:chgData name="Ball, Brittni M" userId="9d4dc2e0-3d9a-424b-961d-051100ca19ac" providerId="ADAL" clId="{EDCABEFE-563A-45DE-B57B-DF388178E719}" dt="2025-07-24T18:57:10.573" v="240" actId="478"/>
          <ac:picMkLst>
            <pc:docMk/>
            <pc:sldMk cId="3880181150" sldId="256"/>
            <ac:picMk id="71" creationId="{8C3FCDAB-EDD2-DEC8-9898-ECE8716258C5}"/>
          </ac:picMkLst>
        </pc:picChg>
        <pc:picChg chg="del">
          <ac:chgData name="Ball, Brittni M" userId="9d4dc2e0-3d9a-424b-961d-051100ca19ac" providerId="ADAL" clId="{EDCABEFE-563A-45DE-B57B-DF388178E719}" dt="2025-07-24T18:57:12.380" v="241" actId="478"/>
          <ac:picMkLst>
            <pc:docMk/>
            <pc:sldMk cId="3880181150" sldId="256"/>
            <ac:picMk id="73" creationId="{A654A261-1ADD-1C14-D866-B9FBABA754F4}"/>
          </ac:picMkLst>
        </pc:picChg>
        <pc:picChg chg="del">
          <ac:chgData name="Ball, Brittni M" userId="9d4dc2e0-3d9a-424b-961d-051100ca19ac" providerId="ADAL" clId="{EDCABEFE-563A-45DE-B57B-DF388178E719}" dt="2025-07-24T18:57:32.701" v="245" actId="478"/>
          <ac:picMkLst>
            <pc:docMk/>
            <pc:sldMk cId="3880181150" sldId="256"/>
            <ac:picMk id="80" creationId="{9F838990-A12A-09BA-B259-52478D827A8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5985936"/>
            <a:ext cx="19431000" cy="12733867"/>
          </a:xfrm>
        </p:spPr>
        <p:txBody>
          <a:bodyPr anchor="b"/>
          <a:lstStyle>
            <a:lvl1pPr algn="ctr">
              <a:defRPr sz="1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0" y="19210869"/>
            <a:ext cx="17145000" cy="8830731"/>
          </a:xfrm>
        </p:spPr>
        <p:txBody>
          <a:bodyPr/>
          <a:lstStyle>
            <a:lvl1pPr marL="0" indent="0" algn="ctr">
              <a:buNone/>
              <a:defRPr sz="6000"/>
            </a:lvl1pPr>
            <a:lvl2pPr marL="1143000" indent="0" algn="ctr">
              <a:buNone/>
              <a:defRPr sz="5000"/>
            </a:lvl2pPr>
            <a:lvl3pPr marL="2286000" indent="0" algn="ctr">
              <a:buNone/>
              <a:defRPr sz="4500"/>
            </a:lvl3pPr>
            <a:lvl4pPr marL="3429000" indent="0" algn="ctr">
              <a:buNone/>
              <a:defRPr sz="4000"/>
            </a:lvl4pPr>
            <a:lvl5pPr marL="4572000" indent="0" algn="ctr">
              <a:buNone/>
              <a:defRPr sz="4000"/>
            </a:lvl5pPr>
            <a:lvl6pPr marL="5715000" indent="0" algn="ctr">
              <a:buNone/>
              <a:defRPr sz="4000"/>
            </a:lvl6pPr>
            <a:lvl7pPr marL="6858000" indent="0" algn="ctr">
              <a:buNone/>
              <a:defRPr sz="4000"/>
            </a:lvl7pPr>
            <a:lvl8pPr marL="8001000" indent="0" algn="ctr">
              <a:buNone/>
              <a:defRPr sz="4000"/>
            </a:lvl8pPr>
            <a:lvl9pPr marL="9144000" indent="0" algn="ctr">
              <a:buNone/>
              <a:defRPr sz="4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691F-9BDF-468D-A028-CACD7EFEBEBF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25C7-7693-4869-A53A-EA91FAC4E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6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691F-9BDF-468D-A028-CACD7EFEBEBF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25C7-7693-4869-A53A-EA91FAC4E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359189" y="1947334"/>
            <a:ext cx="4929188" cy="309964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26" y="1947334"/>
            <a:ext cx="14501813" cy="309964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691F-9BDF-468D-A028-CACD7EFEBEBF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25C7-7693-4869-A53A-EA91FAC4E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3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691F-9BDF-468D-A028-CACD7EFEBEBF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25C7-7693-4869-A53A-EA91FAC4E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720" y="9118611"/>
            <a:ext cx="19716750" cy="15214597"/>
          </a:xfrm>
        </p:spPr>
        <p:txBody>
          <a:bodyPr anchor="b"/>
          <a:lstStyle>
            <a:lvl1pPr>
              <a:defRPr sz="1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720" y="24477144"/>
            <a:ext cx="19716750" cy="8000997"/>
          </a:xfrm>
        </p:spPr>
        <p:txBody>
          <a:bodyPr/>
          <a:lstStyle>
            <a:lvl1pPr marL="0" indent="0">
              <a:buNone/>
              <a:defRPr sz="6000">
                <a:solidFill>
                  <a:schemeClr val="tx1"/>
                </a:solidFill>
              </a:defRPr>
            </a:lvl1pPr>
            <a:lvl2pPr marL="114300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2pPr>
            <a:lvl3pPr marL="228600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3pPr>
            <a:lvl4pPr marL="34290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4pPr>
            <a:lvl5pPr marL="45720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5pPr>
            <a:lvl6pPr marL="57150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6pPr>
            <a:lvl7pPr marL="68580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7pPr>
            <a:lvl8pPr marL="80010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8pPr>
            <a:lvl9pPr marL="91440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691F-9BDF-468D-A028-CACD7EFEBEBF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25C7-7693-4869-A53A-EA91FAC4E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1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25" y="9736667"/>
            <a:ext cx="9715500" cy="23207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2875" y="9736667"/>
            <a:ext cx="9715500" cy="23207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691F-9BDF-468D-A028-CACD7EFEBEBF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25C7-7693-4869-A53A-EA91FAC4E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6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3" y="1947342"/>
            <a:ext cx="19716750" cy="7069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4605" y="8966203"/>
            <a:ext cx="9670850" cy="4394197"/>
          </a:xfrm>
        </p:spPr>
        <p:txBody>
          <a:bodyPr anchor="b"/>
          <a:lstStyle>
            <a:lvl1pPr marL="0" indent="0">
              <a:buNone/>
              <a:defRPr sz="6000" b="1"/>
            </a:lvl1pPr>
            <a:lvl2pPr marL="1143000" indent="0">
              <a:buNone/>
              <a:defRPr sz="5000" b="1"/>
            </a:lvl2pPr>
            <a:lvl3pPr marL="2286000" indent="0">
              <a:buNone/>
              <a:defRPr sz="4500" b="1"/>
            </a:lvl3pPr>
            <a:lvl4pPr marL="3429000" indent="0">
              <a:buNone/>
              <a:defRPr sz="4000" b="1"/>
            </a:lvl4pPr>
            <a:lvl5pPr marL="4572000" indent="0">
              <a:buNone/>
              <a:defRPr sz="4000" b="1"/>
            </a:lvl5pPr>
            <a:lvl6pPr marL="5715000" indent="0">
              <a:buNone/>
              <a:defRPr sz="4000" b="1"/>
            </a:lvl6pPr>
            <a:lvl7pPr marL="6858000" indent="0">
              <a:buNone/>
              <a:defRPr sz="4000" b="1"/>
            </a:lvl7pPr>
            <a:lvl8pPr marL="8001000" indent="0">
              <a:buNone/>
              <a:defRPr sz="4000" b="1"/>
            </a:lvl8pPr>
            <a:lvl9pPr marL="9144000" indent="0">
              <a:buNone/>
              <a:defRPr sz="4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4605" y="13360400"/>
            <a:ext cx="9670850" cy="19651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72876" y="8966203"/>
            <a:ext cx="9718478" cy="4394197"/>
          </a:xfrm>
        </p:spPr>
        <p:txBody>
          <a:bodyPr anchor="b"/>
          <a:lstStyle>
            <a:lvl1pPr marL="0" indent="0">
              <a:buNone/>
              <a:defRPr sz="6000" b="1"/>
            </a:lvl1pPr>
            <a:lvl2pPr marL="1143000" indent="0">
              <a:buNone/>
              <a:defRPr sz="5000" b="1"/>
            </a:lvl2pPr>
            <a:lvl3pPr marL="2286000" indent="0">
              <a:buNone/>
              <a:defRPr sz="4500" b="1"/>
            </a:lvl3pPr>
            <a:lvl4pPr marL="3429000" indent="0">
              <a:buNone/>
              <a:defRPr sz="4000" b="1"/>
            </a:lvl4pPr>
            <a:lvl5pPr marL="4572000" indent="0">
              <a:buNone/>
              <a:defRPr sz="4000" b="1"/>
            </a:lvl5pPr>
            <a:lvl6pPr marL="5715000" indent="0">
              <a:buNone/>
              <a:defRPr sz="4000" b="1"/>
            </a:lvl6pPr>
            <a:lvl7pPr marL="6858000" indent="0">
              <a:buNone/>
              <a:defRPr sz="4000" b="1"/>
            </a:lvl7pPr>
            <a:lvl8pPr marL="8001000" indent="0">
              <a:buNone/>
              <a:defRPr sz="4000" b="1"/>
            </a:lvl8pPr>
            <a:lvl9pPr marL="9144000" indent="0">
              <a:buNone/>
              <a:defRPr sz="4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72876" y="13360400"/>
            <a:ext cx="9718478" cy="19651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691F-9BDF-468D-A028-CACD7EFEBEBF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25C7-7693-4869-A53A-EA91FAC4E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7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691F-9BDF-468D-A028-CACD7EFEBEBF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25C7-7693-4869-A53A-EA91FAC4E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7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691F-9BDF-468D-A028-CACD7EFEBEBF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25C7-7693-4869-A53A-EA91FAC4E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3" y="2438400"/>
            <a:ext cx="7372945" cy="8534400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8477" y="5266275"/>
            <a:ext cx="11572875" cy="25992667"/>
          </a:xfrm>
        </p:spPr>
        <p:txBody>
          <a:bodyPr/>
          <a:lstStyle>
            <a:lvl1pPr>
              <a:defRPr sz="8000"/>
            </a:lvl1pPr>
            <a:lvl2pPr>
              <a:defRPr sz="7000"/>
            </a:lvl2pPr>
            <a:lvl3pPr>
              <a:defRPr sz="60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3" y="10972800"/>
            <a:ext cx="7372945" cy="20328469"/>
          </a:xfrm>
        </p:spPr>
        <p:txBody>
          <a:bodyPr/>
          <a:lstStyle>
            <a:lvl1pPr marL="0" indent="0">
              <a:buNone/>
              <a:defRPr sz="4000"/>
            </a:lvl1pPr>
            <a:lvl2pPr marL="1143000" indent="0">
              <a:buNone/>
              <a:defRPr sz="3500"/>
            </a:lvl2pPr>
            <a:lvl3pPr marL="2286000" indent="0">
              <a:buNone/>
              <a:defRPr sz="3000"/>
            </a:lvl3pPr>
            <a:lvl4pPr marL="3429000" indent="0">
              <a:buNone/>
              <a:defRPr sz="2500"/>
            </a:lvl4pPr>
            <a:lvl5pPr marL="4572000" indent="0">
              <a:buNone/>
              <a:defRPr sz="2500"/>
            </a:lvl5pPr>
            <a:lvl6pPr marL="5715000" indent="0">
              <a:buNone/>
              <a:defRPr sz="2500"/>
            </a:lvl6pPr>
            <a:lvl7pPr marL="6858000" indent="0">
              <a:buNone/>
              <a:defRPr sz="2500"/>
            </a:lvl7pPr>
            <a:lvl8pPr marL="8001000" indent="0">
              <a:buNone/>
              <a:defRPr sz="2500"/>
            </a:lvl8pPr>
            <a:lvl9pPr marL="9144000" indent="0">
              <a:buNone/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691F-9BDF-468D-A028-CACD7EFEBEBF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25C7-7693-4869-A53A-EA91FAC4E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8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3" y="2438400"/>
            <a:ext cx="7372945" cy="8534400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8477" y="5266275"/>
            <a:ext cx="11572875" cy="25992667"/>
          </a:xfrm>
        </p:spPr>
        <p:txBody>
          <a:bodyPr anchor="t"/>
          <a:lstStyle>
            <a:lvl1pPr marL="0" indent="0">
              <a:buNone/>
              <a:defRPr sz="8000"/>
            </a:lvl1pPr>
            <a:lvl2pPr marL="1143000" indent="0">
              <a:buNone/>
              <a:defRPr sz="7000"/>
            </a:lvl2pPr>
            <a:lvl3pPr marL="2286000" indent="0">
              <a:buNone/>
              <a:defRPr sz="6000"/>
            </a:lvl3pPr>
            <a:lvl4pPr marL="3429000" indent="0">
              <a:buNone/>
              <a:defRPr sz="5000"/>
            </a:lvl4pPr>
            <a:lvl5pPr marL="4572000" indent="0">
              <a:buNone/>
              <a:defRPr sz="5000"/>
            </a:lvl5pPr>
            <a:lvl6pPr marL="5715000" indent="0">
              <a:buNone/>
              <a:defRPr sz="5000"/>
            </a:lvl6pPr>
            <a:lvl7pPr marL="6858000" indent="0">
              <a:buNone/>
              <a:defRPr sz="5000"/>
            </a:lvl7pPr>
            <a:lvl8pPr marL="8001000" indent="0">
              <a:buNone/>
              <a:defRPr sz="5000"/>
            </a:lvl8pPr>
            <a:lvl9pPr marL="9144000" indent="0">
              <a:buNone/>
              <a:defRPr sz="5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3" y="10972800"/>
            <a:ext cx="7372945" cy="20328469"/>
          </a:xfrm>
        </p:spPr>
        <p:txBody>
          <a:bodyPr/>
          <a:lstStyle>
            <a:lvl1pPr marL="0" indent="0">
              <a:buNone/>
              <a:defRPr sz="4000"/>
            </a:lvl1pPr>
            <a:lvl2pPr marL="1143000" indent="0">
              <a:buNone/>
              <a:defRPr sz="3500"/>
            </a:lvl2pPr>
            <a:lvl3pPr marL="2286000" indent="0">
              <a:buNone/>
              <a:defRPr sz="3000"/>
            </a:lvl3pPr>
            <a:lvl4pPr marL="3429000" indent="0">
              <a:buNone/>
              <a:defRPr sz="2500"/>
            </a:lvl4pPr>
            <a:lvl5pPr marL="4572000" indent="0">
              <a:buNone/>
              <a:defRPr sz="2500"/>
            </a:lvl5pPr>
            <a:lvl6pPr marL="5715000" indent="0">
              <a:buNone/>
              <a:defRPr sz="2500"/>
            </a:lvl6pPr>
            <a:lvl7pPr marL="6858000" indent="0">
              <a:buNone/>
              <a:defRPr sz="2500"/>
            </a:lvl7pPr>
            <a:lvl8pPr marL="8001000" indent="0">
              <a:buNone/>
              <a:defRPr sz="2500"/>
            </a:lvl8pPr>
            <a:lvl9pPr marL="9144000" indent="0">
              <a:buNone/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691F-9BDF-468D-A028-CACD7EFEBEBF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25C7-7693-4869-A53A-EA91FAC4E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0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25" y="1947342"/>
            <a:ext cx="19716750" cy="706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25" y="9736667"/>
            <a:ext cx="19716750" cy="2320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1625" y="33900542"/>
            <a:ext cx="51435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F691F-9BDF-468D-A028-CACD7EFEBEBF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2375" y="33900542"/>
            <a:ext cx="771525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44875" y="33900542"/>
            <a:ext cx="51435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225C7-7693-4869-A53A-EA91FAC4E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1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286000" rtl="0" eaLnBrk="1" latinLnBrk="0" hangingPunct="1">
        <a:lnSpc>
          <a:spcPct val="90000"/>
        </a:lnSpc>
        <a:spcBef>
          <a:spcPct val="0"/>
        </a:spcBef>
        <a:buNone/>
        <a:defRPr sz="11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00" indent="-571500" algn="l" defTabSz="2286000" rtl="0" eaLnBrk="1" latinLnBrk="0" hangingPunct="1">
        <a:lnSpc>
          <a:spcPct val="90000"/>
        </a:lnSpc>
        <a:spcBef>
          <a:spcPts val="2500"/>
        </a:spcBef>
        <a:buFont typeface="Arial" panose="020B0604020202020204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2857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4000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6286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7429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8572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9715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3429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715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858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9144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close-up of a graph&#10;&#10;AI-generated content may be incorrect.">
            <a:extLst>
              <a:ext uri="{FF2B5EF4-FFF2-40B4-BE49-F238E27FC236}">
                <a16:creationId xmlns:a16="http://schemas.microsoft.com/office/drawing/2014/main" id="{4250073C-F606-9680-C2E4-27D712BDCD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566" t="4730" r="2398" b="49927"/>
          <a:stretch>
            <a:fillRect/>
          </a:stretch>
        </p:blipFill>
        <p:spPr>
          <a:xfrm>
            <a:off x="11627731" y="20318687"/>
            <a:ext cx="10736686" cy="6268455"/>
          </a:xfrm>
          <a:prstGeom prst="rect">
            <a:avLst/>
          </a:prstGeom>
        </p:spPr>
      </p:pic>
      <p:pic>
        <p:nvPicPr>
          <p:cNvPr id="38" name="Picture 37" descr="A close-up of a graph&#10;&#10;AI-generated content may be incorrect.">
            <a:extLst>
              <a:ext uri="{FF2B5EF4-FFF2-40B4-BE49-F238E27FC236}">
                <a16:creationId xmlns:a16="http://schemas.microsoft.com/office/drawing/2014/main" id="{63E9064D-0A6F-1371-3689-C3AF72BE9F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638" r="50276"/>
          <a:stretch>
            <a:fillRect/>
          </a:stretch>
        </p:blipFill>
        <p:spPr>
          <a:xfrm>
            <a:off x="633750" y="12705715"/>
            <a:ext cx="8423339" cy="5067391"/>
          </a:xfrm>
          <a:prstGeom prst="rect">
            <a:avLst/>
          </a:prstGeom>
        </p:spPr>
      </p:pic>
      <p:pic>
        <p:nvPicPr>
          <p:cNvPr id="39" name="Picture 38" descr="A close-up of a graph&#10;&#10;AI-generated content may be incorrect.">
            <a:extLst>
              <a:ext uri="{FF2B5EF4-FFF2-40B4-BE49-F238E27FC236}">
                <a16:creationId xmlns:a16="http://schemas.microsoft.com/office/drawing/2014/main" id="{A7014463-5DBF-5B5A-90FE-35D6EFAF9D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000" b="46315"/>
          <a:stretch>
            <a:fillRect/>
          </a:stretch>
        </p:blipFill>
        <p:spPr>
          <a:xfrm>
            <a:off x="1099553" y="17556427"/>
            <a:ext cx="8226006" cy="5462963"/>
          </a:xfrm>
          <a:prstGeom prst="rect">
            <a:avLst/>
          </a:prstGeom>
        </p:spPr>
      </p:pic>
      <p:pic>
        <p:nvPicPr>
          <p:cNvPr id="4" name="Picture 82" descr="A blue wavy line on a black background&#10;&#10;Description automatically generated">
            <a:extLst>
              <a:ext uri="{FF2B5EF4-FFF2-40B4-BE49-F238E27FC236}">
                <a16:creationId xmlns:a16="http://schemas.microsoft.com/office/drawing/2014/main" id="{5629C558-63F6-B45B-E2E7-590DDCFCF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3" t="1" r="28721" b="74529"/>
          <a:stretch/>
        </p:blipFill>
        <p:spPr bwMode="auto">
          <a:xfrm>
            <a:off x="0" y="34563685"/>
            <a:ext cx="22891026" cy="203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9ECCA2C-E4F4-0AAA-595F-48EC5719EBA7}"/>
              </a:ext>
            </a:extLst>
          </p:cNvPr>
          <p:cNvSpPr/>
          <p:nvPr/>
        </p:nvSpPr>
        <p:spPr>
          <a:xfrm>
            <a:off x="-53150" y="24116962"/>
            <a:ext cx="11245850" cy="10484271"/>
          </a:xfrm>
          <a:prstGeom prst="rect">
            <a:avLst/>
          </a:prstGeom>
          <a:solidFill>
            <a:srgbClr val="C6DBF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83" descr="A blue wavy line on a black background&#10;&#10;Description automatically generated">
            <a:extLst>
              <a:ext uri="{FF2B5EF4-FFF2-40B4-BE49-F238E27FC236}">
                <a16:creationId xmlns:a16="http://schemas.microsoft.com/office/drawing/2014/main" id="{B51BB494-69BC-4C1B-DD81-524BC9888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9" t="15614" r="13390" b="7709"/>
          <a:stretch>
            <a:fillRect/>
          </a:stretch>
        </p:blipFill>
        <p:spPr bwMode="auto">
          <a:xfrm>
            <a:off x="0" y="-28575"/>
            <a:ext cx="22860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5" descr="A logo with a map and a red circle&#10;&#10;Description automatically generated">
            <a:extLst>
              <a:ext uri="{FF2B5EF4-FFF2-40B4-BE49-F238E27FC236}">
                <a16:creationId xmlns:a16="http://schemas.microsoft.com/office/drawing/2014/main" id="{3A0E370A-BA3F-2631-D4CC-A370598F9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34955986"/>
            <a:ext cx="2013438" cy="150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7" descr="A black and white text&#10;&#10;Description automatically generated">
            <a:extLst>
              <a:ext uri="{FF2B5EF4-FFF2-40B4-BE49-F238E27FC236}">
                <a16:creationId xmlns:a16="http://schemas.microsoft.com/office/drawing/2014/main" id="{4D8600EA-FC2B-787A-AAB3-0E92CB7E8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0575" y="35177413"/>
            <a:ext cx="39227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90">
            <a:extLst>
              <a:ext uri="{FF2B5EF4-FFF2-40B4-BE49-F238E27FC236}">
                <a16:creationId xmlns:a16="http://schemas.microsoft.com/office/drawing/2014/main" id="{0C5C5BA1-C6DB-419B-E6FF-392EBDC4E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2" y="728992"/>
            <a:ext cx="22859999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1500" b="1" i="0" dirty="0">
                <a:solidFill>
                  <a:schemeClr val="tx2">
                    <a:lumMod val="50000"/>
                  </a:schemeClr>
                </a:solidFill>
                <a:effectLst/>
                <a:latin typeface="-apple-system"/>
              </a:rPr>
              <a:t>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CF7FE1-A4FE-DB88-F00D-101ECFE816C3}"/>
              </a:ext>
            </a:extLst>
          </p:cNvPr>
          <p:cNvSpPr txBox="1"/>
          <p:nvPr/>
        </p:nvSpPr>
        <p:spPr>
          <a:xfrm>
            <a:off x="4845420" y="3273378"/>
            <a:ext cx="13200184" cy="1241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Author</a:t>
            </a:r>
            <a:r>
              <a:rPr lang="en-US" sz="2800" i="1" baseline="300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</a:t>
            </a:r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Author</a:t>
            </a:r>
            <a:r>
              <a:rPr lang="en-US" sz="2800" i="1" baseline="300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</a:t>
            </a:r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Author</a:t>
            </a:r>
            <a:r>
              <a:rPr lang="en-US" sz="2800" i="1" baseline="300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</a:t>
            </a:r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PBRN Collaborative Group</a:t>
            </a:r>
            <a:endParaRPr kumimoji="0" lang="en-US" sz="2800" b="0" i="1" u="none" strike="noStrike" kern="1200" cap="none" spc="0" normalizeH="0" baseline="3000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>
              <a:defRPr/>
            </a:pPr>
            <a:endParaRPr lang="en-US" sz="2800" i="1" baseline="30000" dirty="0">
              <a:solidFill>
                <a:schemeClr val="tx2">
                  <a:lumMod val="50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800" baseline="300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University/Affiliation, </a:t>
            </a:r>
            <a:r>
              <a:rPr lang="en-US" sz="2800" baseline="300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University/Affiliation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A3EBA-8DB7-B082-D8CC-DF737B9A1CA3}"/>
              </a:ext>
            </a:extLst>
          </p:cNvPr>
          <p:cNvSpPr/>
          <p:nvPr/>
        </p:nvSpPr>
        <p:spPr>
          <a:xfrm>
            <a:off x="0" y="5785472"/>
            <a:ext cx="11231563" cy="1322387"/>
          </a:xfrm>
          <a:prstGeom prst="rect">
            <a:avLst/>
          </a:prstGeom>
          <a:solidFill>
            <a:srgbClr val="C6DBFE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93">
            <a:extLst>
              <a:ext uri="{FF2B5EF4-FFF2-40B4-BE49-F238E27FC236}">
                <a16:creationId xmlns:a16="http://schemas.microsoft.com/office/drawing/2014/main" id="{F517E864-DF8C-A5DB-F555-6BCA7C1F5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5899772"/>
            <a:ext cx="103012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6600" dirty="0">
                <a:solidFill>
                  <a:srgbClr val="003366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Background</a:t>
            </a:r>
          </a:p>
        </p:txBody>
      </p:sp>
      <p:grpSp>
        <p:nvGrpSpPr>
          <p:cNvPr id="15" name="Group 94">
            <a:extLst>
              <a:ext uri="{FF2B5EF4-FFF2-40B4-BE49-F238E27FC236}">
                <a16:creationId xmlns:a16="http://schemas.microsoft.com/office/drawing/2014/main" id="{1EABDE15-532F-22C9-53E3-F98601CB8051}"/>
              </a:ext>
            </a:extLst>
          </p:cNvPr>
          <p:cNvGrpSpPr>
            <a:grpSpLocks/>
          </p:cNvGrpSpPr>
          <p:nvPr/>
        </p:nvGrpSpPr>
        <p:grpSpPr bwMode="auto">
          <a:xfrm>
            <a:off x="11628438" y="5785472"/>
            <a:ext cx="11231562" cy="1322387"/>
            <a:chOff x="11628782" y="6676617"/>
            <a:chExt cx="11231207" cy="1323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B47DDE8-6BF4-B8BF-A906-E298BBDB0B4A}"/>
                </a:ext>
              </a:extLst>
            </p:cNvPr>
            <p:cNvSpPr/>
            <p:nvPr/>
          </p:nvSpPr>
          <p:spPr>
            <a:xfrm>
              <a:off x="11628782" y="6676617"/>
              <a:ext cx="11231207" cy="1323439"/>
            </a:xfrm>
            <a:prstGeom prst="rect">
              <a:avLst/>
            </a:prstGeom>
            <a:solidFill>
              <a:srgbClr val="C6DBFE">
                <a:alpha val="9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TextBox 96">
              <a:extLst>
                <a:ext uri="{FF2B5EF4-FFF2-40B4-BE49-F238E27FC236}">
                  <a16:creationId xmlns:a16="http://schemas.microsoft.com/office/drawing/2014/main" id="{7CA229B7-A6DC-75EA-4DCB-379EB95FE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62688" y="6784338"/>
              <a:ext cx="10301733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6600" dirty="0">
                  <a:solidFill>
                    <a:srgbClr val="003366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</a:rPr>
                <a:t>Methods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1960E6D-3EE5-67DA-74B1-CF0167C02691}"/>
              </a:ext>
            </a:extLst>
          </p:cNvPr>
          <p:cNvSpPr/>
          <p:nvPr/>
        </p:nvSpPr>
        <p:spPr>
          <a:xfrm>
            <a:off x="0" y="7043115"/>
            <a:ext cx="11231563" cy="5834715"/>
          </a:xfrm>
          <a:prstGeom prst="rect">
            <a:avLst/>
          </a:prstGeom>
          <a:solidFill>
            <a:srgbClr val="C6DBF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6BBEF4-742C-7C41-0AE7-112393767437}"/>
              </a:ext>
            </a:extLst>
          </p:cNvPr>
          <p:cNvSpPr/>
          <p:nvPr/>
        </p:nvSpPr>
        <p:spPr>
          <a:xfrm>
            <a:off x="11617325" y="7043114"/>
            <a:ext cx="11231563" cy="12838893"/>
          </a:xfrm>
          <a:prstGeom prst="rect">
            <a:avLst/>
          </a:prstGeom>
          <a:solidFill>
            <a:srgbClr val="C6DBF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" name="Group 99">
            <a:extLst>
              <a:ext uri="{FF2B5EF4-FFF2-40B4-BE49-F238E27FC236}">
                <a16:creationId xmlns:a16="http://schemas.microsoft.com/office/drawing/2014/main" id="{014D0C08-21BE-A4D8-F123-EE3102B3B6C2}"/>
              </a:ext>
            </a:extLst>
          </p:cNvPr>
          <p:cNvGrpSpPr>
            <a:grpSpLocks/>
          </p:cNvGrpSpPr>
          <p:nvPr/>
        </p:nvGrpSpPr>
        <p:grpSpPr bwMode="auto">
          <a:xfrm>
            <a:off x="-3385" y="23668734"/>
            <a:ext cx="11196086" cy="1323975"/>
            <a:chOff x="11628782" y="8931226"/>
            <a:chExt cx="11231207" cy="132343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621DDB-E2AB-4EEB-C479-9838A58623BD}"/>
                </a:ext>
              </a:extLst>
            </p:cNvPr>
            <p:cNvSpPr/>
            <p:nvPr/>
          </p:nvSpPr>
          <p:spPr>
            <a:xfrm>
              <a:off x="11628782" y="8931226"/>
              <a:ext cx="11231207" cy="1323439"/>
            </a:xfrm>
            <a:prstGeom prst="rect">
              <a:avLst/>
            </a:prstGeom>
            <a:solidFill>
              <a:srgbClr val="C6DBFE">
                <a:alpha val="9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TextBox 101">
              <a:extLst>
                <a:ext uri="{FF2B5EF4-FFF2-40B4-BE49-F238E27FC236}">
                  <a16:creationId xmlns:a16="http://schemas.microsoft.com/office/drawing/2014/main" id="{DD572D6D-C24C-F510-A3E9-2D8B2C7C3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62688" y="9038961"/>
              <a:ext cx="10301733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6600" dirty="0">
                  <a:solidFill>
                    <a:srgbClr val="003366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</a:rPr>
                <a:t>Results</a:t>
              </a:r>
            </a:p>
          </p:txBody>
        </p:sp>
      </p:grpSp>
      <p:sp>
        <p:nvSpPr>
          <p:cNvPr id="24" name="TextBox 106">
            <a:extLst>
              <a:ext uri="{FF2B5EF4-FFF2-40B4-BE49-F238E27FC236}">
                <a16:creationId xmlns:a16="http://schemas.microsoft.com/office/drawing/2014/main" id="{A0643A38-577B-9BE4-8874-A38D02313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35844163"/>
            <a:ext cx="16684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This research was funded by the National Dental PBRN through NIH grants U19-DE-28717; U01-DE-28727.</a:t>
            </a:r>
          </a:p>
        </p:txBody>
      </p:sp>
      <p:grpSp>
        <p:nvGrpSpPr>
          <p:cNvPr id="25" name="Group 107">
            <a:extLst>
              <a:ext uri="{FF2B5EF4-FFF2-40B4-BE49-F238E27FC236}">
                <a16:creationId xmlns:a16="http://schemas.microsoft.com/office/drawing/2014/main" id="{A79E43F6-605C-6248-8B1D-69E857CC60BF}"/>
              </a:ext>
            </a:extLst>
          </p:cNvPr>
          <p:cNvGrpSpPr>
            <a:grpSpLocks/>
          </p:cNvGrpSpPr>
          <p:nvPr/>
        </p:nvGrpSpPr>
        <p:grpSpPr bwMode="auto">
          <a:xfrm>
            <a:off x="11615012" y="27562507"/>
            <a:ext cx="11253788" cy="1323975"/>
            <a:chOff x="11628782" y="6676617"/>
            <a:chExt cx="11231207" cy="132343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E2A1E89-6F22-9DF2-4090-DFE05FF78CD1}"/>
                </a:ext>
              </a:extLst>
            </p:cNvPr>
            <p:cNvSpPr/>
            <p:nvPr/>
          </p:nvSpPr>
          <p:spPr>
            <a:xfrm>
              <a:off x="11628782" y="6676617"/>
              <a:ext cx="11231207" cy="1323439"/>
            </a:xfrm>
            <a:prstGeom prst="rect">
              <a:avLst/>
            </a:prstGeom>
            <a:solidFill>
              <a:srgbClr val="C6DBFE">
                <a:alpha val="9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TextBox 109">
              <a:extLst>
                <a:ext uri="{FF2B5EF4-FFF2-40B4-BE49-F238E27FC236}">
                  <a16:creationId xmlns:a16="http://schemas.microsoft.com/office/drawing/2014/main" id="{03545710-8878-FAC1-7ECD-4E25D21886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62688" y="6784338"/>
              <a:ext cx="10301733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6600" dirty="0">
                  <a:solidFill>
                    <a:srgbClr val="003366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</a:rPr>
                <a:t>Conclusions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D3023E0-17D3-C88A-64F6-35592EF89534}"/>
              </a:ext>
            </a:extLst>
          </p:cNvPr>
          <p:cNvSpPr/>
          <p:nvPr/>
        </p:nvSpPr>
        <p:spPr>
          <a:xfrm>
            <a:off x="11629300" y="28886482"/>
            <a:ext cx="11231563" cy="5677203"/>
          </a:xfrm>
          <a:prstGeom prst="rect">
            <a:avLst/>
          </a:prstGeom>
          <a:solidFill>
            <a:srgbClr val="C6DBF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TextBox 112">
            <a:extLst>
              <a:ext uri="{FF2B5EF4-FFF2-40B4-BE49-F238E27FC236}">
                <a16:creationId xmlns:a16="http://schemas.microsoft.com/office/drawing/2014/main" id="{7EEC5792-DE93-9BD4-00BA-854C70790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40" y="7246083"/>
            <a:ext cx="1066013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   Lorem ipsum dolor sit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amet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consectetur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adipiscing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elit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sed do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eiusmod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tempor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incididunt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labore et dolore magna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aliqua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Ut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enim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ad minim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veniam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quis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nostrud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exercitation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ullamco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laboris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nisi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aliquip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ex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commodo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consequat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Duis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aute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irure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dolor in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reprehenderit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in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voluptate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velit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esse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cillum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dolore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eu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fugiat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nulla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pariatur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Excepteur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sint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occaecat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cupidatat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non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proident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sunt in culpa qui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officia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deserunt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mollit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anim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id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est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laborum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Lorem ipsum dolor sit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amet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consectetur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adipiscing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elit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sed do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eiusmod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tempor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incididunt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labore et dolore magna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aliqua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Ut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enim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ad minim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veniam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quis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nostrud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exercitation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ullamco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laboris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nisi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aliquip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ex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commodo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consequat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</p:txBody>
      </p:sp>
      <p:sp>
        <p:nvSpPr>
          <p:cNvPr id="31" name="TextBox 114">
            <a:extLst>
              <a:ext uri="{FF2B5EF4-FFF2-40B4-BE49-F238E27FC236}">
                <a16:creationId xmlns:a16="http://schemas.microsoft.com/office/drawing/2014/main" id="{8ECC26D3-1DF4-C56F-D72F-77CAB12FC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8340" y="29101410"/>
            <a:ext cx="1100054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 Lorem ipsum dolor sit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amet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consectetur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adipiscing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elit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sed do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eiusmod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tempor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incididunt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labore et dolore magna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aliqua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Ut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enim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ad minim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veniam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quis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nostrud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exercitation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ullamco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laboris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nisi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aliquip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ex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ea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commodo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consequat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Duis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aute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irure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dolor in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reprehenderit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in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voluptate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velit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esse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cillum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dolore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eu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fugiat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nulla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pariatur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Excepteur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sint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occaecat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cupidatat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non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proident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sunt in culpa qui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officia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deserunt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mollit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anim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id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est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laborum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endParaRPr lang="en-US" altLang="en-US" sz="2400" dirty="0">
              <a:solidFill>
                <a:schemeClr val="tx2">
                  <a:lumMod val="50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4" name="TextBox 124">
            <a:extLst>
              <a:ext uri="{FF2B5EF4-FFF2-40B4-BE49-F238E27FC236}">
                <a16:creationId xmlns:a16="http://schemas.microsoft.com/office/drawing/2014/main" id="{F5F0434F-B386-FF90-4AE1-0068A056C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9" y="25011150"/>
            <a:ext cx="11164888" cy="95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Lorem ipsum dolor sit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amet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consectetur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adipiscing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elit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sed do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eiusmod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tempor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incididunt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labore et dolore magna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aliqua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Ut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enim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ad minim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veniam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quis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nostrud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exercitation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ullamco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laboris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nisi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aliquip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ex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commodo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consequat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Duis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aute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irure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dolor in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reprehenderit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in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voluptate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velit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esse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cillum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dolore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eu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fugiat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nulla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pariatur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Excepteur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sint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occaecat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cupidatat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non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proident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sunt in culpa qui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officia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deserunt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mollit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anim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id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est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laborum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Lorem ipsum dolor sit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amet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consectetur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adipiscing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elit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sed do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eiusmod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tempor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incididunt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labore et dolore magna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aliqua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Ut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enim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ad minim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veniam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quis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nostrud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exercitation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ullamco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laboris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nisi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aliquip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ex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commodo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consequat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Duis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aute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irure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dolor in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reprehenderit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in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voluptate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velit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esse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cillum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dolore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eu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fugiat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nulla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pariatur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Excepteur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sint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occaecat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cupidatat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non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proident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sunt in culpa qui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officia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deserunt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mollit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anim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id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est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laborum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Lorem ipsum dolor sit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amet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consectetur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adipiscing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elit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sed do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eiusmod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tempor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incididunt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labore et dolore magna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aliqua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Ut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enim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ad minim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veniam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quis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nostrud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exercitation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ullamco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laboris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nisi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aliquip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ex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commodo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consequat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Duis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aute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irure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dolor in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reprehenderit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in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voluptate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velit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esse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cillum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dolore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eu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fugiat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nulla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pariatur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2C91B4-E523-BFE8-A9B3-95550F6DF4E7}"/>
              </a:ext>
            </a:extLst>
          </p:cNvPr>
          <p:cNvSpPr txBox="1"/>
          <p:nvPr/>
        </p:nvSpPr>
        <p:spPr>
          <a:xfrm>
            <a:off x="11756613" y="7241096"/>
            <a:ext cx="110150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Lorem ipsum dolor sit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amet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consectetur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adipiscing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elit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sed do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eiusmod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tempor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incididunt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labore et dolore magna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aliqua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B3C0309-C050-258B-24EA-2306972C5143}"/>
              </a:ext>
            </a:extLst>
          </p:cNvPr>
          <p:cNvSpPr txBox="1"/>
          <p:nvPr/>
        </p:nvSpPr>
        <p:spPr>
          <a:xfrm>
            <a:off x="3955774" y="35114451"/>
            <a:ext cx="14411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Reference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7EBDBA7-DBC4-D546-C734-D334D9CFD116}"/>
              </a:ext>
            </a:extLst>
          </p:cNvPr>
          <p:cNvSpPr txBox="1"/>
          <p:nvPr/>
        </p:nvSpPr>
        <p:spPr>
          <a:xfrm>
            <a:off x="192832" y="22654263"/>
            <a:ext cx="110837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chemeClr val="tx2">
                    <a:lumMod val="50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Figure 2. 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Lorem ipsum dolor sit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amet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consectetur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adipiscing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elit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sed do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eiusmod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tempor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incididunt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labore et dolore magna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aliqua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endParaRPr lang="en-US" sz="2400" b="0" i="0" dirty="0">
              <a:solidFill>
                <a:schemeClr val="tx2">
                  <a:lumMod val="50000"/>
                </a:schemeClr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FD622CD-0387-7010-C8DD-2F7305A3A472}"/>
              </a:ext>
            </a:extLst>
          </p:cNvPr>
          <p:cNvSpPr txBox="1"/>
          <p:nvPr/>
        </p:nvSpPr>
        <p:spPr>
          <a:xfrm>
            <a:off x="429164" y="17442284"/>
            <a:ext cx="10956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chemeClr val="tx2">
                    <a:lumMod val="50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Figure 1. 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Lorem ipsum dolor sit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amet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consectetur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adipiscing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elit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sed do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eiusmod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tempor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incididunt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labore et dolore magna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aliqua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r>
              <a:rPr lang="en-US" sz="2400" b="1" i="0" dirty="0">
                <a:solidFill>
                  <a:schemeClr val="tx2">
                    <a:lumMod val="50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en-US" sz="2400" b="0" i="0" dirty="0">
              <a:solidFill>
                <a:schemeClr val="tx2">
                  <a:lumMod val="50000"/>
                </a:schemeClr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00D5C-F4D6-8125-E698-FC8943D0A7AE}"/>
              </a:ext>
            </a:extLst>
          </p:cNvPr>
          <p:cNvSpPr txBox="1"/>
          <p:nvPr/>
        </p:nvSpPr>
        <p:spPr>
          <a:xfrm>
            <a:off x="11628437" y="8728182"/>
            <a:ext cx="11231563" cy="584775"/>
          </a:xfrm>
          <a:prstGeom prst="rect">
            <a:avLst/>
          </a:prstGeom>
          <a:solidFill>
            <a:srgbClr val="CCCCFF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Data Collection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E8708D-7695-0E16-01E6-9E6388EE0784}"/>
              </a:ext>
            </a:extLst>
          </p:cNvPr>
          <p:cNvSpPr txBox="1"/>
          <p:nvPr/>
        </p:nvSpPr>
        <p:spPr>
          <a:xfrm>
            <a:off x="11617325" y="16780582"/>
            <a:ext cx="11231563" cy="584775"/>
          </a:xfrm>
          <a:prstGeom prst="rect">
            <a:avLst/>
          </a:prstGeom>
          <a:solidFill>
            <a:srgbClr val="CCCCFF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Measures and Data 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C4752-2A0B-C2AB-52DC-22EAA4247B4A}"/>
              </a:ext>
            </a:extLst>
          </p:cNvPr>
          <p:cNvSpPr txBox="1"/>
          <p:nvPr/>
        </p:nvSpPr>
        <p:spPr>
          <a:xfrm>
            <a:off x="11756612" y="9376460"/>
            <a:ext cx="10903579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tx2">
                    <a:lumMod val="50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Lorem ipsum dolor sit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amet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consectetur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adipiscing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elit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sed do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eiusmod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tempor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incididunt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labore et dolore magna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aliqua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enim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ad minim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veniam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quis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nostrud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exercitation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ullamco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laboris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nisi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aliquip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ex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commodo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consequat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Duis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aute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irure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dolor in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reprehenderit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in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voluptate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velit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esse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cillum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dolore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eu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fugiat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nulla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pariatur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Excepteur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sint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occaecat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cupidatat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non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proident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sunt in culpa qui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officia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deserunt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mollit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anim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id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est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laborum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Lorem ipsum dolor sit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amet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consectetur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adipiscing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elit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sed do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eiusmod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tempor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incididunt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labore et dolore magna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aliqua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enim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ad minim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veniam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quis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nostrud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exercitation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ullamco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laboris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nisi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aliquip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ex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commodo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consequat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Duis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aute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irure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dolor in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reprehenderit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in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voluptate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velit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esse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cillum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dolore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eu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fugiat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nulla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pariatur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chemeClr val="tx2">
                  <a:lumMod val="50000"/>
                </a:schemeClr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44B9C9-2B46-CB12-AD67-FB8A9554785B}"/>
              </a:ext>
            </a:extLst>
          </p:cNvPr>
          <p:cNvSpPr txBox="1"/>
          <p:nvPr/>
        </p:nvSpPr>
        <p:spPr>
          <a:xfrm>
            <a:off x="11756612" y="17433272"/>
            <a:ext cx="109035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Lorem ipsum dolor sit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amet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consectetur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adipiscing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elit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sed do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eiusmod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tempor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incididunt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labore et dolore magna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aliqua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enim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ad minim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veniam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quis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nostrud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exercitation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ullamco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laboris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nisi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aliquip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ex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commodo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consequat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endParaRPr lang="en-US" sz="2800" b="0" i="0" dirty="0">
              <a:solidFill>
                <a:schemeClr val="tx2">
                  <a:lumMod val="50000"/>
                </a:schemeClr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4D256AB-63C7-6D0A-F5D4-07E9DB1A5086}"/>
              </a:ext>
            </a:extLst>
          </p:cNvPr>
          <p:cNvSpPr txBox="1"/>
          <p:nvPr/>
        </p:nvSpPr>
        <p:spPr>
          <a:xfrm>
            <a:off x="11642935" y="26587142"/>
            <a:ext cx="11253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chemeClr val="tx2">
                    <a:lumMod val="50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Figure 3. 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Lorem ipsum dolor sit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amet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consectetur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adipiscing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elit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sed do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eiusmod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tempor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incididunt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labore et dolore magna 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aliqua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endParaRPr lang="en-US" sz="2400" b="0" i="0" dirty="0">
              <a:solidFill>
                <a:schemeClr val="tx2">
                  <a:lumMod val="50000"/>
                </a:schemeClr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81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38f977-bcbc-4a80-a409-53b2114c09fb">
      <Terms xmlns="http://schemas.microsoft.com/office/infopath/2007/PartnerControls"/>
    </lcf76f155ced4ddcb4097134ff3c332f>
    <TaxCatchAll xmlns="346b0dea-ad14-48a0-86af-92055dbc95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0986E8AA946542AEE3AA5729A4AFF7" ma:contentTypeVersion="17" ma:contentTypeDescription="Create a new document." ma:contentTypeScope="" ma:versionID="218249454fcb6c8803ce219b0c14982b">
  <xsd:schema xmlns:xsd="http://www.w3.org/2001/XMLSchema" xmlns:xs="http://www.w3.org/2001/XMLSchema" xmlns:p="http://schemas.microsoft.com/office/2006/metadata/properties" xmlns:ns2="5138f977-bcbc-4a80-a409-53b2114c09fb" xmlns:ns3="346b0dea-ad14-48a0-86af-92055dbc95cc" targetNamespace="http://schemas.microsoft.com/office/2006/metadata/properties" ma:root="true" ma:fieldsID="a81715d66a8442f543200ec8f387e16e" ns2:_="" ns3:_="">
    <xsd:import namespace="5138f977-bcbc-4a80-a409-53b2114c09fb"/>
    <xsd:import namespace="346b0dea-ad14-48a0-86af-92055dbc95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8f977-bcbc-4a80-a409-53b2114c09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cb661bd-580e-4f87-9e86-f3e9db1d3b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b0dea-ad14-48a0-86af-92055dbc95c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57c86c-47ca-44d3-8f3a-c831fb4e32b4}" ma:internalName="TaxCatchAll" ma:showField="CatchAllData" ma:web="346b0dea-ad14-48a0-86af-92055dbc95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4EA6A8-8FD2-45C4-B2C8-5F4529A09386}">
  <ds:schemaRefs>
    <ds:schemaRef ds:uri="http://schemas.microsoft.com/office/2006/metadata/properties"/>
    <ds:schemaRef ds:uri="http://schemas.microsoft.com/office/infopath/2007/PartnerControls"/>
    <ds:schemaRef ds:uri="5138f977-bcbc-4a80-a409-53b2114c09fb"/>
    <ds:schemaRef ds:uri="346b0dea-ad14-48a0-86af-92055dbc95cc"/>
  </ds:schemaRefs>
</ds:datastoreItem>
</file>

<file path=customXml/itemProps2.xml><?xml version="1.0" encoding="utf-8"?>
<ds:datastoreItem xmlns:ds="http://schemas.openxmlformats.org/officeDocument/2006/customXml" ds:itemID="{2F6D9D21-9054-4166-B234-D296A10FAE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C519DA-110A-409D-996B-438C0BE6C4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38f977-bcbc-4a80-a409-53b2114c09fb"/>
    <ds:schemaRef ds:uri="346b0dea-ad14-48a0-86af-92055dbc95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183</TotalTime>
  <Words>730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-apple-system</vt:lpstr>
      <vt:lpstr>Arial</vt:lpstr>
      <vt:lpstr>Calibri</vt:lpstr>
      <vt:lpstr>Calibri Light</vt:lpstr>
      <vt:lpstr>Open Sans</vt:lpstr>
      <vt:lpstr>Open Sans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Ball, Brittni M</dc:creator>
  <cp:lastModifiedBy>Ball, Brittni M</cp:lastModifiedBy>
  <cp:revision>2</cp:revision>
  <dcterms:created xsi:type="dcterms:W3CDTF">2024-03-08T15:54:51Z</dcterms:created>
  <dcterms:modified xsi:type="dcterms:W3CDTF">2025-07-24T19:12:08Z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0x010100710986E8AA946542AEE3AA5729A4AFF7</vt:lpwstr>
  </property>
  <property fmtid="{D5CDD505-2E9C-101B-9397-08002B2CF9AE}" pid="3" name="MediaServiceImageTags">
    <vt:lpwstr/>
  </property>
  <property fmtid="{D5CDD505-2E9C-101B-9397-08002B2CF9AE}" pid="4" name="MSIP_Label_ae7542bc-63e5-412b-b0a0-d9586028a7d0_Enabled">
    <vt:lpwstr>true</vt:lpwstr>
  </property>
  <property fmtid="{D5CDD505-2E9C-101B-9397-08002B2CF9AE}" pid="5" name="MSIP_Label_ae7542bc-63e5-412b-b0a0-d9586028a7d0_SetDate">
    <vt:lpwstr>2025-07-24T18:51:27Z</vt:lpwstr>
  </property>
  <property fmtid="{D5CDD505-2E9C-101B-9397-08002B2CF9AE}" pid="6" name="MSIP_Label_ae7542bc-63e5-412b-b0a0-d9586028a7d0_Method">
    <vt:lpwstr>Standard</vt:lpwstr>
  </property>
  <property fmtid="{D5CDD505-2E9C-101B-9397-08002B2CF9AE}" pid="7" name="MSIP_Label_ae7542bc-63e5-412b-b0a0-d9586028a7d0_Name">
    <vt:lpwstr>Sensitive</vt:lpwstr>
  </property>
  <property fmtid="{D5CDD505-2E9C-101B-9397-08002B2CF9AE}" pid="8" name="MSIP_Label_ae7542bc-63e5-412b-b0a0-d9586028a7d0_SiteId">
    <vt:lpwstr>d8999fe4-76af-40b3-b435-1d8977abc08c</vt:lpwstr>
  </property>
  <property fmtid="{D5CDD505-2E9C-101B-9397-08002B2CF9AE}" pid="9" name="MSIP_Label_ae7542bc-63e5-412b-b0a0-d9586028a7d0_ActionId">
    <vt:lpwstr>695f5d07-5fdc-48d9-9353-fcb6d2a4bbc3</vt:lpwstr>
  </property>
  <property fmtid="{D5CDD505-2E9C-101B-9397-08002B2CF9AE}" pid="10" name="MSIP_Label_ae7542bc-63e5-412b-b0a0-d9586028a7d0_ContentBits">
    <vt:lpwstr>0</vt:lpwstr>
  </property>
  <property fmtid="{D5CDD505-2E9C-101B-9397-08002B2CF9AE}" pid="11" name="MSIP_Label_ae7542bc-63e5-412b-b0a0-d9586028a7d0_Tag">
    <vt:lpwstr>10, 3, 0, 1</vt:lpwstr>
  </property>
</Properties>
</file>