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17"/>
  </p:notesMasterIdLst>
  <p:sldIdLst>
    <p:sldId id="849" r:id="rId5"/>
    <p:sldId id="850" r:id="rId6"/>
    <p:sldId id="851" r:id="rId7"/>
    <p:sldId id="852" r:id="rId8"/>
    <p:sldId id="599" r:id="rId9"/>
    <p:sldId id="853" r:id="rId10"/>
    <p:sldId id="844" r:id="rId11"/>
    <p:sldId id="845" r:id="rId12"/>
    <p:sldId id="662" r:id="rId13"/>
    <p:sldId id="854" r:id="rId14"/>
    <p:sldId id="447" r:id="rId15"/>
    <p:sldId id="84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F644ED-5C62-4DF4-A8D1-FE3770E91D33}" v="243" dt="2025-07-28T17:20:32.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80" d="100"/>
          <a:sy n="180" d="100"/>
        </p:scale>
        <p:origin x="158" y="4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ll, Brittni M" userId="9d4dc2e0-3d9a-424b-961d-051100ca19ac" providerId="ADAL" clId="{63F644ED-5C62-4DF4-A8D1-FE3770E91D33}"/>
    <pc:docChg chg="undo custSel delSld modSld modMainMaster">
      <pc:chgData name="Ball, Brittni M" userId="9d4dc2e0-3d9a-424b-961d-051100ca19ac" providerId="ADAL" clId="{63F644ED-5C62-4DF4-A8D1-FE3770E91D33}" dt="2025-07-28T17:20:44.902" v="410" actId="113"/>
      <pc:docMkLst>
        <pc:docMk/>
      </pc:docMkLst>
      <pc:sldChg chg="modSp mod">
        <pc:chgData name="Ball, Brittni M" userId="9d4dc2e0-3d9a-424b-961d-051100ca19ac" providerId="ADAL" clId="{63F644ED-5C62-4DF4-A8D1-FE3770E91D33}" dt="2025-07-28T17:10:00.402" v="170" actId="207"/>
        <pc:sldMkLst>
          <pc:docMk/>
          <pc:sldMk cId="1016488236" sldId="447"/>
        </pc:sldMkLst>
        <pc:spChg chg="mod">
          <ac:chgData name="Ball, Brittni M" userId="9d4dc2e0-3d9a-424b-961d-051100ca19ac" providerId="ADAL" clId="{63F644ED-5C62-4DF4-A8D1-FE3770E91D33}" dt="2025-07-28T17:09:54.371" v="168" actId="207"/>
          <ac:spMkLst>
            <pc:docMk/>
            <pc:sldMk cId="1016488236" sldId="447"/>
            <ac:spMk id="7" creationId="{00000000-0000-0000-0000-000000000000}"/>
          </ac:spMkLst>
        </pc:spChg>
        <pc:spChg chg="mod">
          <ac:chgData name="Ball, Brittni M" userId="9d4dc2e0-3d9a-424b-961d-051100ca19ac" providerId="ADAL" clId="{63F644ED-5C62-4DF4-A8D1-FE3770E91D33}" dt="2025-07-28T17:10:00.402" v="170" actId="207"/>
          <ac:spMkLst>
            <pc:docMk/>
            <pc:sldMk cId="1016488236" sldId="447"/>
            <ac:spMk id="31747" creationId="{00000000-0000-0000-0000-000000000000}"/>
          </ac:spMkLst>
        </pc:spChg>
      </pc:sldChg>
      <pc:sldChg chg="modSp mod">
        <pc:chgData name="Ball, Brittni M" userId="9d4dc2e0-3d9a-424b-961d-051100ca19ac" providerId="ADAL" clId="{63F644ED-5C62-4DF4-A8D1-FE3770E91D33}" dt="2025-07-28T17:20:01.605" v="401" actId="1076"/>
        <pc:sldMkLst>
          <pc:docMk/>
          <pc:sldMk cId="1700650152" sldId="599"/>
        </pc:sldMkLst>
        <pc:spChg chg="mod">
          <ac:chgData name="Ball, Brittni M" userId="9d4dc2e0-3d9a-424b-961d-051100ca19ac" providerId="ADAL" clId="{63F644ED-5C62-4DF4-A8D1-FE3770E91D33}" dt="2025-07-28T17:19:41.501" v="395" actId="207"/>
          <ac:spMkLst>
            <pc:docMk/>
            <pc:sldMk cId="1700650152" sldId="599"/>
            <ac:spMk id="5" creationId="{00000000-0000-0000-0000-000000000000}"/>
          </ac:spMkLst>
        </pc:spChg>
        <pc:spChg chg="mod">
          <ac:chgData name="Ball, Brittni M" userId="9d4dc2e0-3d9a-424b-961d-051100ca19ac" providerId="ADAL" clId="{63F644ED-5C62-4DF4-A8D1-FE3770E91D33}" dt="2025-07-28T17:19:43.278" v="396" actId="207"/>
          <ac:spMkLst>
            <pc:docMk/>
            <pc:sldMk cId="1700650152" sldId="599"/>
            <ac:spMk id="6" creationId="{00000000-0000-0000-0000-000000000000}"/>
          </ac:spMkLst>
        </pc:spChg>
        <pc:spChg chg="mod">
          <ac:chgData name="Ball, Brittni M" userId="9d4dc2e0-3d9a-424b-961d-051100ca19ac" providerId="ADAL" clId="{63F644ED-5C62-4DF4-A8D1-FE3770E91D33}" dt="2025-07-28T17:19:38.845" v="394" actId="14100"/>
          <ac:spMkLst>
            <pc:docMk/>
            <pc:sldMk cId="1700650152" sldId="599"/>
            <ac:spMk id="7" creationId="{00000000-0000-0000-0000-000000000000}"/>
          </ac:spMkLst>
        </pc:spChg>
        <pc:spChg chg="mod">
          <ac:chgData name="Ball, Brittni M" userId="9d4dc2e0-3d9a-424b-961d-051100ca19ac" providerId="ADAL" clId="{63F644ED-5C62-4DF4-A8D1-FE3770E91D33}" dt="2025-07-28T17:02:59.823" v="0"/>
          <ac:spMkLst>
            <pc:docMk/>
            <pc:sldMk cId="1700650152" sldId="599"/>
            <ac:spMk id="18" creationId="{15793FC8-70A9-ADFC-F2E8-0FE1D43895FD}"/>
          </ac:spMkLst>
        </pc:spChg>
        <pc:picChg chg="mod">
          <ac:chgData name="Ball, Brittni M" userId="9d4dc2e0-3d9a-424b-961d-051100ca19ac" providerId="ADAL" clId="{63F644ED-5C62-4DF4-A8D1-FE3770E91D33}" dt="2025-07-28T17:20:01.605" v="401" actId="1076"/>
          <ac:picMkLst>
            <pc:docMk/>
            <pc:sldMk cId="1700650152" sldId="599"/>
            <ac:picMk id="4" creationId="{00000000-0000-0000-0000-000000000000}"/>
          </ac:picMkLst>
        </pc:picChg>
      </pc:sldChg>
      <pc:sldChg chg="modSp mod setBg">
        <pc:chgData name="Ball, Brittni M" userId="9d4dc2e0-3d9a-424b-961d-051100ca19ac" providerId="ADAL" clId="{63F644ED-5C62-4DF4-A8D1-FE3770E91D33}" dt="2025-07-28T17:08:50.130" v="153"/>
        <pc:sldMkLst>
          <pc:docMk/>
          <pc:sldMk cId="3417780655" sldId="662"/>
        </pc:sldMkLst>
        <pc:spChg chg="mod">
          <ac:chgData name="Ball, Brittni M" userId="9d4dc2e0-3d9a-424b-961d-051100ca19ac" providerId="ADAL" clId="{63F644ED-5C62-4DF4-A8D1-FE3770E91D33}" dt="2025-07-28T17:08:37.214" v="150" actId="113"/>
          <ac:spMkLst>
            <pc:docMk/>
            <pc:sldMk cId="3417780655" sldId="662"/>
            <ac:spMk id="2" creationId="{E9CF7D15-8705-F615-856D-F47B7C9DC201}"/>
          </ac:spMkLst>
        </pc:spChg>
        <pc:spChg chg="mod">
          <ac:chgData name="Ball, Brittni M" userId="9d4dc2e0-3d9a-424b-961d-051100ca19ac" providerId="ADAL" clId="{63F644ED-5C62-4DF4-A8D1-FE3770E91D33}" dt="2025-07-28T17:08:44.756" v="152" actId="2711"/>
          <ac:spMkLst>
            <pc:docMk/>
            <pc:sldMk cId="3417780655" sldId="662"/>
            <ac:spMk id="4" creationId="{DEB808C0-1549-E629-0E55-D11C2C48D30B}"/>
          </ac:spMkLst>
        </pc:spChg>
      </pc:sldChg>
      <pc:sldChg chg="modSp del">
        <pc:chgData name="Ball, Brittni M" userId="9d4dc2e0-3d9a-424b-961d-051100ca19ac" providerId="ADAL" clId="{63F644ED-5C62-4DF4-A8D1-FE3770E91D33}" dt="2025-07-28T17:10:26.832" v="174" actId="47"/>
        <pc:sldMkLst>
          <pc:docMk/>
          <pc:sldMk cId="2922469316" sldId="715"/>
        </pc:sldMkLst>
        <pc:spChg chg="mod">
          <ac:chgData name="Ball, Brittni M" userId="9d4dc2e0-3d9a-424b-961d-051100ca19ac" providerId="ADAL" clId="{63F644ED-5C62-4DF4-A8D1-FE3770E91D33}" dt="2025-07-28T17:02:59.823" v="0"/>
          <ac:spMkLst>
            <pc:docMk/>
            <pc:sldMk cId="2922469316" sldId="715"/>
            <ac:spMk id="3" creationId="{00000000-0000-0000-0000-000000000000}"/>
          </ac:spMkLst>
        </pc:spChg>
        <pc:spChg chg="mod">
          <ac:chgData name="Ball, Brittni M" userId="9d4dc2e0-3d9a-424b-961d-051100ca19ac" providerId="ADAL" clId="{63F644ED-5C62-4DF4-A8D1-FE3770E91D33}" dt="2025-07-28T17:02:59.823" v="0"/>
          <ac:spMkLst>
            <pc:docMk/>
            <pc:sldMk cId="2922469316" sldId="715"/>
            <ac:spMk id="8" creationId="{8D5C5C7F-5330-5797-990E-741F5A4ED5DD}"/>
          </ac:spMkLst>
        </pc:spChg>
      </pc:sldChg>
      <pc:sldChg chg="addSp delSp modSp mod setBg">
        <pc:chgData name="Ball, Brittni M" userId="9d4dc2e0-3d9a-424b-961d-051100ca19ac" providerId="ADAL" clId="{63F644ED-5C62-4DF4-A8D1-FE3770E91D33}" dt="2025-07-28T17:20:18.920" v="404" actId="20577"/>
        <pc:sldMkLst>
          <pc:docMk/>
          <pc:sldMk cId="1940147282" sldId="844"/>
        </pc:sldMkLst>
        <pc:spChg chg="mod">
          <ac:chgData name="Ball, Brittni M" userId="9d4dc2e0-3d9a-424b-961d-051100ca19ac" providerId="ADAL" clId="{63F644ED-5C62-4DF4-A8D1-FE3770E91D33}" dt="2025-07-28T17:20:18.920" v="404" actId="20577"/>
          <ac:spMkLst>
            <pc:docMk/>
            <pc:sldMk cId="1940147282" sldId="844"/>
            <ac:spMk id="6152" creationId="{00000000-0000-0000-0000-000000000000}"/>
          </ac:spMkLst>
        </pc:spChg>
        <pc:picChg chg="del">
          <ac:chgData name="Ball, Brittni M" userId="9d4dc2e0-3d9a-424b-961d-051100ca19ac" providerId="ADAL" clId="{63F644ED-5C62-4DF4-A8D1-FE3770E91D33}" dt="2025-07-28T17:04:00.368" v="4" actId="478"/>
          <ac:picMkLst>
            <pc:docMk/>
            <pc:sldMk cId="1940147282" sldId="844"/>
            <ac:picMk id="2" creationId="{9F1D4B4B-BB2E-32FE-F708-B3277E9CE4E3}"/>
          </ac:picMkLst>
        </pc:picChg>
        <pc:picChg chg="add mod">
          <ac:chgData name="Ball, Brittni M" userId="9d4dc2e0-3d9a-424b-961d-051100ca19ac" providerId="ADAL" clId="{63F644ED-5C62-4DF4-A8D1-FE3770E91D33}" dt="2025-07-28T17:05:07.302" v="133"/>
          <ac:picMkLst>
            <pc:docMk/>
            <pc:sldMk cId="1940147282" sldId="844"/>
            <ac:picMk id="3" creationId="{25BEFD18-B0AF-5B20-36EA-E4719A75FDE2}"/>
          </ac:picMkLst>
        </pc:picChg>
      </pc:sldChg>
      <pc:sldChg chg="addSp delSp modSp mod setBg">
        <pc:chgData name="Ball, Brittni M" userId="9d4dc2e0-3d9a-424b-961d-051100ca19ac" providerId="ADAL" clId="{63F644ED-5C62-4DF4-A8D1-FE3770E91D33}" dt="2025-07-28T17:20:25.948" v="407" actId="20577"/>
        <pc:sldMkLst>
          <pc:docMk/>
          <pc:sldMk cId="2634961910" sldId="845"/>
        </pc:sldMkLst>
        <pc:spChg chg="del">
          <ac:chgData name="Ball, Brittni M" userId="9d4dc2e0-3d9a-424b-961d-051100ca19ac" providerId="ADAL" clId="{63F644ED-5C62-4DF4-A8D1-FE3770E91D33}" dt="2025-07-28T17:05:04.046" v="131" actId="478"/>
          <ac:spMkLst>
            <pc:docMk/>
            <pc:sldMk cId="2634961910" sldId="845"/>
            <ac:spMk id="2" creationId="{B36BFADD-299F-953B-DC96-E940F7D38D95}"/>
          </ac:spMkLst>
        </pc:spChg>
        <pc:spChg chg="add mod">
          <ac:chgData name="Ball, Brittni M" userId="9d4dc2e0-3d9a-424b-961d-051100ca19ac" providerId="ADAL" clId="{63F644ED-5C62-4DF4-A8D1-FE3770E91D33}" dt="2025-07-28T17:20:25.948" v="407" actId="20577"/>
          <ac:spMkLst>
            <pc:docMk/>
            <pc:sldMk cId="2634961910" sldId="845"/>
            <ac:spMk id="4" creationId="{1091A4AD-A581-BC0B-7C8F-DB7EE586BF63}"/>
          </ac:spMkLst>
        </pc:spChg>
      </pc:sldChg>
      <pc:sldChg chg="modSp del">
        <pc:chgData name="Ball, Brittni M" userId="9d4dc2e0-3d9a-424b-961d-051100ca19ac" providerId="ADAL" clId="{63F644ED-5C62-4DF4-A8D1-FE3770E91D33}" dt="2025-07-28T17:10:22.191" v="173" actId="47"/>
        <pc:sldMkLst>
          <pc:docMk/>
          <pc:sldMk cId="1360393451" sldId="846"/>
        </pc:sldMkLst>
        <pc:spChg chg="mod">
          <ac:chgData name="Ball, Brittni M" userId="9d4dc2e0-3d9a-424b-961d-051100ca19ac" providerId="ADAL" clId="{63F644ED-5C62-4DF4-A8D1-FE3770E91D33}" dt="2025-07-28T17:02:59.823" v="0"/>
          <ac:spMkLst>
            <pc:docMk/>
            <pc:sldMk cId="1360393451" sldId="846"/>
            <ac:spMk id="4" creationId="{00000000-0000-0000-0000-000000000000}"/>
          </ac:spMkLst>
        </pc:spChg>
      </pc:sldChg>
      <pc:sldChg chg="delSp modSp mod setBg">
        <pc:chgData name="Ball, Brittni M" userId="9d4dc2e0-3d9a-424b-961d-051100ca19ac" providerId="ADAL" clId="{63F644ED-5C62-4DF4-A8D1-FE3770E91D33}" dt="2025-07-28T17:06:44.027" v="145" actId="14826"/>
        <pc:sldMkLst>
          <pc:docMk/>
          <pc:sldMk cId="408484086" sldId="847"/>
        </pc:sldMkLst>
        <pc:spChg chg="mod">
          <ac:chgData name="Ball, Brittni M" userId="9d4dc2e0-3d9a-424b-961d-051100ca19ac" providerId="ADAL" clId="{63F644ED-5C62-4DF4-A8D1-FE3770E91D33}" dt="2025-07-28T17:06:21.431" v="144" actId="207"/>
          <ac:spMkLst>
            <pc:docMk/>
            <pc:sldMk cId="408484086" sldId="847"/>
            <ac:spMk id="5" creationId="{5FBAE187-82DA-E3A6-90B4-443C0429E532}"/>
          </ac:spMkLst>
        </pc:spChg>
        <pc:spChg chg="del mod">
          <ac:chgData name="Ball, Brittni M" userId="9d4dc2e0-3d9a-424b-961d-051100ca19ac" providerId="ADAL" clId="{63F644ED-5C62-4DF4-A8D1-FE3770E91D33}" dt="2025-07-28T17:06:13.943" v="143" actId="478"/>
          <ac:spMkLst>
            <pc:docMk/>
            <pc:sldMk cId="408484086" sldId="847"/>
            <ac:spMk id="20" creationId="{D4202120-845F-0C6B-D974-36CB7B7ABECF}"/>
          </ac:spMkLst>
        </pc:spChg>
        <pc:picChg chg="mod">
          <ac:chgData name="Ball, Brittni M" userId="9d4dc2e0-3d9a-424b-961d-051100ca19ac" providerId="ADAL" clId="{63F644ED-5C62-4DF4-A8D1-FE3770E91D33}" dt="2025-07-28T17:05:52.414" v="140" actId="14861"/>
          <ac:picMkLst>
            <pc:docMk/>
            <pc:sldMk cId="408484086" sldId="847"/>
            <ac:picMk id="2" creationId="{7C1A4161-D394-E8F9-0874-F217432CE05F}"/>
          </ac:picMkLst>
        </pc:picChg>
        <pc:picChg chg="mod">
          <ac:chgData name="Ball, Brittni M" userId="9d4dc2e0-3d9a-424b-961d-051100ca19ac" providerId="ADAL" clId="{63F644ED-5C62-4DF4-A8D1-FE3770E91D33}" dt="2025-07-28T17:06:44.027" v="145" actId="14826"/>
          <ac:picMkLst>
            <pc:docMk/>
            <pc:sldMk cId="408484086" sldId="847"/>
            <ac:picMk id="6" creationId="{32B826D1-856F-789B-3996-64039782239F}"/>
          </ac:picMkLst>
        </pc:picChg>
      </pc:sldChg>
      <pc:sldChg chg="modSp del mod">
        <pc:chgData name="Ball, Brittni M" userId="9d4dc2e0-3d9a-424b-961d-051100ca19ac" providerId="ADAL" clId="{63F644ED-5C62-4DF4-A8D1-FE3770E91D33}" dt="2025-07-28T17:10:10.865" v="171" actId="47"/>
        <pc:sldMkLst>
          <pc:docMk/>
          <pc:sldMk cId="1692730166" sldId="848"/>
        </pc:sldMkLst>
        <pc:spChg chg="mod">
          <ac:chgData name="Ball, Brittni M" userId="9d4dc2e0-3d9a-424b-961d-051100ca19ac" providerId="ADAL" clId="{63F644ED-5C62-4DF4-A8D1-FE3770E91D33}" dt="2025-07-28T17:02:59.934" v="2" actId="27636"/>
          <ac:spMkLst>
            <pc:docMk/>
            <pc:sldMk cId="1692730166" sldId="848"/>
            <ac:spMk id="4" creationId="{00000000-0000-0000-0000-000000000000}"/>
          </ac:spMkLst>
        </pc:spChg>
        <pc:spChg chg="mod">
          <ac:chgData name="Ball, Brittni M" userId="9d4dc2e0-3d9a-424b-961d-051100ca19ac" providerId="ADAL" clId="{63F644ED-5C62-4DF4-A8D1-FE3770E91D33}" dt="2025-07-28T17:02:59.930" v="1" actId="27636"/>
          <ac:spMkLst>
            <pc:docMk/>
            <pc:sldMk cId="1692730166" sldId="848"/>
            <ac:spMk id="10" creationId="{BF4D4F8E-F3D5-B06A-C293-95B8F0E41C1C}"/>
          </ac:spMkLst>
        </pc:spChg>
      </pc:sldChg>
      <pc:sldChg chg="delSp modSp mod">
        <pc:chgData name="Ball, Brittni M" userId="9d4dc2e0-3d9a-424b-961d-051100ca19ac" providerId="ADAL" clId="{63F644ED-5C62-4DF4-A8D1-FE3770E91D33}" dt="2025-07-28T17:13:05.318" v="275" actId="478"/>
        <pc:sldMkLst>
          <pc:docMk/>
          <pc:sldMk cId="904279081" sldId="849"/>
        </pc:sldMkLst>
        <pc:spChg chg="del mod">
          <ac:chgData name="Ball, Brittni M" userId="9d4dc2e0-3d9a-424b-961d-051100ca19ac" providerId="ADAL" clId="{63F644ED-5C62-4DF4-A8D1-FE3770E91D33}" dt="2025-07-28T17:13:05.318" v="275" actId="478"/>
          <ac:spMkLst>
            <pc:docMk/>
            <pc:sldMk cId="904279081" sldId="849"/>
            <ac:spMk id="4" creationId="{C8F4BE5D-E4B1-756F-8A38-322BBAD57C8A}"/>
          </ac:spMkLst>
        </pc:spChg>
      </pc:sldChg>
      <pc:sldChg chg="addSp delSp modSp mod setBg">
        <pc:chgData name="Ball, Brittni M" userId="9d4dc2e0-3d9a-424b-961d-051100ca19ac" providerId="ADAL" clId="{63F644ED-5C62-4DF4-A8D1-FE3770E91D33}" dt="2025-07-28T17:13:02.007" v="274" actId="478"/>
        <pc:sldMkLst>
          <pc:docMk/>
          <pc:sldMk cId="36922495" sldId="850"/>
        </pc:sldMkLst>
        <pc:spChg chg="mod">
          <ac:chgData name="Ball, Brittni M" userId="9d4dc2e0-3d9a-424b-961d-051100ca19ac" providerId="ADAL" clId="{63F644ED-5C62-4DF4-A8D1-FE3770E91D33}" dt="2025-07-28T17:03:17.992" v="3" actId="207"/>
          <ac:spMkLst>
            <pc:docMk/>
            <pc:sldMk cId="36922495" sldId="850"/>
            <ac:spMk id="2" creationId="{1395B8C3-31E7-3834-D582-86F70358C45B}"/>
          </ac:spMkLst>
        </pc:spChg>
        <pc:spChg chg="add del mod">
          <ac:chgData name="Ball, Brittni M" userId="9d4dc2e0-3d9a-424b-961d-051100ca19ac" providerId="ADAL" clId="{63F644ED-5C62-4DF4-A8D1-FE3770E91D33}" dt="2025-07-28T17:13:02.007" v="274" actId="478"/>
          <ac:spMkLst>
            <pc:docMk/>
            <pc:sldMk cId="36922495" sldId="850"/>
            <ac:spMk id="4" creationId="{60CCC7B7-9DA3-C378-E63F-1F4A7F015F9C}"/>
          </ac:spMkLst>
        </pc:spChg>
      </pc:sldChg>
      <pc:sldChg chg="modSp mod setBg">
        <pc:chgData name="Ball, Brittni M" userId="9d4dc2e0-3d9a-424b-961d-051100ca19ac" providerId="ADAL" clId="{63F644ED-5C62-4DF4-A8D1-FE3770E91D33}" dt="2025-07-28T17:12:26.956" v="267" actId="732"/>
        <pc:sldMkLst>
          <pc:docMk/>
          <pc:sldMk cId="9900648" sldId="851"/>
        </pc:sldMkLst>
        <pc:spChg chg="mod ord">
          <ac:chgData name="Ball, Brittni M" userId="9d4dc2e0-3d9a-424b-961d-051100ca19ac" providerId="ADAL" clId="{63F644ED-5C62-4DF4-A8D1-FE3770E91D33}" dt="2025-07-28T17:12:13.027" v="252" actId="2711"/>
          <ac:spMkLst>
            <pc:docMk/>
            <pc:sldMk cId="9900648" sldId="851"/>
            <ac:spMk id="2" creationId="{8DB4BA53-13C6-636A-FA47-E72FCDB52F44}"/>
          </ac:spMkLst>
        </pc:spChg>
        <pc:spChg chg="mod">
          <ac:chgData name="Ball, Brittni M" userId="9d4dc2e0-3d9a-424b-961d-051100ca19ac" providerId="ADAL" clId="{63F644ED-5C62-4DF4-A8D1-FE3770E91D33}" dt="2025-07-28T17:08:12.131" v="147"/>
          <ac:spMkLst>
            <pc:docMk/>
            <pc:sldMk cId="9900648" sldId="851"/>
            <ac:spMk id="3" creationId="{C777557D-61C3-BE24-6DFC-5AEE7E71ADF0}"/>
          </ac:spMkLst>
        </pc:spChg>
        <pc:picChg chg="mod modCrop">
          <ac:chgData name="Ball, Brittni M" userId="9d4dc2e0-3d9a-424b-961d-051100ca19ac" providerId="ADAL" clId="{63F644ED-5C62-4DF4-A8D1-FE3770E91D33}" dt="2025-07-28T17:12:26.956" v="267" actId="732"/>
          <ac:picMkLst>
            <pc:docMk/>
            <pc:sldMk cId="9900648" sldId="851"/>
            <ac:picMk id="6" creationId="{CF9026CF-B872-8965-DC85-FBB0C92CD5A4}"/>
          </ac:picMkLst>
        </pc:picChg>
      </pc:sldChg>
      <pc:sldChg chg="modSp setBg">
        <pc:chgData name="Ball, Brittni M" userId="9d4dc2e0-3d9a-424b-961d-051100ca19ac" providerId="ADAL" clId="{63F644ED-5C62-4DF4-A8D1-FE3770E91D33}" dt="2025-07-28T17:04:49.165" v="130"/>
        <pc:sldMkLst>
          <pc:docMk/>
          <pc:sldMk cId="3585923478" sldId="852"/>
        </pc:sldMkLst>
        <pc:spChg chg="mod">
          <ac:chgData name="Ball, Brittni M" userId="9d4dc2e0-3d9a-424b-961d-051100ca19ac" providerId="ADAL" clId="{63F644ED-5C62-4DF4-A8D1-FE3770E91D33}" dt="2025-07-28T17:02:59.823" v="0"/>
          <ac:spMkLst>
            <pc:docMk/>
            <pc:sldMk cId="3585923478" sldId="852"/>
            <ac:spMk id="10" creationId="{A9097BDE-0E9C-8E4B-B55F-8147576BEBCF}"/>
          </ac:spMkLst>
        </pc:spChg>
        <pc:spChg chg="mod">
          <ac:chgData name="Ball, Brittni M" userId="9d4dc2e0-3d9a-424b-961d-051100ca19ac" providerId="ADAL" clId="{63F644ED-5C62-4DF4-A8D1-FE3770E91D33}" dt="2025-07-28T17:02:59.823" v="0"/>
          <ac:spMkLst>
            <pc:docMk/>
            <pc:sldMk cId="3585923478" sldId="852"/>
            <ac:spMk id="12" creationId="{CC49035E-2D41-B9B2-F4E1-D30D5C52E50B}"/>
          </ac:spMkLst>
        </pc:spChg>
      </pc:sldChg>
      <pc:sldChg chg="addSp delSp modSp mod">
        <pc:chgData name="Ball, Brittni M" userId="9d4dc2e0-3d9a-424b-961d-051100ca19ac" providerId="ADAL" clId="{63F644ED-5C62-4DF4-A8D1-FE3770E91D33}" dt="2025-07-28T17:19:05.136" v="376" actId="14100"/>
        <pc:sldMkLst>
          <pc:docMk/>
          <pc:sldMk cId="2092738643" sldId="853"/>
        </pc:sldMkLst>
        <pc:spChg chg="mod">
          <ac:chgData name="Ball, Brittni M" userId="9d4dc2e0-3d9a-424b-961d-051100ca19ac" providerId="ADAL" clId="{63F644ED-5C62-4DF4-A8D1-FE3770E91D33}" dt="2025-07-28T17:19:05.136" v="376" actId="14100"/>
          <ac:spMkLst>
            <pc:docMk/>
            <pc:sldMk cId="2092738643" sldId="853"/>
            <ac:spMk id="2" creationId="{D0C0BAF3-57D1-464C-DEA5-BAA958F50741}"/>
          </ac:spMkLst>
        </pc:spChg>
        <pc:spChg chg="add mod ord">
          <ac:chgData name="Ball, Brittni M" userId="9d4dc2e0-3d9a-424b-961d-051100ca19ac" providerId="ADAL" clId="{63F644ED-5C62-4DF4-A8D1-FE3770E91D33}" dt="2025-07-28T17:18:56.978" v="373" actId="1076"/>
          <ac:spMkLst>
            <pc:docMk/>
            <pc:sldMk cId="2092738643" sldId="853"/>
            <ac:spMk id="3" creationId="{4D926FAA-8867-DE83-196F-B653D42DD4F9}"/>
          </ac:spMkLst>
        </pc:spChg>
        <pc:spChg chg="mod">
          <ac:chgData name="Ball, Brittni M" userId="9d4dc2e0-3d9a-424b-961d-051100ca19ac" providerId="ADAL" clId="{63F644ED-5C62-4DF4-A8D1-FE3770E91D33}" dt="2025-07-28T17:18:56.978" v="373" actId="1076"/>
          <ac:spMkLst>
            <pc:docMk/>
            <pc:sldMk cId="2092738643" sldId="853"/>
            <ac:spMk id="4" creationId="{501D6666-F792-8434-001D-9A1CAA5C235E}"/>
          </ac:spMkLst>
        </pc:spChg>
        <pc:spChg chg="add mod ord">
          <ac:chgData name="Ball, Brittni M" userId="9d4dc2e0-3d9a-424b-961d-051100ca19ac" providerId="ADAL" clId="{63F644ED-5C62-4DF4-A8D1-FE3770E91D33}" dt="2025-07-28T17:18:56.978" v="373" actId="1076"/>
          <ac:spMkLst>
            <pc:docMk/>
            <pc:sldMk cId="2092738643" sldId="853"/>
            <ac:spMk id="5" creationId="{55C7009C-848E-93B2-179F-9AFFDCCC5639}"/>
          </ac:spMkLst>
        </pc:spChg>
        <pc:spChg chg="add mod ord">
          <ac:chgData name="Ball, Brittni M" userId="9d4dc2e0-3d9a-424b-961d-051100ca19ac" providerId="ADAL" clId="{63F644ED-5C62-4DF4-A8D1-FE3770E91D33}" dt="2025-07-28T17:18:56.978" v="373" actId="1076"/>
          <ac:spMkLst>
            <pc:docMk/>
            <pc:sldMk cId="2092738643" sldId="853"/>
            <ac:spMk id="6" creationId="{C885B2BF-B61D-F397-9247-FD107A7E575A}"/>
          </ac:spMkLst>
        </pc:spChg>
        <pc:spChg chg="mod">
          <ac:chgData name="Ball, Brittni M" userId="9d4dc2e0-3d9a-424b-961d-051100ca19ac" providerId="ADAL" clId="{63F644ED-5C62-4DF4-A8D1-FE3770E91D33}" dt="2025-07-28T17:18:56.978" v="373" actId="1076"/>
          <ac:spMkLst>
            <pc:docMk/>
            <pc:sldMk cId="2092738643" sldId="853"/>
            <ac:spMk id="7" creationId="{90BE6299-4F4A-99A7-00C6-057D7F85653A}"/>
          </ac:spMkLst>
        </pc:spChg>
        <pc:spChg chg="add mod ord">
          <ac:chgData name="Ball, Brittni M" userId="9d4dc2e0-3d9a-424b-961d-051100ca19ac" providerId="ADAL" clId="{63F644ED-5C62-4DF4-A8D1-FE3770E91D33}" dt="2025-07-28T17:18:56.978" v="373" actId="1076"/>
          <ac:spMkLst>
            <pc:docMk/>
            <pc:sldMk cId="2092738643" sldId="853"/>
            <ac:spMk id="8" creationId="{336CEECE-1E3D-8A71-3C88-908548FEA995}"/>
          </ac:spMkLst>
        </pc:spChg>
        <pc:spChg chg="mod">
          <ac:chgData name="Ball, Brittni M" userId="9d4dc2e0-3d9a-424b-961d-051100ca19ac" providerId="ADAL" clId="{63F644ED-5C62-4DF4-A8D1-FE3770E91D33}" dt="2025-07-28T17:18:56.978" v="373" actId="1076"/>
          <ac:spMkLst>
            <pc:docMk/>
            <pc:sldMk cId="2092738643" sldId="853"/>
            <ac:spMk id="10" creationId="{53C7D444-29D2-8AB1-A262-00ACE3ED1EB2}"/>
          </ac:spMkLst>
        </pc:spChg>
        <pc:spChg chg="mod">
          <ac:chgData name="Ball, Brittni M" userId="9d4dc2e0-3d9a-424b-961d-051100ca19ac" providerId="ADAL" clId="{63F644ED-5C62-4DF4-A8D1-FE3770E91D33}" dt="2025-07-28T17:18:31" v="372" actId="27803"/>
          <ac:spMkLst>
            <pc:docMk/>
            <pc:sldMk cId="2092738643" sldId="853"/>
            <ac:spMk id="11" creationId="{7295E5AC-E127-B7AF-6382-C1A4D5139E3E}"/>
          </ac:spMkLst>
        </pc:spChg>
        <pc:spChg chg="mod">
          <ac:chgData name="Ball, Brittni M" userId="9d4dc2e0-3d9a-424b-961d-051100ca19ac" providerId="ADAL" clId="{63F644ED-5C62-4DF4-A8D1-FE3770E91D33}" dt="2025-07-28T17:18:56.978" v="373" actId="1076"/>
          <ac:spMkLst>
            <pc:docMk/>
            <pc:sldMk cId="2092738643" sldId="853"/>
            <ac:spMk id="13" creationId="{D0FE3F43-ECF3-6448-6EDE-4843761A7F38}"/>
          </ac:spMkLst>
        </pc:spChg>
        <pc:spChg chg="mod">
          <ac:chgData name="Ball, Brittni M" userId="9d4dc2e0-3d9a-424b-961d-051100ca19ac" providerId="ADAL" clId="{63F644ED-5C62-4DF4-A8D1-FE3770E91D33}" dt="2025-07-28T17:18:31" v="372" actId="27803"/>
          <ac:spMkLst>
            <pc:docMk/>
            <pc:sldMk cId="2092738643" sldId="853"/>
            <ac:spMk id="14" creationId="{7B8CCB2A-63DE-1BBE-3D05-69E5D2013E36}"/>
          </ac:spMkLst>
        </pc:spChg>
        <pc:spChg chg="mod">
          <ac:chgData name="Ball, Brittni M" userId="9d4dc2e0-3d9a-424b-961d-051100ca19ac" providerId="ADAL" clId="{63F644ED-5C62-4DF4-A8D1-FE3770E91D33}" dt="2025-07-28T17:18:31" v="372" actId="27803"/>
          <ac:spMkLst>
            <pc:docMk/>
            <pc:sldMk cId="2092738643" sldId="853"/>
            <ac:spMk id="15" creationId="{0218283A-F625-CFBA-C7B4-D3389F9C299B}"/>
          </ac:spMkLst>
        </pc:spChg>
        <pc:spChg chg="mod">
          <ac:chgData name="Ball, Brittni M" userId="9d4dc2e0-3d9a-424b-961d-051100ca19ac" providerId="ADAL" clId="{63F644ED-5C62-4DF4-A8D1-FE3770E91D33}" dt="2025-07-28T17:18:56.978" v="373" actId="1076"/>
          <ac:spMkLst>
            <pc:docMk/>
            <pc:sldMk cId="2092738643" sldId="853"/>
            <ac:spMk id="16" creationId="{6CB4A1DB-5BEB-07CF-8DC4-C8C6E695C073}"/>
          </ac:spMkLst>
        </pc:spChg>
        <pc:spChg chg="mod">
          <ac:chgData name="Ball, Brittni M" userId="9d4dc2e0-3d9a-424b-961d-051100ca19ac" providerId="ADAL" clId="{63F644ED-5C62-4DF4-A8D1-FE3770E91D33}" dt="2025-07-28T17:18:31" v="372" actId="27803"/>
          <ac:spMkLst>
            <pc:docMk/>
            <pc:sldMk cId="2092738643" sldId="853"/>
            <ac:spMk id="19" creationId="{D4FAEE22-0F31-F1EE-0DBE-E6EB816E3CE9}"/>
          </ac:spMkLst>
        </pc:spChg>
        <pc:spChg chg="mod">
          <ac:chgData name="Ball, Brittni M" userId="9d4dc2e0-3d9a-424b-961d-051100ca19ac" providerId="ADAL" clId="{63F644ED-5C62-4DF4-A8D1-FE3770E91D33}" dt="2025-07-28T17:18:31" v="372" actId="27803"/>
          <ac:spMkLst>
            <pc:docMk/>
            <pc:sldMk cId="2092738643" sldId="853"/>
            <ac:spMk id="26" creationId="{71088D7C-37E8-25DB-7618-4E89A9C2B66E}"/>
          </ac:spMkLst>
        </pc:spChg>
        <pc:spChg chg="mod">
          <ac:chgData name="Ball, Brittni M" userId="9d4dc2e0-3d9a-424b-961d-051100ca19ac" providerId="ADAL" clId="{63F644ED-5C62-4DF4-A8D1-FE3770E91D33}" dt="2025-07-28T17:11:11.773" v="177" actId="2711"/>
          <ac:spMkLst>
            <pc:docMk/>
            <pc:sldMk cId="2092738643" sldId="853"/>
            <ac:spMk id="27" creationId="{B537BAA6-659A-79C4-051B-F53A7D60F290}"/>
          </ac:spMkLst>
        </pc:spChg>
        <pc:spChg chg="mod">
          <ac:chgData name="Ball, Brittni M" userId="9d4dc2e0-3d9a-424b-961d-051100ca19ac" providerId="ADAL" clId="{63F644ED-5C62-4DF4-A8D1-FE3770E91D33}" dt="2025-07-28T17:18:31" v="372" actId="27803"/>
          <ac:spMkLst>
            <pc:docMk/>
            <pc:sldMk cId="2092738643" sldId="853"/>
            <ac:spMk id="28" creationId="{B27EA6E1-CCCB-604D-C0A4-EA82E664E288}"/>
          </ac:spMkLst>
        </pc:spChg>
        <pc:spChg chg="mod">
          <ac:chgData name="Ball, Brittni M" userId="9d4dc2e0-3d9a-424b-961d-051100ca19ac" providerId="ADAL" clId="{63F644ED-5C62-4DF4-A8D1-FE3770E91D33}" dt="2025-07-28T17:18:56.978" v="373" actId="1076"/>
          <ac:spMkLst>
            <pc:docMk/>
            <pc:sldMk cId="2092738643" sldId="853"/>
            <ac:spMk id="32" creationId="{CBC1C194-A4A8-1F49-0DC4-CCD0B988EA66}"/>
          </ac:spMkLst>
        </pc:spChg>
        <pc:spChg chg="del mod">
          <ac:chgData name="Ball, Brittni M" userId="9d4dc2e0-3d9a-424b-961d-051100ca19ac" providerId="ADAL" clId="{63F644ED-5C62-4DF4-A8D1-FE3770E91D33}" dt="2025-07-28T17:15:19.761" v="292" actId="478"/>
          <ac:spMkLst>
            <pc:docMk/>
            <pc:sldMk cId="2092738643" sldId="853"/>
            <ac:spMk id="33" creationId="{75C77284-AC34-9D18-6544-632785D7CA1B}"/>
          </ac:spMkLst>
        </pc:spChg>
        <pc:spChg chg="del mod">
          <ac:chgData name="Ball, Brittni M" userId="9d4dc2e0-3d9a-424b-961d-051100ca19ac" providerId="ADAL" clId="{63F644ED-5C62-4DF4-A8D1-FE3770E91D33}" dt="2025-07-28T17:15:20.628" v="293" actId="478"/>
          <ac:spMkLst>
            <pc:docMk/>
            <pc:sldMk cId="2092738643" sldId="853"/>
            <ac:spMk id="34" creationId="{148BC999-2DA0-6C98-558C-1D3F9275E412}"/>
          </ac:spMkLst>
        </pc:spChg>
        <pc:spChg chg="del mod">
          <ac:chgData name="Ball, Brittni M" userId="9d4dc2e0-3d9a-424b-961d-051100ca19ac" providerId="ADAL" clId="{63F644ED-5C62-4DF4-A8D1-FE3770E91D33}" dt="2025-07-28T17:15:21.131" v="294" actId="478"/>
          <ac:spMkLst>
            <pc:docMk/>
            <pc:sldMk cId="2092738643" sldId="853"/>
            <ac:spMk id="35" creationId="{29253856-EA5D-B150-D8D6-BFD802CBFDF6}"/>
          </ac:spMkLst>
        </pc:spChg>
        <pc:spChg chg="del mod">
          <ac:chgData name="Ball, Brittni M" userId="9d4dc2e0-3d9a-424b-961d-051100ca19ac" providerId="ADAL" clId="{63F644ED-5C62-4DF4-A8D1-FE3770E91D33}" dt="2025-07-28T17:15:21.777" v="295" actId="478"/>
          <ac:spMkLst>
            <pc:docMk/>
            <pc:sldMk cId="2092738643" sldId="853"/>
            <ac:spMk id="36" creationId="{2C0CB884-64D0-0588-6DCC-FC2EE182ACD0}"/>
          </ac:spMkLst>
        </pc:spChg>
        <pc:spChg chg="mod">
          <ac:chgData name="Ball, Brittni M" userId="9d4dc2e0-3d9a-424b-961d-051100ca19ac" providerId="ADAL" clId="{63F644ED-5C62-4DF4-A8D1-FE3770E91D33}" dt="2025-07-28T17:18:31" v="372" actId="27803"/>
          <ac:spMkLst>
            <pc:docMk/>
            <pc:sldMk cId="2092738643" sldId="853"/>
            <ac:spMk id="37" creationId="{BF8A8CE4-0215-84A5-0DB6-365C39EF8DAD}"/>
          </ac:spMkLst>
        </pc:spChg>
        <pc:spChg chg="mod">
          <ac:chgData name="Ball, Brittni M" userId="9d4dc2e0-3d9a-424b-961d-051100ca19ac" providerId="ADAL" clId="{63F644ED-5C62-4DF4-A8D1-FE3770E91D33}" dt="2025-07-28T17:18:31" v="372" actId="27803"/>
          <ac:spMkLst>
            <pc:docMk/>
            <pc:sldMk cId="2092738643" sldId="853"/>
            <ac:spMk id="39" creationId="{3ABF39F2-7FDB-518B-0AC7-16E34AA18727}"/>
          </ac:spMkLst>
        </pc:spChg>
        <pc:spChg chg="mod">
          <ac:chgData name="Ball, Brittni M" userId="9d4dc2e0-3d9a-424b-961d-051100ca19ac" providerId="ADAL" clId="{63F644ED-5C62-4DF4-A8D1-FE3770E91D33}" dt="2025-07-28T17:18:31" v="372" actId="27803"/>
          <ac:spMkLst>
            <pc:docMk/>
            <pc:sldMk cId="2092738643" sldId="853"/>
            <ac:spMk id="47" creationId="{C2C31586-21AD-A6D6-9C0B-A62EAE0B6F49}"/>
          </ac:spMkLst>
        </pc:spChg>
        <pc:spChg chg="mod">
          <ac:chgData name="Ball, Brittni M" userId="9d4dc2e0-3d9a-424b-961d-051100ca19ac" providerId="ADAL" clId="{63F644ED-5C62-4DF4-A8D1-FE3770E91D33}" dt="2025-07-28T17:18:31" v="372" actId="27803"/>
          <ac:spMkLst>
            <pc:docMk/>
            <pc:sldMk cId="2092738643" sldId="853"/>
            <ac:spMk id="59" creationId="{1C3EEDEE-14AB-0855-2AF0-B5C6CBD8D0C3}"/>
          </ac:spMkLst>
        </pc:spChg>
        <pc:picChg chg="mod">
          <ac:chgData name="Ball, Brittni M" userId="9d4dc2e0-3d9a-424b-961d-051100ca19ac" providerId="ADAL" clId="{63F644ED-5C62-4DF4-A8D1-FE3770E91D33}" dt="2025-07-28T17:17:09.837" v="358" actId="1076"/>
          <ac:picMkLst>
            <pc:docMk/>
            <pc:sldMk cId="2092738643" sldId="853"/>
            <ac:picMk id="40" creationId="{E9CB5219-60E8-FA66-85E9-B67DB3FFAE87}"/>
          </ac:picMkLst>
        </pc:picChg>
        <pc:picChg chg="mod">
          <ac:chgData name="Ball, Brittni M" userId="9d4dc2e0-3d9a-424b-961d-051100ca19ac" providerId="ADAL" clId="{63F644ED-5C62-4DF4-A8D1-FE3770E91D33}" dt="2025-07-28T17:17:09.837" v="358" actId="1076"/>
          <ac:picMkLst>
            <pc:docMk/>
            <pc:sldMk cId="2092738643" sldId="853"/>
            <ac:picMk id="42" creationId="{5C65DAD7-2898-E35C-5FB8-3641F7DD71B4}"/>
          </ac:picMkLst>
        </pc:picChg>
        <pc:picChg chg="mod">
          <ac:chgData name="Ball, Brittni M" userId="9d4dc2e0-3d9a-424b-961d-051100ca19ac" providerId="ADAL" clId="{63F644ED-5C62-4DF4-A8D1-FE3770E91D33}" dt="2025-07-28T17:17:09.837" v="358" actId="1076"/>
          <ac:picMkLst>
            <pc:docMk/>
            <pc:sldMk cId="2092738643" sldId="853"/>
            <ac:picMk id="44" creationId="{B8EEFF41-4A85-BCD2-5854-DA589E40432E}"/>
          </ac:picMkLst>
        </pc:picChg>
        <pc:picChg chg="mod">
          <ac:chgData name="Ball, Brittni M" userId="9d4dc2e0-3d9a-424b-961d-051100ca19ac" providerId="ADAL" clId="{63F644ED-5C62-4DF4-A8D1-FE3770E91D33}" dt="2025-07-28T17:17:09.837" v="358" actId="1076"/>
          <ac:picMkLst>
            <pc:docMk/>
            <pc:sldMk cId="2092738643" sldId="853"/>
            <ac:picMk id="46" creationId="{0F3DF438-5047-72A9-F935-0A4EF6ADE5AE}"/>
          </ac:picMkLst>
        </pc:picChg>
        <pc:picChg chg="mod">
          <ac:chgData name="Ball, Brittni M" userId="9d4dc2e0-3d9a-424b-961d-051100ca19ac" providerId="ADAL" clId="{63F644ED-5C62-4DF4-A8D1-FE3770E91D33}" dt="2025-07-28T17:17:09.837" v="358" actId="1076"/>
          <ac:picMkLst>
            <pc:docMk/>
            <pc:sldMk cId="2092738643" sldId="853"/>
            <ac:picMk id="50" creationId="{9444C054-C309-77E7-88D6-8A03A6824C80}"/>
          </ac:picMkLst>
        </pc:picChg>
      </pc:sldChg>
      <pc:sldChg chg="modSp mod setBg">
        <pc:chgData name="Ball, Brittni M" userId="9d4dc2e0-3d9a-424b-961d-051100ca19ac" providerId="ADAL" clId="{63F644ED-5C62-4DF4-A8D1-FE3770E91D33}" dt="2025-07-28T17:20:44.902" v="410" actId="113"/>
        <pc:sldMkLst>
          <pc:docMk/>
          <pc:sldMk cId="4042518221" sldId="854"/>
        </pc:sldMkLst>
        <pc:spChg chg="mod">
          <ac:chgData name="Ball, Brittni M" userId="9d4dc2e0-3d9a-424b-961d-051100ca19ac" providerId="ADAL" clId="{63F644ED-5C62-4DF4-A8D1-FE3770E91D33}" dt="2025-07-28T17:20:32.349" v="408"/>
          <ac:spMkLst>
            <pc:docMk/>
            <pc:sldMk cId="4042518221" sldId="854"/>
            <ac:spMk id="2" creationId="{5345E2A9-B0D8-5777-D71C-7A8B9ABA2B3D}"/>
          </ac:spMkLst>
        </pc:spChg>
        <pc:spChg chg="mod">
          <ac:chgData name="Ball, Brittni M" userId="9d4dc2e0-3d9a-424b-961d-051100ca19ac" providerId="ADAL" clId="{63F644ED-5C62-4DF4-A8D1-FE3770E91D33}" dt="2025-07-28T17:20:44.902" v="410" actId="113"/>
          <ac:spMkLst>
            <pc:docMk/>
            <pc:sldMk cId="4042518221" sldId="854"/>
            <ac:spMk id="7" creationId="{E83672B3-5362-64EF-2EFB-D993AA0E6512}"/>
          </ac:spMkLst>
        </pc:spChg>
        <pc:spChg chg="mod">
          <ac:chgData name="Ball, Brittni M" userId="9d4dc2e0-3d9a-424b-961d-051100ca19ac" providerId="ADAL" clId="{63F644ED-5C62-4DF4-A8D1-FE3770E91D33}" dt="2025-07-28T17:20:44.902" v="410" actId="113"/>
          <ac:spMkLst>
            <pc:docMk/>
            <pc:sldMk cId="4042518221" sldId="854"/>
            <ac:spMk id="11" creationId="{05A17CDE-9F57-3FC4-A82D-1427AC3C5639}"/>
          </ac:spMkLst>
        </pc:spChg>
        <pc:spChg chg="mod">
          <ac:chgData name="Ball, Brittni M" userId="9d4dc2e0-3d9a-424b-961d-051100ca19ac" providerId="ADAL" clId="{63F644ED-5C62-4DF4-A8D1-FE3770E91D33}" dt="2025-07-28T17:20:44.902" v="410" actId="113"/>
          <ac:spMkLst>
            <pc:docMk/>
            <pc:sldMk cId="4042518221" sldId="854"/>
            <ac:spMk id="15" creationId="{9D052317-C699-C675-2222-7EAA05F95E94}"/>
          </ac:spMkLst>
        </pc:spChg>
        <pc:spChg chg="mod">
          <ac:chgData name="Ball, Brittni M" userId="9d4dc2e0-3d9a-424b-961d-051100ca19ac" providerId="ADAL" clId="{63F644ED-5C62-4DF4-A8D1-FE3770E91D33}" dt="2025-07-28T17:02:59.823" v="0"/>
          <ac:spMkLst>
            <pc:docMk/>
            <pc:sldMk cId="4042518221" sldId="854"/>
            <ac:spMk id="19" creationId="{151413BE-17A0-6BE0-E503-5FECDA8252A4}"/>
          </ac:spMkLst>
        </pc:spChg>
      </pc:sldChg>
      <pc:sldChg chg="modSp del">
        <pc:chgData name="Ball, Brittni M" userId="9d4dc2e0-3d9a-424b-961d-051100ca19ac" providerId="ADAL" clId="{63F644ED-5C62-4DF4-A8D1-FE3770E91D33}" dt="2025-07-28T17:10:21.155" v="172" actId="47"/>
        <pc:sldMkLst>
          <pc:docMk/>
          <pc:sldMk cId="2244734855" sldId="856"/>
        </pc:sldMkLst>
        <pc:spChg chg="mod">
          <ac:chgData name="Ball, Brittni M" userId="9d4dc2e0-3d9a-424b-961d-051100ca19ac" providerId="ADAL" clId="{63F644ED-5C62-4DF4-A8D1-FE3770E91D33}" dt="2025-07-28T17:02:59.823" v="0"/>
          <ac:spMkLst>
            <pc:docMk/>
            <pc:sldMk cId="2244734855" sldId="856"/>
            <ac:spMk id="4" creationId="{00000000-0000-0000-0000-000000000000}"/>
          </ac:spMkLst>
        </pc:spChg>
      </pc:sldChg>
      <pc:sldMasterChg chg="modSldLayout">
        <pc:chgData name="Ball, Brittni M" userId="9d4dc2e0-3d9a-424b-961d-051100ca19ac" providerId="ADAL" clId="{63F644ED-5C62-4DF4-A8D1-FE3770E91D33}" dt="2025-07-28T17:08:12.131" v="147"/>
        <pc:sldMasterMkLst>
          <pc:docMk/>
          <pc:sldMasterMk cId="2733241592" sldId="2147483706"/>
        </pc:sldMasterMkLst>
        <pc:sldLayoutChg chg="addSp delSp mod">
          <pc:chgData name="Ball, Brittni M" userId="9d4dc2e0-3d9a-424b-961d-051100ca19ac" providerId="ADAL" clId="{63F644ED-5C62-4DF4-A8D1-FE3770E91D33}" dt="2025-07-28T17:08:00.278" v="146" actId="478"/>
          <pc:sldLayoutMkLst>
            <pc:docMk/>
            <pc:sldMasterMk cId="2733241592" sldId="2147483706"/>
            <pc:sldLayoutMk cId="1221725279" sldId="2147483757"/>
          </pc:sldLayoutMkLst>
          <pc:picChg chg="add del">
            <ac:chgData name="Ball, Brittni M" userId="9d4dc2e0-3d9a-424b-961d-051100ca19ac" providerId="ADAL" clId="{63F644ED-5C62-4DF4-A8D1-FE3770E91D33}" dt="2025-07-28T17:08:00.278" v="146" actId="478"/>
            <ac:picMkLst>
              <pc:docMk/>
              <pc:sldMasterMk cId="2733241592" sldId="2147483706"/>
              <pc:sldLayoutMk cId="1221725279" sldId="2147483757"/>
              <ac:picMk id="3" creationId="{7E3CF590-0FE2-3E8A-CD25-ED672D2DB189}"/>
            </ac:picMkLst>
          </pc:picChg>
        </pc:sldLayoutChg>
        <pc:sldLayoutChg chg="delSp">
          <pc:chgData name="Ball, Brittni M" userId="9d4dc2e0-3d9a-424b-961d-051100ca19ac" providerId="ADAL" clId="{63F644ED-5C62-4DF4-A8D1-FE3770E91D33}" dt="2025-07-28T17:02:59.823" v="0"/>
          <pc:sldLayoutMkLst>
            <pc:docMk/>
            <pc:sldMasterMk cId="2733241592" sldId="2147483706"/>
            <pc:sldLayoutMk cId="832555785" sldId="2147483760"/>
          </pc:sldLayoutMkLst>
          <pc:picChg chg="del">
            <ac:chgData name="Ball, Brittni M" userId="9d4dc2e0-3d9a-424b-961d-051100ca19ac" providerId="ADAL" clId="{63F644ED-5C62-4DF4-A8D1-FE3770E91D33}" dt="2025-07-28T17:02:59.823" v="0"/>
            <ac:picMkLst>
              <pc:docMk/>
              <pc:sldMasterMk cId="2733241592" sldId="2147483706"/>
              <pc:sldLayoutMk cId="832555785" sldId="2147483760"/>
              <ac:picMk id="8" creationId="{D514C6BF-376E-43E8-881D-2E767426990A}"/>
            </ac:picMkLst>
          </pc:picChg>
        </pc:sldLayoutChg>
        <pc:sldLayoutChg chg="delSp">
          <pc:chgData name="Ball, Brittni M" userId="9d4dc2e0-3d9a-424b-961d-051100ca19ac" providerId="ADAL" clId="{63F644ED-5C62-4DF4-A8D1-FE3770E91D33}" dt="2025-07-28T17:02:59.823" v="0"/>
          <pc:sldLayoutMkLst>
            <pc:docMk/>
            <pc:sldMasterMk cId="2733241592" sldId="2147483706"/>
            <pc:sldLayoutMk cId="1693598209" sldId="2147483761"/>
          </pc:sldLayoutMkLst>
          <pc:picChg chg="del">
            <ac:chgData name="Ball, Brittni M" userId="9d4dc2e0-3d9a-424b-961d-051100ca19ac" providerId="ADAL" clId="{63F644ED-5C62-4DF4-A8D1-FE3770E91D33}" dt="2025-07-28T17:02:59.823" v="0"/>
            <ac:picMkLst>
              <pc:docMk/>
              <pc:sldMasterMk cId="2733241592" sldId="2147483706"/>
              <pc:sldLayoutMk cId="1693598209" sldId="2147483761"/>
              <ac:picMk id="11" creationId="{B38B0D13-BD5F-460B-B337-F4A9342026D0}"/>
            </ac:picMkLst>
          </pc:picChg>
          <pc:picChg chg="del">
            <ac:chgData name="Ball, Brittni M" userId="9d4dc2e0-3d9a-424b-961d-051100ca19ac" providerId="ADAL" clId="{63F644ED-5C62-4DF4-A8D1-FE3770E91D33}" dt="2025-07-28T17:02:59.823" v="0"/>
            <ac:picMkLst>
              <pc:docMk/>
              <pc:sldMasterMk cId="2733241592" sldId="2147483706"/>
              <pc:sldLayoutMk cId="1693598209" sldId="2147483761"/>
              <ac:picMk id="13" creationId="{BE72876B-D3DA-4462-9E24-3354D8D02A27}"/>
            </ac:picMkLst>
          </pc:picChg>
          <pc:picChg chg="del">
            <ac:chgData name="Ball, Brittni M" userId="9d4dc2e0-3d9a-424b-961d-051100ca19ac" providerId="ADAL" clId="{63F644ED-5C62-4DF4-A8D1-FE3770E91D33}" dt="2025-07-28T17:02:59.823" v="0"/>
            <ac:picMkLst>
              <pc:docMk/>
              <pc:sldMasterMk cId="2733241592" sldId="2147483706"/>
              <pc:sldLayoutMk cId="1693598209" sldId="2147483761"/>
              <ac:picMk id="15" creationId="{14A539B6-6E3F-41BA-ACE2-76E8BB651636}"/>
            </ac:picMkLst>
          </pc:picChg>
        </pc:sldLayoutChg>
        <pc:sldLayoutChg chg="delSp">
          <pc:chgData name="Ball, Brittni M" userId="9d4dc2e0-3d9a-424b-961d-051100ca19ac" providerId="ADAL" clId="{63F644ED-5C62-4DF4-A8D1-FE3770E91D33}" dt="2025-07-28T17:02:59.823" v="0"/>
          <pc:sldLayoutMkLst>
            <pc:docMk/>
            <pc:sldMasterMk cId="2733241592" sldId="2147483706"/>
            <pc:sldLayoutMk cId="1747422720" sldId="2147483762"/>
          </pc:sldLayoutMkLst>
          <pc:cxnChg chg="del">
            <ac:chgData name="Ball, Brittni M" userId="9d4dc2e0-3d9a-424b-961d-051100ca19ac" providerId="ADAL" clId="{63F644ED-5C62-4DF4-A8D1-FE3770E91D33}" dt="2025-07-28T17:02:59.823" v="0"/>
            <ac:cxnSpMkLst>
              <pc:docMk/>
              <pc:sldMasterMk cId="2733241592" sldId="2147483706"/>
              <pc:sldLayoutMk cId="1747422720" sldId="2147483762"/>
              <ac:cxnSpMk id="16" creationId="{463D7850-C2A6-43CE-BBE4-8E81A0A593BF}"/>
            </ac:cxnSpMkLst>
          </pc:cxnChg>
          <pc:cxnChg chg="del">
            <ac:chgData name="Ball, Brittni M" userId="9d4dc2e0-3d9a-424b-961d-051100ca19ac" providerId="ADAL" clId="{63F644ED-5C62-4DF4-A8D1-FE3770E91D33}" dt="2025-07-28T17:02:59.823" v="0"/>
            <ac:cxnSpMkLst>
              <pc:docMk/>
              <pc:sldMasterMk cId="2733241592" sldId="2147483706"/>
              <pc:sldLayoutMk cId="1747422720" sldId="2147483762"/>
              <ac:cxnSpMk id="20" creationId="{EBAD3E03-2E3B-440C-9105-6F9D33006D66}"/>
            </ac:cxnSpMkLst>
          </pc:cxnChg>
        </pc:sldLayoutChg>
        <pc:sldLayoutChg chg="delSp">
          <pc:chgData name="Ball, Brittni M" userId="9d4dc2e0-3d9a-424b-961d-051100ca19ac" providerId="ADAL" clId="{63F644ED-5C62-4DF4-A8D1-FE3770E91D33}" dt="2025-07-28T17:02:59.823" v="0"/>
          <pc:sldLayoutMkLst>
            <pc:docMk/>
            <pc:sldMasterMk cId="2733241592" sldId="2147483706"/>
            <pc:sldLayoutMk cId="1433663632" sldId="2147483763"/>
          </pc:sldLayoutMkLst>
          <pc:cxnChg chg="del">
            <ac:chgData name="Ball, Brittni M" userId="9d4dc2e0-3d9a-424b-961d-051100ca19ac" providerId="ADAL" clId="{63F644ED-5C62-4DF4-A8D1-FE3770E91D33}" dt="2025-07-28T17:02:59.823" v="0"/>
            <ac:cxnSpMkLst>
              <pc:docMk/>
              <pc:sldMasterMk cId="2733241592" sldId="2147483706"/>
              <pc:sldLayoutMk cId="1433663632" sldId="2147483763"/>
              <ac:cxnSpMk id="10" creationId="{4E4B72DA-52CB-4D39-A342-8857B4D959B2}"/>
            </ac:cxnSpMkLst>
          </pc:cxnChg>
          <pc:cxnChg chg="del">
            <ac:chgData name="Ball, Brittni M" userId="9d4dc2e0-3d9a-424b-961d-051100ca19ac" providerId="ADAL" clId="{63F644ED-5C62-4DF4-A8D1-FE3770E91D33}" dt="2025-07-28T17:02:59.823" v="0"/>
            <ac:cxnSpMkLst>
              <pc:docMk/>
              <pc:sldMasterMk cId="2733241592" sldId="2147483706"/>
              <pc:sldLayoutMk cId="1433663632" sldId="2147483763"/>
              <ac:cxnSpMk id="15" creationId="{21D9BCDA-DFB7-41A4-A7C7-CEE86CEDCBE5}"/>
            </ac:cxnSpMkLst>
          </pc:cxnChg>
        </pc:sldLayoutChg>
        <pc:sldLayoutChg chg="delSp">
          <pc:chgData name="Ball, Brittni M" userId="9d4dc2e0-3d9a-424b-961d-051100ca19ac" providerId="ADAL" clId="{63F644ED-5C62-4DF4-A8D1-FE3770E91D33}" dt="2025-07-28T17:02:59.823" v="0"/>
          <pc:sldLayoutMkLst>
            <pc:docMk/>
            <pc:sldMasterMk cId="2733241592" sldId="2147483706"/>
            <pc:sldLayoutMk cId="1742768589" sldId="2147483764"/>
          </pc:sldLayoutMkLst>
          <pc:cxnChg chg="del">
            <ac:chgData name="Ball, Brittni M" userId="9d4dc2e0-3d9a-424b-961d-051100ca19ac" providerId="ADAL" clId="{63F644ED-5C62-4DF4-A8D1-FE3770E91D33}" dt="2025-07-28T17:02:59.823" v="0"/>
            <ac:cxnSpMkLst>
              <pc:docMk/>
              <pc:sldMasterMk cId="2733241592" sldId="2147483706"/>
              <pc:sldLayoutMk cId="1742768589" sldId="2147483764"/>
              <ac:cxnSpMk id="16" creationId="{463D7850-C2A6-43CE-BBE4-8E81A0A593BF}"/>
            </ac:cxnSpMkLst>
          </pc:cxnChg>
          <pc:cxnChg chg="del">
            <ac:chgData name="Ball, Brittni M" userId="9d4dc2e0-3d9a-424b-961d-051100ca19ac" providerId="ADAL" clId="{63F644ED-5C62-4DF4-A8D1-FE3770E91D33}" dt="2025-07-28T17:02:59.823" v="0"/>
            <ac:cxnSpMkLst>
              <pc:docMk/>
              <pc:sldMasterMk cId="2733241592" sldId="2147483706"/>
              <pc:sldLayoutMk cId="1742768589" sldId="2147483764"/>
              <ac:cxnSpMk id="20" creationId="{EBAD3E03-2E3B-440C-9105-6F9D33006D66}"/>
            </ac:cxnSpMkLst>
          </pc:cxnChg>
        </pc:sldLayoutChg>
        <pc:sldLayoutChg chg="delSp">
          <pc:chgData name="Ball, Brittni M" userId="9d4dc2e0-3d9a-424b-961d-051100ca19ac" providerId="ADAL" clId="{63F644ED-5C62-4DF4-A8D1-FE3770E91D33}" dt="2025-07-28T17:02:59.823" v="0"/>
          <pc:sldLayoutMkLst>
            <pc:docMk/>
            <pc:sldMasterMk cId="2733241592" sldId="2147483706"/>
            <pc:sldLayoutMk cId="2651299708" sldId="2147483766"/>
          </pc:sldLayoutMkLst>
          <pc:cxnChg chg="del">
            <ac:chgData name="Ball, Brittni M" userId="9d4dc2e0-3d9a-424b-961d-051100ca19ac" providerId="ADAL" clId="{63F644ED-5C62-4DF4-A8D1-FE3770E91D33}" dt="2025-07-28T17:02:59.823" v="0"/>
            <ac:cxnSpMkLst>
              <pc:docMk/>
              <pc:sldMasterMk cId="2733241592" sldId="2147483706"/>
              <pc:sldLayoutMk cId="2651299708" sldId="2147483766"/>
              <ac:cxnSpMk id="10" creationId="{66988B2D-0240-4256-8268-4B9FF1E72363}"/>
            </ac:cxnSpMkLst>
          </pc:cxnChg>
          <pc:cxnChg chg="del">
            <ac:chgData name="Ball, Brittni M" userId="9d4dc2e0-3d9a-424b-961d-051100ca19ac" providerId="ADAL" clId="{63F644ED-5C62-4DF4-A8D1-FE3770E91D33}" dt="2025-07-28T17:02:59.823" v="0"/>
            <ac:cxnSpMkLst>
              <pc:docMk/>
              <pc:sldMasterMk cId="2733241592" sldId="2147483706"/>
              <pc:sldLayoutMk cId="2651299708" sldId="2147483766"/>
              <ac:cxnSpMk id="12" creationId="{D8EEAAE1-3D04-41C3-B2D2-B3BEF34C3B27}"/>
            </ac:cxnSpMkLst>
          </pc:cxnChg>
        </pc:sldLayoutChg>
        <pc:sldLayoutChg chg="delSp">
          <pc:chgData name="Ball, Brittni M" userId="9d4dc2e0-3d9a-424b-961d-051100ca19ac" providerId="ADAL" clId="{63F644ED-5C62-4DF4-A8D1-FE3770E91D33}" dt="2025-07-28T17:08:12.131" v="147"/>
          <pc:sldLayoutMkLst>
            <pc:docMk/>
            <pc:sldMasterMk cId="2733241592" sldId="2147483706"/>
            <pc:sldLayoutMk cId="1861306298" sldId="2147483767"/>
          </pc:sldLayoutMkLst>
          <pc:picChg chg="del">
            <ac:chgData name="Ball, Brittni M" userId="9d4dc2e0-3d9a-424b-961d-051100ca19ac" providerId="ADAL" clId="{63F644ED-5C62-4DF4-A8D1-FE3770E91D33}" dt="2025-07-28T17:08:12.131" v="147"/>
            <ac:picMkLst>
              <pc:docMk/>
              <pc:sldMasterMk cId="2733241592" sldId="2147483706"/>
              <pc:sldLayoutMk cId="1861306298" sldId="2147483767"/>
              <ac:picMk id="13" creationId="{B0DFD584-E5CF-41EF-B51E-679CE22DDF93}"/>
            </ac:picMkLst>
          </pc:picChg>
          <pc:picChg chg="del">
            <ac:chgData name="Ball, Brittni M" userId="9d4dc2e0-3d9a-424b-961d-051100ca19ac" providerId="ADAL" clId="{63F644ED-5C62-4DF4-A8D1-FE3770E91D33}" dt="2025-07-28T17:08:12.131" v="147"/>
            <ac:picMkLst>
              <pc:docMk/>
              <pc:sldMasterMk cId="2733241592" sldId="2147483706"/>
              <pc:sldLayoutMk cId="1861306298" sldId="2147483767"/>
              <ac:picMk id="14" creationId="{E5C02DDF-25A6-42C7-9525-F279CE2095C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EE643F-D3D0-420C-9154-897BC8382D55}" type="datetimeFigureOut">
              <a:rPr lang="en-US" smtClean="0"/>
              <a:t>7/28/2025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6017B3-93C5-449F-853E-8C98CF00AE84}" type="slidenum">
              <a:rPr lang="en-US" smtClean="0"/>
              <a:t>‹#›</a:t>
            </a:fld>
            <a:endParaRPr lang="en-US"/>
          </a:p>
        </p:txBody>
      </p:sp>
    </p:spTree>
    <p:extLst>
      <p:ext uri="{BB962C8B-B14F-4D97-AF65-F5344CB8AC3E}">
        <p14:creationId xmlns:p14="http://schemas.microsoft.com/office/powerpoint/2010/main" val="39518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rgbClr val="336600"/>
                </a:solidFill>
                <a:latin typeface="Arial" pitchFamily="34" charset="0"/>
              </a:defRPr>
            </a:lvl1pPr>
            <a:lvl2pPr marL="768019" indent="-295392" eaLnBrk="0" hangingPunct="0">
              <a:defRPr sz="2500" b="1">
                <a:solidFill>
                  <a:srgbClr val="336600"/>
                </a:solidFill>
                <a:latin typeface="Arial" pitchFamily="34" charset="0"/>
              </a:defRPr>
            </a:lvl2pPr>
            <a:lvl3pPr marL="1181568" indent="-236313" eaLnBrk="0" hangingPunct="0">
              <a:defRPr sz="2500" b="1">
                <a:solidFill>
                  <a:srgbClr val="336600"/>
                </a:solidFill>
                <a:latin typeface="Arial" pitchFamily="34" charset="0"/>
              </a:defRPr>
            </a:lvl3pPr>
            <a:lvl4pPr marL="1654196" indent="-236313" eaLnBrk="0" hangingPunct="0">
              <a:defRPr sz="2500" b="1">
                <a:solidFill>
                  <a:srgbClr val="336600"/>
                </a:solidFill>
                <a:latin typeface="Arial" pitchFamily="34" charset="0"/>
              </a:defRPr>
            </a:lvl4pPr>
            <a:lvl5pPr marL="2126823" indent="-236313" eaLnBrk="0" hangingPunct="0">
              <a:defRPr sz="2500" b="1">
                <a:solidFill>
                  <a:srgbClr val="336600"/>
                </a:solidFill>
                <a:latin typeface="Arial" pitchFamily="34" charset="0"/>
              </a:defRPr>
            </a:lvl5pPr>
            <a:lvl6pPr marL="2599450" indent="-236313" algn="ctr" eaLnBrk="0" fontAlgn="base" hangingPunct="0">
              <a:spcBef>
                <a:spcPct val="0"/>
              </a:spcBef>
              <a:spcAft>
                <a:spcPct val="0"/>
              </a:spcAft>
              <a:defRPr sz="2500" b="1">
                <a:solidFill>
                  <a:srgbClr val="336600"/>
                </a:solidFill>
                <a:latin typeface="Arial" pitchFamily="34" charset="0"/>
              </a:defRPr>
            </a:lvl6pPr>
            <a:lvl7pPr marL="3072076" indent="-236313" algn="ctr" eaLnBrk="0" fontAlgn="base" hangingPunct="0">
              <a:spcBef>
                <a:spcPct val="0"/>
              </a:spcBef>
              <a:spcAft>
                <a:spcPct val="0"/>
              </a:spcAft>
              <a:defRPr sz="2500" b="1">
                <a:solidFill>
                  <a:srgbClr val="336600"/>
                </a:solidFill>
                <a:latin typeface="Arial" pitchFamily="34" charset="0"/>
              </a:defRPr>
            </a:lvl7pPr>
            <a:lvl8pPr marL="3544704" indent="-236313" algn="ctr" eaLnBrk="0" fontAlgn="base" hangingPunct="0">
              <a:spcBef>
                <a:spcPct val="0"/>
              </a:spcBef>
              <a:spcAft>
                <a:spcPct val="0"/>
              </a:spcAft>
              <a:defRPr sz="2500" b="1">
                <a:solidFill>
                  <a:srgbClr val="336600"/>
                </a:solidFill>
                <a:latin typeface="Arial" pitchFamily="34" charset="0"/>
              </a:defRPr>
            </a:lvl8pPr>
            <a:lvl9pPr marL="4017331" indent="-236313" algn="ctr" eaLnBrk="0" fontAlgn="base" hangingPunct="0">
              <a:spcBef>
                <a:spcPct val="0"/>
              </a:spcBef>
              <a:spcAft>
                <a:spcPct val="0"/>
              </a:spcAft>
              <a:defRPr sz="2500" b="1">
                <a:solidFill>
                  <a:srgbClr val="336600"/>
                </a:solidFill>
                <a:latin typeface="Arial" pitchFamily="34" charset="0"/>
              </a:defRPr>
            </a:lvl9pPr>
          </a:lstStyle>
          <a:p>
            <a:pPr marL="0" marR="0" lvl="0" indent="0" algn="r" defTabSz="945307" rtl="0" eaLnBrk="0" fontAlgn="base" latinLnBrk="0" hangingPunct="0">
              <a:lnSpc>
                <a:spcPct val="100000"/>
              </a:lnSpc>
              <a:spcBef>
                <a:spcPct val="0"/>
              </a:spcBef>
              <a:spcAft>
                <a:spcPct val="0"/>
              </a:spcAft>
              <a:buClrTx/>
              <a:buSzTx/>
              <a:buFontTx/>
              <a:buNone/>
              <a:tabLst/>
              <a:defRPr/>
            </a:pPr>
            <a:fld id="{C5EFA9C6-2065-4F18-8A3D-8648639A204A}"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45307"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7587" name="Rectangle 2"/>
          <p:cNvSpPr>
            <a:spLocks noGrp="1" noRot="1" noChangeAspect="1" noChangeArrowheads="1" noTextEdit="1"/>
          </p:cNvSpPr>
          <p:nvPr>
            <p:ph type="sldImg"/>
          </p:nvPr>
        </p:nvSpPr>
        <p:spPr>
          <a:xfrm>
            <a:off x="1524000" y="703263"/>
            <a:ext cx="4586288" cy="2581275"/>
          </a:xfrm>
          <a:ln/>
        </p:spPr>
      </p:sp>
      <p:sp>
        <p:nvSpPr>
          <p:cNvPr id="67588" name="Rectangle 3"/>
          <p:cNvSpPr>
            <a:spLocks noGrp="1" noChangeArrowheads="1"/>
          </p:cNvSpPr>
          <p:nvPr>
            <p:ph type="body" idx="1"/>
          </p:nvPr>
        </p:nvSpPr>
        <p:spPr>
          <a:xfrm>
            <a:off x="237091" y="3439995"/>
            <a:ext cx="6322387" cy="52836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33057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rgbClr val="336600"/>
                </a:solidFill>
                <a:latin typeface="Arial" pitchFamily="34" charset="0"/>
              </a:defRPr>
            </a:lvl1pPr>
            <a:lvl2pPr marL="768019" indent="-295392" eaLnBrk="0" hangingPunct="0">
              <a:defRPr sz="2500" b="1">
                <a:solidFill>
                  <a:srgbClr val="336600"/>
                </a:solidFill>
                <a:latin typeface="Arial" pitchFamily="34" charset="0"/>
              </a:defRPr>
            </a:lvl2pPr>
            <a:lvl3pPr marL="1181568" indent="-236313" eaLnBrk="0" hangingPunct="0">
              <a:defRPr sz="2500" b="1">
                <a:solidFill>
                  <a:srgbClr val="336600"/>
                </a:solidFill>
                <a:latin typeface="Arial" pitchFamily="34" charset="0"/>
              </a:defRPr>
            </a:lvl3pPr>
            <a:lvl4pPr marL="1654196" indent="-236313" eaLnBrk="0" hangingPunct="0">
              <a:defRPr sz="2500" b="1">
                <a:solidFill>
                  <a:srgbClr val="336600"/>
                </a:solidFill>
                <a:latin typeface="Arial" pitchFamily="34" charset="0"/>
              </a:defRPr>
            </a:lvl4pPr>
            <a:lvl5pPr marL="2126823" indent="-236313" eaLnBrk="0" hangingPunct="0">
              <a:defRPr sz="2500" b="1">
                <a:solidFill>
                  <a:srgbClr val="336600"/>
                </a:solidFill>
                <a:latin typeface="Arial" pitchFamily="34" charset="0"/>
              </a:defRPr>
            </a:lvl5pPr>
            <a:lvl6pPr marL="2599450" indent="-236313" algn="ctr" eaLnBrk="0" fontAlgn="base" hangingPunct="0">
              <a:spcBef>
                <a:spcPct val="0"/>
              </a:spcBef>
              <a:spcAft>
                <a:spcPct val="0"/>
              </a:spcAft>
              <a:defRPr sz="2500" b="1">
                <a:solidFill>
                  <a:srgbClr val="336600"/>
                </a:solidFill>
                <a:latin typeface="Arial" pitchFamily="34" charset="0"/>
              </a:defRPr>
            </a:lvl6pPr>
            <a:lvl7pPr marL="3072076" indent="-236313" algn="ctr" eaLnBrk="0" fontAlgn="base" hangingPunct="0">
              <a:spcBef>
                <a:spcPct val="0"/>
              </a:spcBef>
              <a:spcAft>
                <a:spcPct val="0"/>
              </a:spcAft>
              <a:defRPr sz="2500" b="1">
                <a:solidFill>
                  <a:srgbClr val="336600"/>
                </a:solidFill>
                <a:latin typeface="Arial" pitchFamily="34" charset="0"/>
              </a:defRPr>
            </a:lvl7pPr>
            <a:lvl8pPr marL="3544704" indent="-236313" algn="ctr" eaLnBrk="0" fontAlgn="base" hangingPunct="0">
              <a:spcBef>
                <a:spcPct val="0"/>
              </a:spcBef>
              <a:spcAft>
                <a:spcPct val="0"/>
              </a:spcAft>
              <a:defRPr sz="2500" b="1">
                <a:solidFill>
                  <a:srgbClr val="336600"/>
                </a:solidFill>
                <a:latin typeface="Arial" pitchFamily="34" charset="0"/>
              </a:defRPr>
            </a:lvl8pPr>
            <a:lvl9pPr marL="4017331" indent="-236313" algn="ctr" eaLnBrk="0" fontAlgn="base" hangingPunct="0">
              <a:spcBef>
                <a:spcPct val="0"/>
              </a:spcBef>
              <a:spcAft>
                <a:spcPct val="0"/>
              </a:spcAft>
              <a:defRPr sz="2500" b="1">
                <a:solidFill>
                  <a:srgbClr val="336600"/>
                </a:solidFill>
                <a:latin typeface="Arial" pitchFamily="34" charset="0"/>
              </a:defRPr>
            </a:lvl9pPr>
          </a:lstStyle>
          <a:p>
            <a:pPr marL="0" marR="0" lvl="0" indent="0" algn="r" defTabSz="945307" rtl="0" eaLnBrk="0" fontAlgn="base" latinLnBrk="0" hangingPunct="0">
              <a:lnSpc>
                <a:spcPct val="100000"/>
              </a:lnSpc>
              <a:spcBef>
                <a:spcPct val="0"/>
              </a:spcBef>
              <a:spcAft>
                <a:spcPct val="0"/>
              </a:spcAft>
              <a:buClrTx/>
              <a:buSzTx/>
              <a:buFontTx/>
              <a:buNone/>
              <a:tabLst/>
              <a:defRPr/>
            </a:pPr>
            <a:fld id="{C5EFA9C6-2065-4F18-8A3D-8648639A204A}"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45307"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67587" name="Rectangle 2"/>
          <p:cNvSpPr>
            <a:spLocks noGrp="1" noRot="1" noChangeAspect="1" noChangeArrowheads="1" noTextEdit="1"/>
          </p:cNvSpPr>
          <p:nvPr>
            <p:ph type="sldImg"/>
          </p:nvPr>
        </p:nvSpPr>
        <p:spPr>
          <a:xfrm>
            <a:off x="1524000" y="703263"/>
            <a:ext cx="4586288" cy="2581275"/>
          </a:xfrm>
          <a:ln/>
        </p:spPr>
      </p:sp>
      <p:sp>
        <p:nvSpPr>
          <p:cNvPr id="67588" name="Rectangle 3"/>
          <p:cNvSpPr>
            <a:spLocks noGrp="1" noChangeArrowheads="1"/>
          </p:cNvSpPr>
          <p:nvPr>
            <p:ph type="body" idx="1"/>
          </p:nvPr>
        </p:nvSpPr>
        <p:spPr>
          <a:xfrm>
            <a:off x="237091" y="3439995"/>
            <a:ext cx="6322387" cy="52836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252609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D9E751-18F4-4B78-AFF9-2FF5AC5887E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355" name="Rectangle 2"/>
          <p:cNvSpPr>
            <a:spLocks noGrp="1" noRot="1" noChangeAspect="1" noChangeArrowheads="1" noTextEdit="1"/>
          </p:cNvSpPr>
          <p:nvPr>
            <p:ph type="sldImg"/>
          </p:nvPr>
        </p:nvSpPr>
        <p:spPr>
          <a:xfrm>
            <a:off x="1743075" y="703263"/>
            <a:ext cx="4368800" cy="2457450"/>
          </a:xfrm>
          <a:ln/>
        </p:spPr>
      </p:sp>
      <p:sp>
        <p:nvSpPr>
          <p:cNvPr id="44036" name="Rectangle 3"/>
          <p:cNvSpPr>
            <a:spLocks noGrp="1" noChangeArrowheads="1"/>
          </p:cNvSpPr>
          <p:nvPr>
            <p:ph type="body" idx="1"/>
          </p:nvPr>
        </p:nvSpPr>
        <p:spPr>
          <a:xfrm>
            <a:off x="388938" y="3236913"/>
            <a:ext cx="6232525" cy="5283200"/>
          </a:xfrm>
        </p:spPr>
        <p:txBody>
          <a:bodyPr/>
          <a:lstStyle/>
          <a:p>
            <a:pPr>
              <a:defRPr/>
            </a:pPr>
            <a:r>
              <a:rPr lang="en-US" sz="2400" dirty="0"/>
              <a:t>So, why should YOU join the network?</a:t>
            </a:r>
          </a:p>
          <a:p>
            <a:pPr>
              <a:defRPr/>
            </a:pPr>
            <a:r>
              <a:rPr lang="en-US" sz="2400" dirty="0"/>
              <a:t>It is both a benefit and a privilege for the dental profession to have had a funded network for these many years.</a:t>
            </a:r>
          </a:p>
          <a:p>
            <a:pPr>
              <a:defRPr/>
            </a:pPr>
            <a:r>
              <a:rPr lang="en-US" sz="2400" dirty="0"/>
              <a:t>Since is funded by NIH, and paid with your tax money, it is a benefit to you that</a:t>
            </a:r>
            <a:r>
              <a:rPr lang="en-US" sz="2400" baseline="0" dirty="0"/>
              <a:t> you could use.</a:t>
            </a:r>
            <a:endParaRPr lang="en-US" sz="2400" dirty="0"/>
          </a:p>
          <a:p>
            <a:pPr>
              <a:defRPr/>
            </a:pPr>
            <a:r>
              <a:rPr lang="en-US" sz="2400" dirty="0"/>
              <a:t>The</a:t>
            </a:r>
            <a:r>
              <a:rPr lang="en-US" sz="2400" baseline="0" dirty="0"/>
              <a:t> major benefit is to have access to </a:t>
            </a:r>
            <a:r>
              <a:rPr lang="en-US" sz="1800" dirty="0">
                <a:solidFill>
                  <a:srgbClr val="A80000"/>
                </a:solidFill>
                <a:latin typeface="Ebrima" panose="02000000000000000000" pitchFamily="2" charset="0"/>
                <a:ea typeface="Ebrima" panose="02000000000000000000" pitchFamily="2" charset="0"/>
                <a:cs typeface="Ebrima" panose="02000000000000000000" pitchFamily="2" charset="0"/>
              </a:rPr>
              <a:t>RESEARCH INFORMATION </a:t>
            </a:r>
            <a:r>
              <a:rPr lang="en-US" sz="1800" dirty="0">
                <a:solidFill>
                  <a:schemeClr val="tx1"/>
                </a:solidFill>
                <a:latin typeface="Ebrima" panose="02000000000000000000" pitchFamily="2" charset="0"/>
                <a:ea typeface="Ebrima" panose="02000000000000000000" pitchFamily="2" charset="0"/>
                <a:cs typeface="Ebrima" panose="02000000000000000000" pitchFamily="2" charset="0"/>
              </a:rPr>
              <a:t>that is </a:t>
            </a:r>
            <a:r>
              <a:rPr lang="en-US" sz="1800" dirty="0">
                <a:solidFill>
                  <a:srgbClr val="B40000"/>
                </a:solidFill>
                <a:latin typeface="Ebrima" panose="02000000000000000000" pitchFamily="2" charset="0"/>
                <a:ea typeface="Ebrima" panose="02000000000000000000" pitchFamily="2" charset="0"/>
                <a:cs typeface="Ebrima" panose="02000000000000000000" pitchFamily="2" charset="0"/>
              </a:rPr>
              <a:t>FREE FROM BIAS from industry </a:t>
            </a:r>
            <a:r>
              <a:rPr lang="en-US" sz="1800" dirty="0">
                <a:solidFill>
                  <a:schemeClr val="tx1"/>
                </a:solidFill>
                <a:latin typeface="Ebrima" panose="02000000000000000000" pitchFamily="2" charset="0"/>
                <a:ea typeface="Ebrima" panose="02000000000000000000" pitchFamily="2" charset="0"/>
                <a:cs typeface="Ebrima" panose="02000000000000000000" pitchFamily="2" charset="0"/>
              </a:rPr>
              <a:t>and </a:t>
            </a:r>
            <a:r>
              <a:rPr lang="en-US" sz="1800" dirty="0">
                <a:solidFill>
                  <a:srgbClr val="B40000"/>
                </a:solidFill>
                <a:latin typeface="Ebrima" panose="02000000000000000000" pitchFamily="2" charset="0"/>
                <a:ea typeface="Ebrima" panose="02000000000000000000" pitchFamily="2" charset="0"/>
                <a:cs typeface="Ebrima" panose="02000000000000000000" pitchFamily="2" charset="0"/>
              </a:rPr>
              <a:t>BASED ON EVIDENCE</a:t>
            </a:r>
          </a:p>
          <a:p>
            <a:pPr>
              <a:defRPr/>
            </a:pPr>
            <a:r>
              <a:rPr lang="en-US" sz="1800" dirty="0">
                <a:solidFill>
                  <a:srgbClr val="B40000"/>
                </a:solidFill>
                <a:latin typeface="Ebrima" panose="02000000000000000000" pitchFamily="2" charset="0"/>
                <a:ea typeface="Ebrima" panose="02000000000000000000" pitchFamily="2" charset="0"/>
                <a:cs typeface="Ebrima" panose="02000000000000000000" pitchFamily="2" charset="0"/>
              </a:rPr>
              <a:t>Another benefit is the chance to participate in studies that you</a:t>
            </a:r>
            <a:r>
              <a:rPr lang="en-US" sz="1800" baseline="0" dirty="0">
                <a:solidFill>
                  <a:srgbClr val="B40000"/>
                </a:solidFill>
                <a:latin typeface="Ebrima" panose="02000000000000000000" pitchFamily="2" charset="0"/>
                <a:ea typeface="Ebrima" panose="02000000000000000000" pitchFamily="2" charset="0"/>
                <a:cs typeface="Ebrima" panose="02000000000000000000" pitchFamily="2" charset="0"/>
              </a:rPr>
              <a:t> choose, that are relevant to you and to your practice and patients</a:t>
            </a:r>
          </a:p>
          <a:p>
            <a:pPr>
              <a:defRPr/>
            </a:pPr>
            <a:r>
              <a:rPr lang="en-US" sz="1800" baseline="0" dirty="0">
                <a:solidFill>
                  <a:srgbClr val="B40000"/>
                </a:solidFill>
                <a:latin typeface="Ebrima" panose="02000000000000000000" pitchFamily="2" charset="0"/>
                <a:ea typeface="Ebrima" panose="02000000000000000000" pitchFamily="2" charset="0"/>
                <a:cs typeface="Ebrima" panose="02000000000000000000" pitchFamily="2" charset="0"/>
              </a:rPr>
              <a:t>You also have the opportunity to interact with academicians, researchers and fellow network members from across the entire United States.</a:t>
            </a:r>
            <a:endParaRPr lang="en-US" sz="1800" dirty="0"/>
          </a:p>
          <a:p>
            <a:pPr>
              <a:defRPr/>
            </a:pPr>
            <a:endParaRPr lang="en-US" sz="1800" dirty="0"/>
          </a:p>
          <a:p>
            <a:pPr>
              <a:defRPr/>
            </a:pPr>
            <a:endParaRPr lang="en-US" sz="1800" dirty="0"/>
          </a:p>
        </p:txBody>
      </p:sp>
    </p:spTree>
    <p:extLst>
      <p:ext uri="{BB962C8B-B14F-4D97-AF65-F5344CB8AC3E}">
        <p14:creationId xmlns:p14="http://schemas.microsoft.com/office/powerpoint/2010/main" val="4139500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411163" y="698500"/>
            <a:ext cx="6184900" cy="3479800"/>
          </a:xfrm>
          <a:ln/>
        </p:spPr>
      </p:sp>
      <p:sp>
        <p:nvSpPr>
          <p:cNvPr id="73731" name="Rectangle 3"/>
          <p:cNvSpPr>
            <a:spLocks noGrp="1" noChangeArrowheads="1"/>
          </p:cNvSpPr>
          <p:nvPr>
            <p:ph type="body" idx="1"/>
          </p:nvPr>
        </p:nvSpPr>
        <p:spPr>
          <a:xfrm>
            <a:off x="933874" y="4412774"/>
            <a:ext cx="5136303" cy="418052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52" tIns="45627" rIns="91252" bIns="45627"/>
          <a:lstStyle/>
          <a:p>
            <a:endParaRPr lang="en-US"/>
          </a:p>
        </p:txBody>
      </p:sp>
    </p:spTree>
    <p:extLst>
      <p:ext uri="{BB962C8B-B14F-4D97-AF65-F5344CB8AC3E}">
        <p14:creationId xmlns:p14="http://schemas.microsoft.com/office/powerpoint/2010/main" val="3712481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instagram.com/nationaldpbrn/?fbclid=IwZXh0bgNhZW0CMTEAAR29NEzX2EVX-sqOrtlryTnNMGW6IQDUlfuyWxCUz-z6bBP7unniOZLTWzI_aem_ZDuBEBlWhOuUMKSX8Flvng" TargetMode="External"/><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instagram.com/nationaldpbrn/?fbclid=IwZXh0bgNhZW0CMTEAAR29NEzX2EVX-sqOrtlryTnNMGW6IQDUlfuyWxCUz-z6bBP7unniOZLTWzI_aem_ZDuBEBlWhOuUMKSX8Flvng" TargetMode="External"/><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ntro Slide - Watermar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1AFCF8C-333C-AB4A-9E7D-40B5AC498B44}"/>
              </a:ext>
            </a:extLst>
          </p:cNvPr>
          <p:cNvSpPr>
            <a:spLocks noGrp="1"/>
          </p:cNvSpPr>
          <p:nvPr>
            <p:ph type="subTitle" idx="1"/>
          </p:nvPr>
        </p:nvSpPr>
        <p:spPr>
          <a:xfrm>
            <a:off x="762000" y="4356261"/>
            <a:ext cx="9144000" cy="1655762"/>
          </a:xfrm>
        </p:spPr>
        <p:txBody>
          <a:bodyPr/>
          <a:lstStyle>
            <a:lvl1pPr marL="0" indent="0" algn="l">
              <a:buNone/>
              <a:defRPr sz="2400" b="0" i="0">
                <a:solidFill>
                  <a:schemeClr val="bg1"/>
                </a:solidFill>
                <a:latin typeface="Proxima Nova Rg" panose="02000506030000020004" pitchFamily="2"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b="1" i="0">
                <a:solidFill>
                  <a:schemeClr val="bg1"/>
                </a:solidFill>
                <a:latin typeface="Proxima Nova Rg" panose="02000506030000020004" pitchFamily="2" charset="0"/>
              </a:defRPr>
            </a:lvl1pPr>
          </a:lstStyle>
          <a:p>
            <a:r>
              <a:rPr lang="en-US" dirty="0"/>
              <a:t>Intro Slide - Monogram</a:t>
            </a:r>
          </a:p>
        </p:txBody>
      </p:sp>
    </p:spTree>
    <p:extLst>
      <p:ext uri="{BB962C8B-B14F-4D97-AF65-F5344CB8AC3E}">
        <p14:creationId xmlns:p14="http://schemas.microsoft.com/office/powerpoint/2010/main" val="2345814535"/>
      </p:ext>
    </p:extLst>
  </p:cSld>
  <p:clrMapOvr>
    <a:masterClrMapping/>
  </p:clrMapOvr>
  <p:hf hdr="0" ftr="0" dt="0"/>
  <p:extLst>
    <p:ext uri="{DCECCB84-F9BA-43D5-87BE-67443E8EF086}">
      <p15:sldGuideLst xmlns:p15="http://schemas.microsoft.com/office/powerpoint/2012/main">
        <p15:guide id="1" pos="6243">
          <p15:clr>
            <a:srgbClr val="FBAE40"/>
          </p15:clr>
        </p15:guide>
        <p15:guide id="2" orient="horz" pos="584">
          <p15:clr>
            <a:srgbClr val="FBAE40"/>
          </p15:clr>
        </p15:guide>
        <p15:guide id="3" orient="horz" pos="991">
          <p15:clr>
            <a:srgbClr val="FBAE40"/>
          </p15:clr>
        </p15:guide>
        <p15:guide id="4" pos="483">
          <p15:clr>
            <a:srgbClr val="FBAE40"/>
          </p15:clr>
        </p15:guide>
        <p15:guide id="5" orient="horz" pos="2558">
          <p15:clr>
            <a:srgbClr val="FBAE40"/>
          </p15:clr>
        </p15:guide>
        <p15:guide id="6" orient="horz" pos="27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ext - Two columns">
    <p:bg>
      <p:bgPr>
        <a:solidFill>
          <a:srgbClr val="C2C2DE">
            <a:alpha val="25000"/>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0" y="1645670"/>
            <a:ext cx="5306656" cy="4351338"/>
          </a:xfrm>
        </p:spPr>
        <p:txBody>
          <a:bodyPr/>
          <a:lstStyle>
            <a:lvl1pPr>
              <a:lnSpc>
                <a:spcPct val="100000"/>
              </a:lnSpc>
              <a:defRPr b="0" i="0">
                <a:latin typeface="Proxima Nova Rg" panose="02000506030000020004" pitchFamily="2" charset="0"/>
              </a:defRPr>
            </a:lvl1pPr>
            <a:lvl2pPr>
              <a:lnSpc>
                <a:spcPct val="100000"/>
              </a:lnSpc>
              <a:defRPr b="0" i="0">
                <a:latin typeface="Proxima Nova Rg" panose="02000506030000020004" pitchFamily="2" charset="0"/>
              </a:defRPr>
            </a:lvl2pPr>
            <a:lvl3pPr>
              <a:lnSpc>
                <a:spcPct val="100000"/>
              </a:lnSpc>
              <a:defRPr b="0" i="0">
                <a:latin typeface="Proxima Nova Rg" panose="02000506030000020004" pitchFamily="2" charset="0"/>
              </a:defRPr>
            </a:lvl3pPr>
            <a:lvl4pPr>
              <a:lnSpc>
                <a:spcPct val="100000"/>
              </a:lnSpc>
              <a:defRPr b="0" i="0">
                <a:latin typeface="Proxima Nova Rg" panose="02000506030000020004" pitchFamily="2" charset="0"/>
              </a:defRPr>
            </a:lvl4pPr>
            <a:lvl5pPr>
              <a:lnSpc>
                <a:spcPct val="100000"/>
              </a:lnSpc>
              <a:defRPr b="0" i="0">
                <a:latin typeface="Proxima Nova Rg"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Title and Text – Two Columns</a:t>
            </a:r>
          </a:p>
        </p:txBody>
      </p:sp>
      <p:sp>
        <p:nvSpPr>
          <p:cNvPr id="7" name="Content Placeholder 2">
            <a:extLst>
              <a:ext uri="{FF2B5EF4-FFF2-40B4-BE49-F238E27FC236}">
                <a16:creationId xmlns:a16="http://schemas.microsoft.com/office/drawing/2014/main" id="{B0220D36-0B0B-184D-8149-9B9135D3625C}"/>
              </a:ext>
            </a:extLst>
          </p:cNvPr>
          <p:cNvSpPr>
            <a:spLocks noGrp="1"/>
          </p:cNvSpPr>
          <p:nvPr>
            <p:ph idx="13"/>
          </p:nvPr>
        </p:nvSpPr>
        <p:spPr>
          <a:xfrm>
            <a:off x="6352764" y="1645670"/>
            <a:ext cx="5306656" cy="4351338"/>
          </a:xfrm>
        </p:spPr>
        <p:txBody>
          <a:bodyPr/>
          <a:lstStyle>
            <a:lvl1pPr>
              <a:lnSpc>
                <a:spcPct val="100000"/>
              </a:lnSpc>
              <a:defRPr b="0" i="0">
                <a:latin typeface="Proxima Nova Rg" panose="02000506030000020004" pitchFamily="2" charset="0"/>
              </a:defRPr>
            </a:lvl1pPr>
            <a:lvl2pPr>
              <a:lnSpc>
                <a:spcPct val="100000"/>
              </a:lnSpc>
              <a:defRPr b="0" i="0">
                <a:latin typeface="Proxima Nova Rg" panose="02000506030000020004" pitchFamily="2" charset="0"/>
              </a:defRPr>
            </a:lvl2pPr>
            <a:lvl3pPr>
              <a:lnSpc>
                <a:spcPct val="100000"/>
              </a:lnSpc>
              <a:defRPr b="0" i="0">
                <a:latin typeface="Proxima Nova Rg" panose="02000506030000020004" pitchFamily="2" charset="0"/>
              </a:defRPr>
            </a:lvl3pPr>
            <a:lvl4pPr>
              <a:lnSpc>
                <a:spcPct val="100000"/>
              </a:lnSpc>
              <a:defRPr b="0" i="0">
                <a:latin typeface="Proxima Nova Rg" panose="02000506030000020004" pitchFamily="2" charset="0"/>
              </a:defRPr>
            </a:lvl4pPr>
            <a:lvl5pPr>
              <a:lnSpc>
                <a:spcPct val="100000"/>
              </a:lnSpc>
              <a:defRPr b="0" i="0">
                <a:latin typeface="Proxima Nova Rg"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59415384"/>
      </p:ext>
    </p:extLst>
  </p:cSld>
  <p:clrMapOvr>
    <a:masterClrMapping/>
  </p:clrMapOvr>
  <p:hf hdr="0" ftr="0" dt="0"/>
  <p:extLst>
    <p:ext uri="{DCECCB84-F9BA-43D5-87BE-67443E8EF086}">
      <p15:sldGuideLst xmlns:p15="http://schemas.microsoft.com/office/powerpoint/2012/main">
        <p15:guide id="1" orient="horz" pos="4252">
          <p15:clr>
            <a:srgbClr val="FBAE40"/>
          </p15:clr>
        </p15:guide>
        <p15:guide id="2" pos="339">
          <p15:clr>
            <a:srgbClr val="FBAE40"/>
          </p15:clr>
        </p15:guide>
        <p15:guide id="3" orient="horz" pos="3778">
          <p15:clr>
            <a:srgbClr val="FBAE40"/>
          </p15:clr>
        </p15:guide>
        <p15:guide id="4" orient="horz" pos="1033">
          <p15:clr>
            <a:srgbClr val="FBAE40"/>
          </p15:clr>
        </p15:guide>
        <p15:guide id="5" orient="horz" pos="432">
          <p15:clr>
            <a:srgbClr val="FBAE40"/>
          </p15:clr>
        </p15:guide>
        <p15:guide id="6" pos="7344">
          <p15:clr>
            <a:srgbClr val="FBAE40"/>
          </p15:clr>
        </p15:guide>
        <p15:guide id="7" pos="3685">
          <p15:clr>
            <a:srgbClr val="FBAE40"/>
          </p15:clr>
        </p15:guide>
        <p15:guide id="8" pos="3999">
          <p15:clr>
            <a:srgbClr val="FBAE40"/>
          </p15:clr>
        </p15:guide>
        <p15:guide id="9" pos="7159">
          <p15:clr>
            <a:srgbClr val="FBAE40"/>
          </p15:clr>
        </p15:guide>
        <p15:guide id="10" pos="703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 Three columns">
    <p:bg>
      <p:bgPr>
        <a:solidFill>
          <a:srgbClr val="C2C2DE">
            <a:alpha val="25000"/>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5" y="1645669"/>
            <a:ext cx="3285783" cy="4735609"/>
          </a:xfrm>
        </p:spPr>
        <p:txBody>
          <a:bodyPr/>
          <a:lstStyle>
            <a:lvl1pPr>
              <a:lnSpc>
                <a:spcPct val="100000"/>
              </a:lnSpc>
              <a:defRPr b="0" i="0">
                <a:latin typeface="Proxima Nova Rg" panose="02000506030000020004" pitchFamily="2" charset="0"/>
              </a:defRPr>
            </a:lvl1pPr>
            <a:lvl2pPr>
              <a:lnSpc>
                <a:spcPct val="100000"/>
              </a:lnSpc>
              <a:defRPr b="0" i="0">
                <a:latin typeface="Proxima Nova Rg" panose="02000506030000020004" pitchFamily="2" charset="0"/>
              </a:defRPr>
            </a:lvl2pPr>
            <a:lvl3pPr>
              <a:lnSpc>
                <a:spcPct val="100000"/>
              </a:lnSpc>
              <a:defRPr b="0" i="0">
                <a:latin typeface="Proxima Nova Rg" panose="02000506030000020004" pitchFamily="2" charset="0"/>
              </a:defRPr>
            </a:lvl3pPr>
            <a:lvl4pPr>
              <a:lnSpc>
                <a:spcPct val="100000"/>
              </a:lnSpc>
              <a:defRPr b="0" i="0">
                <a:latin typeface="Proxima Nova Rg" panose="02000506030000020004" pitchFamily="2" charset="0"/>
              </a:defRPr>
            </a:lvl4pPr>
            <a:lvl5pPr>
              <a:lnSpc>
                <a:spcPct val="100000"/>
              </a:lnSpc>
              <a:defRPr b="0" i="0">
                <a:latin typeface="Proxima Nova Rg"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baseline="0">
                <a:latin typeface="Proxima Nova Rg" panose="02000506030000020004" pitchFamily="2" charset="0"/>
              </a:defRPr>
            </a:lvl1pPr>
          </a:lstStyle>
          <a:p>
            <a:r>
              <a:rPr lang="en-US" dirty="0"/>
              <a:t>Title and Text – Three Columns</a:t>
            </a:r>
          </a:p>
        </p:txBody>
      </p:sp>
      <p:sp>
        <p:nvSpPr>
          <p:cNvPr id="14" name="Content Placeholder 2">
            <a:extLst>
              <a:ext uri="{FF2B5EF4-FFF2-40B4-BE49-F238E27FC236}">
                <a16:creationId xmlns:a16="http://schemas.microsoft.com/office/drawing/2014/main" id="{1721CA2C-7612-4048-8310-44CF888BB3FA}"/>
              </a:ext>
            </a:extLst>
          </p:cNvPr>
          <p:cNvSpPr>
            <a:spLocks noGrp="1"/>
          </p:cNvSpPr>
          <p:nvPr>
            <p:ph idx="10"/>
          </p:nvPr>
        </p:nvSpPr>
        <p:spPr>
          <a:xfrm>
            <a:off x="4453113" y="1645669"/>
            <a:ext cx="3285783" cy="4735609"/>
          </a:xfrm>
        </p:spPr>
        <p:txBody>
          <a:bodyPr/>
          <a:lstStyle>
            <a:lvl1pPr>
              <a:lnSpc>
                <a:spcPct val="100000"/>
              </a:lnSpc>
              <a:defRPr baseline="0">
                <a:latin typeface="Proxima Nova Rg" panose="02000506030000020004" pitchFamily="2" charset="0"/>
              </a:defRPr>
            </a:lvl1pPr>
            <a:lvl2pPr>
              <a:lnSpc>
                <a:spcPct val="100000"/>
              </a:lnSpc>
              <a:defRPr baseline="0">
                <a:latin typeface="Proxima Nova Rg" panose="02000506030000020004" pitchFamily="2" charset="0"/>
              </a:defRPr>
            </a:lvl2pPr>
            <a:lvl3pPr>
              <a:lnSpc>
                <a:spcPct val="100000"/>
              </a:lnSpc>
              <a:defRPr baseline="0">
                <a:latin typeface="Proxima Nova Rg" panose="02000506030000020004" pitchFamily="2" charset="0"/>
              </a:defRPr>
            </a:lvl3pPr>
            <a:lvl4pPr>
              <a:lnSpc>
                <a:spcPct val="100000"/>
              </a:lnSpc>
              <a:defRPr baseline="0">
                <a:latin typeface="Proxima Nova Rg" panose="02000506030000020004" pitchFamily="2" charset="0"/>
              </a:defRPr>
            </a:lvl4pPr>
            <a:lvl5pPr>
              <a:lnSpc>
                <a:spcPct val="100000"/>
              </a:lnSpc>
              <a:defRPr baseline="0">
                <a:latin typeface="Proxima Nova Rg"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BD818386-66BA-5445-8FE3-6B46BB48E16E}"/>
              </a:ext>
            </a:extLst>
          </p:cNvPr>
          <p:cNvSpPr>
            <a:spLocks noGrp="1"/>
          </p:cNvSpPr>
          <p:nvPr>
            <p:ph idx="11"/>
          </p:nvPr>
        </p:nvSpPr>
        <p:spPr>
          <a:xfrm>
            <a:off x="8369861" y="1645669"/>
            <a:ext cx="3285783" cy="4735609"/>
          </a:xfrm>
        </p:spPr>
        <p:txBody>
          <a:bodyPr/>
          <a:lstStyle>
            <a:lvl1pPr>
              <a:lnSpc>
                <a:spcPct val="100000"/>
              </a:lnSpc>
              <a:defRPr b="0" i="0">
                <a:latin typeface="Proxima Nova Rg" panose="02000506030000020004" pitchFamily="2" charset="0"/>
              </a:defRPr>
            </a:lvl1pPr>
            <a:lvl2pPr>
              <a:lnSpc>
                <a:spcPct val="100000"/>
              </a:lnSpc>
              <a:defRPr b="0" i="0">
                <a:latin typeface="Proxima Nova Rg" panose="02000506030000020004" pitchFamily="2" charset="0"/>
              </a:defRPr>
            </a:lvl2pPr>
            <a:lvl3pPr>
              <a:lnSpc>
                <a:spcPct val="100000"/>
              </a:lnSpc>
              <a:defRPr b="0" i="0">
                <a:latin typeface="Proxima Nova Rg" panose="02000506030000020004" pitchFamily="2" charset="0"/>
              </a:defRPr>
            </a:lvl3pPr>
            <a:lvl4pPr>
              <a:lnSpc>
                <a:spcPct val="100000"/>
              </a:lnSpc>
              <a:defRPr b="0" i="0">
                <a:latin typeface="Proxima Nova Rg" panose="02000506030000020004" pitchFamily="2" charset="0"/>
              </a:defRPr>
            </a:lvl4pPr>
            <a:lvl5pPr>
              <a:lnSpc>
                <a:spcPct val="100000"/>
              </a:lnSpc>
              <a:defRPr b="0" i="0">
                <a:latin typeface="Proxima Nova Rg"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83698970"/>
      </p:ext>
    </p:extLst>
  </p:cSld>
  <p:clrMapOvr>
    <a:masterClrMapping/>
  </p:clrMapOvr>
  <p:hf hdr="0" ftr="0" dt="0"/>
  <p:extLst>
    <p:ext uri="{DCECCB84-F9BA-43D5-87BE-67443E8EF086}">
      <p15:sldGuideLst xmlns:p15="http://schemas.microsoft.com/office/powerpoint/2012/main">
        <p15:guide id="1" pos="339">
          <p15:clr>
            <a:srgbClr val="FBAE40"/>
          </p15:clr>
        </p15:guide>
        <p15:guide id="2" orient="horz" pos="4020">
          <p15:clr>
            <a:srgbClr val="FBAE40"/>
          </p15:clr>
        </p15:guide>
        <p15:guide id="3" orient="horz" pos="1033">
          <p15:clr>
            <a:srgbClr val="FBAE40"/>
          </p15:clr>
        </p15:guide>
        <p15:guide id="4" orient="horz" pos="432">
          <p15:clr>
            <a:srgbClr val="FBAE40"/>
          </p15:clr>
        </p15:guide>
        <p15:guide id="5" pos="7344">
          <p15:clr>
            <a:srgbClr val="FBAE40"/>
          </p15:clr>
        </p15:guide>
        <p15:guide id="6" pos="7159">
          <p15:clr>
            <a:srgbClr val="FBAE40"/>
          </p15:clr>
        </p15:guide>
        <p15:guide id="7" pos="2407">
          <p15:clr>
            <a:srgbClr val="FBAE40"/>
          </p15:clr>
        </p15:guide>
        <p15:guide id="8" pos="2804">
          <p15:clr>
            <a:srgbClr val="FBAE40"/>
          </p15:clr>
        </p15:guide>
        <p15:guide id="9" pos="4879">
          <p15:clr>
            <a:srgbClr val="FBAE40"/>
          </p15:clr>
        </p15:guide>
        <p15:guide id="10" pos="5269">
          <p15:clr>
            <a:srgbClr val="FBAE40"/>
          </p15:clr>
        </p15:guide>
        <p15:guide id="11" orient="horz" pos="4252">
          <p15:clr>
            <a:srgbClr val="FBAE40"/>
          </p15:clr>
        </p15:guide>
        <p15:guide id="12" pos="703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 Four columns">
    <p:bg>
      <p:bgPr>
        <a:solidFill>
          <a:srgbClr val="C2C2DE">
            <a:alpha val="25000"/>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3" y="1645670"/>
            <a:ext cx="2483999" cy="4735608"/>
          </a:xfrm>
        </p:spPr>
        <p:txBody>
          <a:bodyPr/>
          <a:lstStyle>
            <a:lvl1pPr marL="0" indent="0">
              <a:lnSpc>
                <a:spcPct val="100000"/>
              </a:lnSpc>
              <a:buNone/>
              <a:defRPr b="0" i="0">
                <a:latin typeface="Proxima Nova Rg" panose="02000506030000020004" pitchFamily="2" charset="0"/>
              </a:defRPr>
            </a:lvl1pPr>
            <a:lvl2pPr marL="457178" indent="0">
              <a:lnSpc>
                <a:spcPct val="100000"/>
              </a:lnSpc>
              <a:buNone/>
              <a:defRPr b="0" i="0">
                <a:latin typeface="Proxima Nova Rg" panose="02000506030000020004" pitchFamily="2" charset="0"/>
              </a:defRPr>
            </a:lvl2pPr>
            <a:lvl3pPr marL="914354" indent="0">
              <a:lnSpc>
                <a:spcPct val="100000"/>
              </a:lnSpc>
              <a:buNone/>
              <a:defRPr b="0" i="0">
                <a:latin typeface="Proxima Nova Rg" panose="02000506030000020004" pitchFamily="2" charset="0"/>
              </a:defRPr>
            </a:lvl3pPr>
            <a:lvl4pPr marL="1371532" indent="0">
              <a:lnSpc>
                <a:spcPct val="100000"/>
              </a:lnSpc>
              <a:buNone/>
              <a:defRPr b="0" i="0">
                <a:latin typeface="Proxima Nova Rg" panose="02000506030000020004" pitchFamily="2" charset="0"/>
              </a:defRPr>
            </a:lvl4pPr>
            <a:lvl5pPr marL="1828709" indent="0">
              <a:lnSpc>
                <a:spcPct val="100000"/>
              </a:lnSpc>
              <a:buNone/>
              <a:defRPr b="0" i="0">
                <a:latin typeface="Proxima Nova Rg"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Title and Text – Four Columns</a:t>
            </a:r>
          </a:p>
        </p:txBody>
      </p:sp>
      <p:sp>
        <p:nvSpPr>
          <p:cNvPr id="14" name="Content Placeholder 2">
            <a:extLst>
              <a:ext uri="{FF2B5EF4-FFF2-40B4-BE49-F238E27FC236}">
                <a16:creationId xmlns:a16="http://schemas.microsoft.com/office/drawing/2014/main" id="{1721CA2C-7612-4048-8310-44CF888BB3FA}"/>
              </a:ext>
            </a:extLst>
          </p:cNvPr>
          <p:cNvSpPr>
            <a:spLocks noGrp="1"/>
          </p:cNvSpPr>
          <p:nvPr>
            <p:ph idx="10"/>
          </p:nvPr>
        </p:nvSpPr>
        <p:spPr>
          <a:xfrm>
            <a:off x="3414791" y="1645670"/>
            <a:ext cx="2483999" cy="4735608"/>
          </a:xfrm>
        </p:spPr>
        <p:txBody>
          <a:bodyPr/>
          <a:lstStyle>
            <a:lvl1pPr marL="0" indent="0">
              <a:lnSpc>
                <a:spcPct val="100000"/>
              </a:lnSpc>
              <a:buNone/>
              <a:defRPr>
                <a:latin typeface="+mn-lt"/>
              </a:defRPr>
            </a:lvl1pPr>
            <a:lvl2pPr marL="457178" indent="0">
              <a:lnSpc>
                <a:spcPct val="100000"/>
              </a:lnSpc>
              <a:buNone/>
              <a:defRPr>
                <a:latin typeface="+mn-lt"/>
              </a:defRPr>
            </a:lvl2pPr>
            <a:lvl3pPr marL="914354" indent="0">
              <a:lnSpc>
                <a:spcPct val="100000"/>
              </a:lnSpc>
              <a:buNone/>
              <a:defRPr>
                <a:latin typeface="+mn-lt"/>
              </a:defRPr>
            </a:lvl3pPr>
            <a:lvl4pPr marL="1371532" indent="0">
              <a:lnSpc>
                <a:spcPct val="100000"/>
              </a:lnSpc>
              <a:buNone/>
              <a:defRPr>
                <a:latin typeface="+mn-lt"/>
              </a:defRPr>
            </a:lvl4pPr>
            <a:lvl5pPr marL="1828709" indent="0">
              <a:lnSpc>
                <a:spcPct val="100000"/>
              </a:lnSpc>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BD818386-66BA-5445-8FE3-6B46BB48E16E}"/>
              </a:ext>
            </a:extLst>
          </p:cNvPr>
          <p:cNvSpPr>
            <a:spLocks noGrp="1"/>
          </p:cNvSpPr>
          <p:nvPr>
            <p:ph idx="11"/>
          </p:nvPr>
        </p:nvSpPr>
        <p:spPr>
          <a:xfrm>
            <a:off x="6293218" y="1645670"/>
            <a:ext cx="2483999" cy="4735608"/>
          </a:xfrm>
        </p:spPr>
        <p:txBody>
          <a:bodyPr/>
          <a:lstStyle>
            <a:lvl1pPr marL="0" indent="0">
              <a:lnSpc>
                <a:spcPct val="100000"/>
              </a:lnSpc>
              <a:buNone/>
              <a:defRPr>
                <a:latin typeface="+mn-lt"/>
              </a:defRPr>
            </a:lvl1pPr>
            <a:lvl2pPr marL="457178" indent="0">
              <a:lnSpc>
                <a:spcPct val="100000"/>
              </a:lnSpc>
              <a:buNone/>
              <a:defRPr>
                <a:latin typeface="+mn-lt"/>
              </a:defRPr>
            </a:lvl2pPr>
            <a:lvl3pPr marL="914354" indent="0">
              <a:lnSpc>
                <a:spcPct val="100000"/>
              </a:lnSpc>
              <a:buNone/>
              <a:defRPr>
                <a:latin typeface="+mn-lt"/>
              </a:defRPr>
            </a:lvl3pPr>
            <a:lvl4pPr marL="1371532" indent="0">
              <a:lnSpc>
                <a:spcPct val="100000"/>
              </a:lnSpc>
              <a:buNone/>
              <a:defRPr>
                <a:latin typeface="+mn-lt"/>
              </a:defRPr>
            </a:lvl4pPr>
            <a:lvl5pPr marL="1828709" indent="0">
              <a:lnSpc>
                <a:spcPct val="100000"/>
              </a:lnSpc>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7071A652-E99D-A440-AF7D-B3DF482D3EA2}"/>
              </a:ext>
            </a:extLst>
          </p:cNvPr>
          <p:cNvSpPr>
            <a:spLocks noGrp="1"/>
          </p:cNvSpPr>
          <p:nvPr>
            <p:ph idx="12"/>
          </p:nvPr>
        </p:nvSpPr>
        <p:spPr>
          <a:xfrm>
            <a:off x="9171645" y="1645670"/>
            <a:ext cx="2483999" cy="4735608"/>
          </a:xfrm>
        </p:spPr>
        <p:txBody>
          <a:bodyPr/>
          <a:lstStyle>
            <a:lvl1pPr marL="0" indent="0">
              <a:lnSpc>
                <a:spcPct val="100000"/>
              </a:lnSpc>
              <a:buNone/>
              <a:defRPr>
                <a:latin typeface="+mn-lt"/>
              </a:defRPr>
            </a:lvl1pPr>
            <a:lvl2pPr marL="457178" indent="0">
              <a:lnSpc>
                <a:spcPct val="100000"/>
              </a:lnSpc>
              <a:buNone/>
              <a:defRPr>
                <a:latin typeface="+mn-lt"/>
              </a:defRPr>
            </a:lvl2pPr>
            <a:lvl3pPr marL="914354" indent="0">
              <a:lnSpc>
                <a:spcPct val="100000"/>
              </a:lnSpc>
              <a:buNone/>
              <a:defRPr>
                <a:latin typeface="+mn-lt"/>
              </a:defRPr>
            </a:lvl3pPr>
            <a:lvl4pPr marL="1371532" indent="0">
              <a:lnSpc>
                <a:spcPct val="100000"/>
              </a:lnSpc>
              <a:buNone/>
              <a:defRPr>
                <a:latin typeface="+mn-lt"/>
              </a:defRPr>
            </a:lvl4pPr>
            <a:lvl5pPr marL="1828709" indent="0">
              <a:lnSpc>
                <a:spcPct val="100000"/>
              </a:lnSpc>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 name="Straight Connector 1">
            <a:extLst>
              <a:ext uri="{FF2B5EF4-FFF2-40B4-BE49-F238E27FC236}">
                <a16:creationId xmlns:a16="http://schemas.microsoft.com/office/drawing/2014/main" id="{787B3B35-8552-6774-CDD3-359D87C16CB0}"/>
              </a:ext>
            </a:extLst>
          </p:cNvPr>
          <p:cNvCxnSpPr>
            <a:cxnSpLocks/>
          </p:cNvCxnSpPr>
          <p:nvPr/>
        </p:nvCxnSpPr>
        <p:spPr>
          <a:xfrm>
            <a:off x="3201425" y="1985741"/>
            <a:ext cx="0" cy="4011834"/>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49FEBD1-819A-0204-18C8-BBD09F9F998D}"/>
              </a:ext>
            </a:extLst>
          </p:cNvPr>
          <p:cNvCxnSpPr>
            <a:cxnSpLocks/>
          </p:cNvCxnSpPr>
          <p:nvPr/>
        </p:nvCxnSpPr>
        <p:spPr>
          <a:xfrm>
            <a:off x="6096000" y="1985741"/>
            <a:ext cx="0" cy="4011834"/>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6A25138-9904-5DB2-A0AE-7E294F9D23AD}"/>
              </a:ext>
            </a:extLst>
          </p:cNvPr>
          <p:cNvCxnSpPr>
            <a:cxnSpLocks/>
          </p:cNvCxnSpPr>
          <p:nvPr/>
        </p:nvCxnSpPr>
        <p:spPr>
          <a:xfrm>
            <a:off x="8945328" y="1985741"/>
            <a:ext cx="0" cy="4011834"/>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260484"/>
      </p:ext>
    </p:extLst>
  </p:cSld>
  <p:clrMapOvr>
    <a:masterClrMapping/>
  </p:clrMapOvr>
  <p:hf hdr="0" ftr="0" dt="0"/>
  <p:extLst>
    <p:ext uri="{DCECCB84-F9BA-43D5-87BE-67443E8EF086}">
      <p15:sldGuideLst xmlns:p15="http://schemas.microsoft.com/office/powerpoint/2012/main">
        <p15:guide id="2" pos="3719">
          <p15:clr>
            <a:srgbClr val="FBAE40"/>
          </p15:clr>
        </p15:guide>
        <p15:guide id="3" orient="horz" pos="4252">
          <p15:clr>
            <a:srgbClr val="FBAE40"/>
          </p15:clr>
        </p15:guide>
        <p15:guide id="4" orient="horz" pos="4020">
          <p15:clr>
            <a:srgbClr val="FBAE40"/>
          </p15:clr>
        </p15:guide>
        <p15:guide id="5" orient="horz" pos="1033">
          <p15:clr>
            <a:srgbClr val="FBAE40"/>
          </p15:clr>
        </p15:guide>
        <p15:guide id="6" orient="horz" pos="432">
          <p15:clr>
            <a:srgbClr val="FBAE40"/>
          </p15:clr>
        </p15:guide>
        <p15:guide id="7" pos="339">
          <p15:clr>
            <a:srgbClr val="FBAE40"/>
          </p15:clr>
        </p15:guide>
        <p15:guide id="8" pos="1907">
          <p15:clr>
            <a:srgbClr val="FBAE40"/>
          </p15:clr>
        </p15:guide>
        <p15:guide id="9" pos="2152">
          <p15:clr>
            <a:srgbClr val="FBAE40"/>
          </p15:clr>
        </p15:guide>
        <p15:guide id="10" pos="3964">
          <p15:clr>
            <a:srgbClr val="FBAE40"/>
          </p15:clr>
        </p15:guide>
        <p15:guide id="11" pos="5531">
          <p15:clr>
            <a:srgbClr val="FBAE40"/>
          </p15:clr>
        </p15:guide>
        <p15:guide id="12" pos="5777">
          <p15:clr>
            <a:srgbClr val="FBAE40"/>
          </p15:clr>
        </p15:guide>
        <p15:guide id="13" pos="7159">
          <p15:clr>
            <a:srgbClr val="FBAE40"/>
          </p15:clr>
        </p15:guide>
        <p15:guide id="14" pos="7344">
          <p15:clr>
            <a:srgbClr val="FBAE40"/>
          </p15:clr>
        </p15:guide>
        <p15:guide id="15" pos="70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with Picture Right">
    <p:bg>
      <p:bgPr>
        <a:solidFill>
          <a:srgbClr val="C2C2DE">
            <a:alpha val="25000"/>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1" y="1645669"/>
            <a:ext cx="4979776" cy="4735609"/>
          </a:xfrm>
        </p:spPr>
        <p:txBody>
          <a:bodyPr/>
          <a:lstStyle>
            <a:lvl1pPr marL="342900" indent="-342900">
              <a:lnSpc>
                <a:spcPct val="100000"/>
              </a:lnSpc>
              <a:buFont typeface="Arial" panose="020B0604020202020204" pitchFamily="34" charset="0"/>
              <a:buChar char="•"/>
              <a:defRPr b="0" i="0">
                <a:latin typeface="Proxima Nova Rg" panose="02000506030000020004" pitchFamily="2" charset="0"/>
              </a:defRPr>
            </a:lvl1pPr>
            <a:lvl2pPr marL="800078" indent="-342900">
              <a:lnSpc>
                <a:spcPct val="100000"/>
              </a:lnSpc>
              <a:buFont typeface="Arial" panose="020B0604020202020204" pitchFamily="34" charset="0"/>
              <a:buChar char="•"/>
              <a:defRPr b="0" i="0">
                <a:latin typeface="Proxima Nova Rg" panose="02000506030000020004" pitchFamily="2" charset="0"/>
              </a:defRPr>
            </a:lvl2pPr>
            <a:lvl3pPr marL="1200104" indent="-285750">
              <a:lnSpc>
                <a:spcPct val="100000"/>
              </a:lnSpc>
              <a:buFont typeface="Arial" panose="020B0604020202020204" pitchFamily="34" charset="0"/>
              <a:buChar char="•"/>
              <a:defRPr b="0" i="0">
                <a:latin typeface="Proxima Nova Rg" panose="02000506030000020004" pitchFamily="2" charset="0"/>
              </a:defRPr>
            </a:lvl3pPr>
            <a:lvl4pPr marL="1657282" indent="-285750">
              <a:lnSpc>
                <a:spcPct val="100000"/>
              </a:lnSpc>
              <a:buFont typeface="Arial" panose="020B0604020202020204" pitchFamily="34" charset="0"/>
              <a:buChar char="•"/>
              <a:defRPr b="0" i="0">
                <a:latin typeface="Proxima Nova Rg" panose="02000506030000020004" pitchFamily="2" charset="0"/>
              </a:defRPr>
            </a:lvl4pPr>
            <a:lvl5pPr marL="2114459" indent="-285750">
              <a:lnSpc>
                <a:spcPct val="100000"/>
              </a:lnSpc>
              <a:buFont typeface="Arial" panose="020B0604020202020204" pitchFamily="34" charset="0"/>
              <a:buChar char="•"/>
              <a:defRPr b="0" i="0">
                <a:latin typeface="Proxima Nova Rg"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4979776"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Text with Picture right</a:t>
            </a:r>
          </a:p>
        </p:txBody>
      </p:sp>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5638800" y="6"/>
            <a:ext cx="6553200" cy="6857994"/>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Tree>
    <p:extLst>
      <p:ext uri="{BB962C8B-B14F-4D97-AF65-F5344CB8AC3E}">
        <p14:creationId xmlns:p14="http://schemas.microsoft.com/office/powerpoint/2010/main" val="3142816261"/>
      </p:ext>
    </p:extLst>
  </p:cSld>
  <p:clrMapOvr>
    <a:masterClrMapping/>
  </p:clrMapOvr>
  <p:hf hdr="0" ftr="0" dt="0"/>
  <p:extLst>
    <p:ext uri="{DCECCB84-F9BA-43D5-87BE-67443E8EF086}">
      <p15:sldGuideLst xmlns:p15="http://schemas.microsoft.com/office/powerpoint/2012/main">
        <p15:guide id="1" pos="3840">
          <p15:clr>
            <a:srgbClr val="FBAE40"/>
          </p15:clr>
        </p15:guide>
        <p15:guide id="2" orient="horz" pos="432">
          <p15:clr>
            <a:srgbClr val="FBAE40"/>
          </p15:clr>
        </p15:guide>
        <p15:guide id="3" orient="horz" pos="1033">
          <p15:clr>
            <a:srgbClr val="FBAE40"/>
          </p15:clr>
        </p15:guide>
        <p15:guide id="4" orient="horz" pos="4020">
          <p15:clr>
            <a:srgbClr val="FBAE40"/>
          </p15:clr>
        </p15:guide>
        <p15:guide id="5" pos="339">
          <p15:clr>
            <a:srgbClr val="FBAE40"/>
          </p15:clr>
        </p15:guide>
        <p15:guide id="6" pos="3473">
          <p15:clr>
            <a:srgbClr val="FBAE40"/>
          </p15:clr>
        </p15:guide>
        <p15:guide id="7" pos="7159">
          <p15:clr>
            <a:srgbClr val="FBAE40"/>
          </p15:clr>
        </p15:guide>
        <p15:guide id="8" orient="horz" pos="42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Picture Left">
    <p:bg>
      <p:bgPr>
        <a:solidFill>
          <a:srgbClr val="C2C2DE">
            <a:alpha val="25000"/>
          </a:srgbClr>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0" y="6"/>
            <a:ext cx="6416040" cy="6857994"/>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6568041" y="1645669"/>
            <a:ext cx="4979776" cy="4735609"/>
          </a:xfrm>
        </p:spPr>
        <p:txBody>
          <a:bodyPr/>
          <a:lstStyle>
            <a:lvl1pPr marL="342900" indent="-342900">
              <a:lnSpc>
                <a:spcPct val="100000"/>
              </a:lnSpc>
              <a:buFont typeface="Arial" panose="020B0604020202020204" pitchFamily="34" charset="0"/>
              <a:buChar char="•"/>
              <a:defRPr b="0" i="0">
                <a:latin typeface="Proxima Nova Rg" panose="02000506030000020004" pitchFamily="2" charset="0"/>
              </a:defRPr>
            </a:lvl1pPr>
            <a:lvl2pPr marL="800078" indent="-342900">
              <a:lnSpc>
                <a:spcPct val="100000"/>
              </a:lnSpc>
              <a:buFont typeface="Arial" panose="020B0604020202020204" pitchFamily="34" charset="0"/>
              <a:buChar char="•"/>
              <a:defRPr b="0" i="0">
                <a:latin typeface="Proxima Nova Rg" panose="02000506030000020004" pitchFamily="2" charset="0"/>
              </a:defRPr>
            </a:lvl2pPr>
            <a:lvl3pPr marL="1200104" indent="-285750">
              <a:lnSpc>
                <a:spcPct val="100000"/>
              </a:lnSpc>
              <a:buFont typeface="Arial" panose="020B0604020202020204" pitchFamily="34" charset="0"/>
              <a:buChar char="•"/>
              <a:defRPr b="0" i="0">
                <a:latin typeface="Proxima Nova Rg" panose="02000506030000020004" pitchFamily="2" charset="0"/>
              </a:defRPr>
            </a:lvl3pPr>
            <a:lvl4pPr marL="1657282" indent="-285750">
              <a:lnSpc>
                <a:spcPct val="100000"/>
              </a:lnSpc>
              <a:buFont typeface="Arial" panose="020B0604020202020204" pitchFamily="34" charset="0"/>
              <a:buChar char="•"/>
              <a:defRPr b="0" i="0">
                <a:latin typeface="Proxima Nova Rg" panose="02000506030000020004" pitchFamily="2" charset="0"/>
              </a:defRPr>
            </a:lvl4pPr>
            <a:lvl5pPr marL="2114459" indent="-285750">
              <a:lnSpc>
                <a:spcPct val="100000"/>
              </a:lnSpc>
              <a:buFont typeface="Arial" panose="020B0604020202020204" pitchFamily="34" charset="0"/>
              <a:buChar char="•"/>
              <a:defRPr b="0" i="0">
                <a:latin typeface="Proxima Nova Rg"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6568041" y="476722"/>
            <a:ext cx="4610704"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Text with Picture Left</a:t>
            </a:r>
          </a:p>
        </p:txBody>
      </p:sp>
    </p:spTree>
    <p:extLst>
      <p:ext uri="{BB962C8B-B14F-4D97-AF65-F5344CB8AC3E}">
        <p14:creationId xmlns:p14="http://schemas.microsoft.com/office/powerpoint/2010/main" val="336656026"/>
      </p:ext>
    </p:extLst>
  </p:cSld>
  <p:clrMapOvr>
    <a:masterClrMapping/>
  </p:clrMapOvr>
  <p:hf hdr="0" ftr="0" dt="0"/>
  <p:extLst>
    <p:ext uri="{DCECCB84-F9BA-43D5-87BE-67443E8EF086}">
      <p15:sldGuideLst xmlns:p15="http://schemas.microsoft.com/office/powerpoint/2012/main">
        <p15:guide id="1" orient="horz" pos="432">
          <p15:clr>
            <a:srgbClr val="FBAE40"/>
          </p15:clr>
        </p15:guide>
        <p15:guide id="2" pos="3840">
          <p15:clr>
            <a:srgbClr val="FBAE40"/>
          </p15:clr>
        </p15:guide>
        <p15:guide id="3" orient="horz" pos="1033">
          <p15:clr>
            <a:srgbClr val="FBAE40"/>
          </p15:clr>
        </p15:guide>
        <p15:guide id="4" pos="7159">
          <p15:clr>
            <a:srgbClr val="FBAE40"/>
          </p15:clr>
        </p15:guide>
        <p15:guide id="5" pos="7276">
          <p15:clr>
            <a:srgbClr val="FBAE40"/>
          </p15:clr>
        </p15:guide>
        <p15:guide id="6" pos="4135">
          <p15:clr>
            <a:srgbClr val="FBAE40"/>
          </p15:clr>
        </p15:guide>
        <p15:guide id="7" orient="horz" pos="4024">
          <p15:clr>
            <a:srgbClr val="FBAE40"/>
          </p15:clr>
        </p15:guide>
        <p15:guide id="8" orient="horz" pos="4252">
          <p15:clr>
            <a:srgbClr val="FBAE40"/>
          </p15:clr>
        </p15:guide>
        <p15:guide id="9" pos="339">
          <p15:clr>
            <a:srgbClr val="FBAE40"/>
          </p15:clr>
        </p15:guide>
        <p15:guide id="10" pos="703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with Picture Horizontal">
    <p:bg>
      <p:bgPr>
        <a:solidFill>
          <a:srgbClr val="C2C2DE">
            <a:alpha val="25000"/>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1" y="1645675"/>
            <a:ext cx="11119267" cy="1580751"/>
          </a:xfrm>
        </p:spPr>
        <p:txBody>
          <a:bodyPr/>
          <a:lstStyle>
            <a:lvl1pPr marL="0" indent="0">
              <a:lnSpc>
                <a:spcPct val="100000"/>
              </a:lnSpc>
              <a:buNone/>
              <a:defRPr b="0" i="0">
                <a:latin typeface="Proxima Nova Rg" panose="02000506030000020004" pitchFamily="2" charset="0"/>
              </a:defRPr>
            </a:lvl1pPr>
            <a:lvl2pPr marL="457178" indent="0">
              <a:lnSpc>
                <a:spcPct val="100000"/>
              </a:lnSpc>
              <a:buNone/>
              <a:defRPr/>
            </a:lvl2pPr>
            <a:lvl3pPr marL="914354" indent="0">
              <a:lnSpc>
                <a:spcPct val="100000"/>
              </a:lnSpc>
              <a:buNone/>
              <a:defRPr/>
            </a:lvl3pPr>
            <a:lvl4pPr marL="1371532" indent="0">
              <a:lnSpc>
                <a:spcPct val="100000"/>
              </a:lnSpc>
              <a:buNone/>
              <a:defRPr/>
            </a:lvl4pPr>
            <a:lvl5pPr marL="1828709" indent="0">
              <a:lnSpc>
                <a:spcPct val="100000"/>
              </a:lnSpc>
              <a:buNone/>
              <a:defRPr/>
            </a:lvl5pPr>
          </a:lstStyle>
          <a:p>
            <a:pPr lvl="0"/>
            <a:r>
              <a:rPr lang="en-US"/>
              <a:t>Click to edit Master text styles</a:t>
            </a:r>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4" y="476722"/>
            <a:ext cx="10636465"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Text with Picture Horizontal</a:t>
            </a:r>
          </a:p>
        </p:txBody>
      </p:sp>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0" y="3429006"/>
            <a:ext cx="12192000" cy="3428993"/>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61" y="6548817"/>
            <a:ext cx="1763517" cy="153349"/>
          </a:xfrm>
          <a:prstGeom prst="rect">
            <a:avLst/>
          </a:prstGeom>
        </p:spPr>
      </p:pic>
    </p:spTree>
    <p:extLst>
      <p:ext uri="{BB962C8B-B14F-4D97-AF65-F5344CB8AC3E}">
        <p14:creationId xmlns:p14="http://schemas.microsoft.com/office/powerpoint/2010/main" val="1692768412"/>
      </p:ext>
    </p:extLst>
  </p:cSld>
  <p:clrMapOvr>
    <a:masterClrMapping/>
  </p:clrMapOvr>
  <p:hf hdr="0" ftr="0" dt="0"/>
  <p:extLst>
    <p:ext uri="{DCECCB84-F9BA-43D5-87BE-67443E8EF086}">
      <p15:sldGuideLst xmlns:p15="http://schemas.microsoft.com/office/powerpoint/2012/main">
        <p15:guide id="1" pos="339">
          <p15:clr>
            <a:srgbClr val="FBAE40"/>
          </p15:clr>
        </p15:guide>
        <p15:guide id="2" orient="horz" pos="2160">
          <p15:clr>
            <a:srgbClr val="FBAE40"/>
          </p15:clr>
        </p15:guide>
        <p15:guide id="3" pos="7159">
          <p15:clr>
            <a:srgbClr val="FBAE40"/>
          </p15:clr>
        </p15:guide>
        <p15:guide id="4" pos="7344">
          <p15:clr>
            <a:srgbClr val="FBAE40"/>
          </p15:clr>
        </p15:guide>
        <p15:guide id="5" pos="7039">
          <p15:clr>
            <a:srgbClr val="FBAE40"/>
          </p15:clr>
        </p15:guide>
        <p15:guide id="6" orient="horz" pos="1033">
          <p15:clr>
            <a:srgbClr val="FBAE40"/>
          </p15:clr>
        </p15:guide>
        <p15:guide id="7" orient="horz" pos="432">
          <p15:clr>
            <a:srgbClr val="FBAE40"/>
          </p15:clr>
        </p15:guide>
        <p15:guide id="8" orient="horz" pos="2033">
          <p15:clr>
            <a:srgbClr val="FBAE40"/>
          </p15:clr>
        </p15:guide>
        <p15:guide id="9" orient="horz" pos="42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Divid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9DCCF1-D258-304E-92F9-EAA5549B6A52}"/>
              </a:ext>
            </a:extLst>
          </p:cNvPr>
          <p:cNvSpPr/>
          <p:nvPr/>
        </p:nvSpPr>
        <p:spPr>
          <a:xfrm>
            <a:off x="0" y="0"/>
            <a:ext cx="12192000" cy="6858000"/>
          </a:xfrm>
          <a:prstGeom prst="rect">
            <a:avLst/>
          </a:prstGeom>
          <a:solidFill>
            <a:srgbClr val="333F8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D1DDA15B-1995-AE43-880C-7F4CEF5CD287}"/>
              </a:ext>
            </a:extLst>
          </p:cNvPr>
          <p:cNvSpPr>
            <a:spLocks noGrp="1"/>
          </p:cNvSpPr>
          <p:nvPr>
            <p:ph type="ctrTitle" hasCustomPrompt="1"/>
          </p:nvPr>
        </p:nvSpPr>
        <p:spPr>
          <a:xfrm>
            <a:off x="762000" y="1876586"/>
            <a:ext cx="9144000" cy="2387600"/>
          </a:xfrm>
        </p:spPr>
        <p:txBody>
          <a:bodyPr anchor="b"/>
          <a:lstStyle>
            <a:lvl1pPr algn="l">
              <a:defRPr sz="6000" b="1" i="0">
                <a:solidFill>
                  <a:schemeClr val="bg1"/>
                </a:solidFill>
                <a:latin typeface="Proxima Nova Rg" panose="02000506030000020004" pitchFamily="2" charset="0"/>
              </a:defRPr>
            </a:lvl1pPr>
          </a:lstStyle>
          <a:p>
            <a:r>
              <a:rPr lang="en-US" dirty="0"/>
              <a:t>Section Divider</a:t>
            </a:r>
          </a:p>
        </p:txBody>
      </p:sp>
      <p:sp>
        <p:nvSpPr>
          <p:cNvPr id="11" name="Subtitle 2">
            <a:extLst>
              <a:ext uri="{FF2B5EF4-FFF2-40B4-BE49-F238E27FC236}">
                <a16:creationId xmlns:a16="http://schemas.microsoft.com/office/drawing/2014/main" id="{EBF7DDEF-89EA-0549-818A-952EB33F38A3}"/>
              </a:ext>
            </a:extLst>
          </p:cNvPr>
          <p:cNvSpPr>
            <a:spLocks noGrp="1"/>
          </p:cNvSpPr>
          <p:nvPr>
            <p:ph type="subTitle" idx="1"/>
          </p:nvPr>
        </p:nvSpPr>
        <p:spPr>
          <a:xfrm>
            <a:off x="762000" y="4356261"/>
            <a:ext cx="9144000" cy="1655762"/>
          </a:xfrm>
        </p:spPr>
        <p:txBody>
          <a:bodyPr/>
          <a:lstStyle>
            <a:lvl1pPr marL="0" indent="0" algn="l">
              <a:buNone/>
              <a:defRPr sz="2400" b="0" i="0">
                <a:solidFill>
                  <a:schemeClr val="bg1"/>
                </a:solidFill>
                <a:latin typeface="Proxima Nova Rg" panose="02000506030000020004" pitchFamily="2"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pic>
        <p:nvPicPr>
          <p:cNvPr id="2" name="Picture 1" descr="A logo with a map and a red circle&#10;&#10;Description automatically generated">
            <a:extLst>
              <a:ext uri="{FF2B5EF4-FFF2-40B4-BE49-F238E27FC236}">
                <a16:creationId xmlns:a16="http://schemas.microsoft.com/office/drawing/2014/main" id="{5DDFE5C6-5729-1DE4-48FB-68A6C2902901}"/>
              </a:ext>
            </a:extLst>
          </p:cNvPr>
          <p:cNvPicPr>
            <a:picLocks noChangeAspect="1"/>
          </p:cNvPicPr>
          <p:nvPr/>
        </p:nvPicPr>
        <p:blipFill>
          <a:blip r:embed="rId3"/>
          <a:stretch>
            <a:fillRect/>
          </a:stretch>
        </p:blipFill>
        <p:spPr>
          <a:xfrm>
            <a:off x="9613882" y="220824"/>
            <a:ext cx="2206765" cy="1655762"/>
          </a:xfrm>
          <a:prstGeom prst="rect">
            <a:avLst/>
          </a:prstGeom>
        </p:spPr>
      </p:pic>
    </p:spTree>
    <p:extLst>
      <p:ext uri="{BB962C8B-B14F-4D97-AF65-F5344CB8AC3E}">
        <p14:creationId xmlns:p14="http://schemas.microsoft.com/office/powerpoint/2010/main" val="1635954061"/>
      </p:ext>
    </p:extLst>
  </p:cSld>
  <p:clrMapOvr>
    <a:masterClrMapping/>
  </p:clrMapOvr>
  <p:hf hdr="0" ftr="0" dt="0"/>
  <p:extLst>
    <p:ext uri="{DCECCB84-F9BA-43D5-87BE-67443E8EF086}">
      <p15:sldGuideLst xmlns:p15="http://schemas.microsoft.com/office/powerpoint/2012/main">
        <p15:guide id="1" pos="483">
          <p15:clr>
            <a:srgbClr val="FBAE40"/>
          </p15:clr>
        </p15:guide>
        <p15:guide id="2" orient="horz" pos="991">
          <p15:clr>
            <a:srgbClr val="FBAE40"/>
          </p15:clr>
        </p15:guide>
        <p15:guide id="3" orient="horz" pos="584">
          <p15:clr>
            <a:srgbClr val="FBAE40"/>
          </p15:clr>
        </p15:guide>
        <p15:guide id="4" orient="horz" pos="2550">
          <p15:clr>
            <a:srgbClr val="FBAE40"/>
          </p15:clr>
        </p15:guide>
        <p15:guide id="5" orient="horz" pos="2744">
          <p15:clr>
            <a:srgbClr val="FBAE40"/>
          </p15:clr>
        </p15:guide>
        <p15:guide id="6" pos="62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Divider - Monogra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1DDA15B-1995-AE43-880C-7F4CEF5CD287}"/>
              </a:ext>
            </a:extLst>
          </p:cNvPr>
          <p:cNvSpPr>
            <a:spLocks noGrp="1"/>
          </p:cNvSpPr>
          <p:nvPr>
            <p:ph type="ctrTitle" hasCustomPrompt="1"/>
          </p:nvPr>
        </p:nvSpPr>
        <p:spPr>
          <a:xfrm>
            <a:off x="762003" y="0"/>
            <a:ext cx="10728957" cy="1783080"/>
          </a:xfrm>
        </p:spPr>
        <p:txBody>
          <a:bodyPr anchor="b"/>
          <a:lstStyle>
            <a:lvl1pPr algn="l">
              <a:defRPr sz="6000" b="1" i="0">
                <a:solidFill>
                  <a:srgbClr val="333F8E"/>
                </a:solidFill>
                <a:latin typeface="Proxima Nova Rg" panose="02000506030000020004" pitchFamily="2" charset="0"/>
              </a:defRPr>
            </a:lvl1pPr>
          </a:lstStyle>
          <a:p>
            <a:r>
              <a:rPr lang="en-US" dirty="0"/>
              <a:t>Section Divider - Monogram</a:t>
            </a:r>
          </a:p>
        </p:txBody>
      </p:sp>
      <p:sp>
        <p:nvSpPr>
          <p:cNvPr id="11" name="Subtitle 2">
            <a:extLst>
              <a:ext uri="{FF2B5EF4-FFF2-40B4-BE49-F238E27FC236}">
                <a16:creationId xmlns:a16="http://schemas.microsoft.com/office/drawing/2014/main" id="{EBF7DDEF-89EA-0549-818A-952EB33F38A3}"/>
              </a:ext>
            </a:extLst>
          </p:cNvPr>
          <p:cNvSpPr>
            <a:spLocks noGrp="1"/>
          </p:cNvSpPr>
          <p:nvPr>
            <p:ph type="subTitle" idx="1"/>
          </p:nvPr>
        </p:nvSpPr>
        <p:spPr>
          <a:xfrm>
            <a:off x="762002" y="1783081"/>
            <a:ext cx="9150351" cy="1645920"/>
          </a:xfrm>
        </p:spPr>
        <p:txBody>
          <a:bodyPr/>
          <a:lstStyle>
            <a:lvl1pPr marL="0" indent="0" algn="l">
              <a:buNone/>
              <a:defRPr sz="2400" b="0" i="0">
                <a:solidFill>
                  <a:srgbClr val="333F8E"/>
                </a:solidFill>
                <a:latin typeface="Proxima Nova Rg" panose="02000506030000020004" pitchFamily="2"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85931123"/>
      </p:ext>
    </p:extLst>
  </p:cSld>
  <p:clrMapOvr>
    <a:masterClrMapping/>
  </p:clrMapOvr>
  <p:hf hdr="0" ftr="0" dt="0"/>
  <p:extLst>
    <p:ext uri="{DCECCB84-F9BA-43D5-87BE-67443E8EF086}">
      <p15:sldGuideLst xmlns:p15="http://schemas.microsoft.com/office/powerpoint/2012/main">
        <p15:guide id="1" pos="483">
          <p15:clr>
            <a:srgbClr val="FBAE40"/>
          </p15:clr>
        </p15:guide>
        <p15:guide id="2" orient="horz" pos="584">
          <p15:clr>
            <a:srgbClr val="FBAE40"/>
          </p15:clr>
        </p15:guide>
        <p15:guide id="3" orient="horz" pos="991">
          <p15:clr>
            <a:srgbClr val="FBAE40"/>
          </p15:clr>
        </p15:guide>
        <p15:guide id="4" orient="horz" pos="2550">
          <p15:clr>
            <a:srgbClr val="FBAE40"/>
          </p15:clr>
        </p15:guide>
        <p15:guide id="5" orient="horz" pos="2744">
          <p15:clr>
            <a:srgbClr val="FBAE40"/>
          </p15:clr>
        </p15:guide>
        <p15:guide id="6" pos="62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Divider - Picture Background">
    <p:bg>
      <p:bgPr>
        <a:solidFill>
          <a:srgbClr val="333F8E">
            <a:alpha val="50000"/>
          </a:srgb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9DCCF1-D258-304E-92F9-EAA5549B6A52}"/>
              </a:ext>
            </a:extLst>
          </p:cNvPr>
          <p:cNvSpPr/>
          <p:nvPr/>
        </p:nvSpPr>
        <p:spPr>
          <a:xfrm>
            <a:off x="0" y="0"/>
            <a:ext cx="12192000" cy="6858000"/>
          </a:xfrm>
          <a:prstGeom prst="rect">
            <a:avLst/>
          </a:prstGeom>
          <a:gradFill>
            <a:gsLst>
              <a:gs pos="70000">
                <a:srgbClr val="6262A8">
                  <a:alpha val="50000"/>
                </a:srgbClr>
              </a:gs>
              <a:gs pos="100000">
                <a:srgbClr val="C2C2DE">
                  <a:alpha val="25000"/>
                </a:srgbClr>
              </a:gs>
              <a:gs pos="36000">
                <a:srgbClr val="333F8E">
                  <a:alpha val="75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a:extLst>
              <a:ext uri="{FF2B5EF4-FFF2-40B4-BE49-F238E27FC236}">
                <a16:creationId xmlns:a16="http://schemas.microsoft.com/office/drawing/2014/main" id="{D1DDA15B-1995-AE43-880C-7F4CEF5CD287}"/>
              </a:ext>
            </a:extLst>
          </p:cNvPr>
          <p:cNvSpPr>
            <a:spLocks noGrp="1"/>
          </p:cNvSpPr>
          <p:nvPr>
            <p:ph type="ctrTitle" hasCustomPrompt="1"/>
          </p:nvPr>
        </p:nvSpPr>
        <p:spPr>
          <a:xfrm>
            <a:off x="762000" y="1876586"/>
            <a:ext cx="9144000" cy="2387600"/>
          </a:xfrm>
        </p:spPr>
        <p:txBody>
          <a:bodyPr anchor="b"/>
          <a:lstStyle>
            <a:lvl1pPr algn="l">
              <a:defRPr sz="6000" b="1" i="0">
                <a:solidFill>
                  <a:schemeClr val="bg1"/>
                </a:solidFill>
                <a:latin typeface="Proxima Nova Rg" panose="02000506030000020004" pitchFamily="2" charset="0"/>
              </a:defRPr>
            </a:lvl1pPr>
          </a:lstStyle>
          <a:p>
            <a:r>
              <a:rPr lang="en-US" dirty="0"/>
              <a:t>Section Divider – </a:t>
            </a:r>
            <a:br>
              <a:rPr lang="en-US" dirty="0"/>
            </a:br>
            <a:r>
              <a:rPr lang="en-US" dirty="0"/>
              <a:t>Picture Background</a:t>
            </a:r>
          </a:p>
        </p:txBody>
      </p:sp>
      <p:sp>
        <p:nvSpPr>
          <p:cNvPr id="11" name="Subtitle 2">
            <a:extLst>
              <a:ext uri="{FF2B5EF4-FFF2-40B4-BE49-F238E27FC236}">
                <a16:creationId xmlns:a16="http://schemas.microsoft.com/office/drawing/2014/main" id="{EBF7DDEF-89EA-0549-818A-952EB33F38A3}"/>
              </a:ext>
            </a:extLst>
          </p:cNvPr>
          <p:cNvSpPr>
            <a:spLocks noGrp="1"/>
          </p:cNvSpPr>
          <p:nvPr>
            <p:ph type="subTitle" idx="1"/>
          </p:nvPr>
        </p:nvSpPr>
        <p:spPr>
          <a:xfrm>
            <a:off x="762000" y="4356261"/>
            <a:ext cx="9144000" cy="1655762"/>
          </a:xfrm>
        </p:spPr>
        <p:txBody>
          <a:bodyPr/>
          <a:lstStyle>
            <a:lvl1pPr marL="0" indent="0" algn="l">
              <a:buNone/>
              <a:defRPr sz="2400" b="0" i="0">
                <a:solidFill>
                  <a:schemeClr val="bg1"/>
                </a:solidFill>
                <a:latin typeface="Proxima Nova Rg" panose="02000506030000020004" pitchFamily="2"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5ED71B4D-8ED0-0B45-92CD-A27082105A38}"/>
              </a:ext>
            </a:extLst>
          </p:cNvPr>
          <p:cNvSpPr txBox="1"/>
          <p:nvPr/>
        </p:nvSpPr>
        <p:spPr>
          <a:xfrm>
            <a:off x="-3" y="-426745"/>
            <a:ext cx="12192003" cy="307777"/>
          </a:xfrm>
          <a:prstGeom prst="rect">
            <a:avLst/>
          </a:prstGeom>
          <a:solidFill>
            <a:schemeClr val="bg1"/>
          </a:solidFill>
        </p:spPr>
        <p:txBody>
          <a:bodyPr wrap="square" rtlCol="0">
            <a:spAutoFit/>
          </a:bodyPr>
          <a:lstStyle/>
          <a:p>
            <a:pPr algn="ctr"/>
            <a:r>
              <a:rPr lang="pl-PL" sz="1400" dirty="0">
                <a:solidFill>
                  <a:schemeClr val="accent2"/>
                </a:solidFill>
                <a:latin typeface="Proxima Nova Rg" panose="02000506030000020004" pitchFamily="50" charset="0"/>
              </a:rPr>
              <a:t>To insert a background image, right-click on the slide – select FORMAT BACKGROUND &gt; Picture or texture fill</a:t>
            </a:r>
            <a:endParaRPr lang="bg-BG" sz="1400" dirty="0">
              <a:solidFill>
                <a:schemeClr val="accent2"/>
              </a:solidFill>
              <a:latin typeface="Proxima Nova Rg" panose="02000506030000020004" pitchFamily="50" charset="0"/>
            </a:endParaRPr>
          </a:p>
        </p:txBody>
      </p:sp>
      <p:pic>
        <p:nvPicPr>
          <p:cNvPr id="2" name="Picture 1" descr="A logo with a map and a red circle&#10;&#10;Description automatically generated">
            <a:extLst>
              <a:ext uri="{FF2B5EF4-FFF2-40B4-BE49-F238E27FC236}">
                <a16:creationId xmlns:a16="http://schemas.microsoft.com/office/drawing/2014/main" id="{1E0AEAB1-614A-9CDD-63FD-7CAFE9478FF2}"/>
              </a:ext>
            </a:extLst>
          </p:cNvPr>
          <p:cNvPicPr>
            <a:picLocks noChangeAspect="1"/>
          </p:cNvPicPr>
          <p:nvPr/>
        </p:nvPicPr>
        <p:blipFill>
          <a:blip r:embed="rId2"/>
          <a:stretch>
            <a:fillRect/>
          </a:stretch>
        </p:blipFill>
        <p:spPr>
          <a:xfrm>
            <a:off x="9613882" y="220824"/>
            <a:ext cx="2206765" cy="1655762"/>
          </a:xfrm>
          <a:prstGeom prst="rect">
            <a:avLst/>
          </a:prstGeom>
        </p:spPr>
      </p:pic>
    </p:spTree>
    <p:extLst>
      <p:ext uri="{BB962C8B-B14F-4D97-AF65-F5344CB8AC3E}">
        <p14:creationId xmlns:p14="http://schemas.microsoft.com/office/powerpoint/2010/main" val="1938661706"/>
      </p:ext>
    </p:extLst>
  </p:cSld>
  <p:clrMapOvr>
    <a:masterClrMapping/>
  </p:clrMapOvr>
  <p:hf hdr="0" ftr="0" dt="0"/>
  <p:extLst>
    <p:ext uri="{DCECCB84-F9BA-43D5-87BE-67443E8EF086}">
      <p15:sldGuideLst xmlns:p15="http://schemas.microsoft.com/office/powerpoint/2012/main">
        <p15:guide id="1" orient="horz" pos="991">
          <p15:clr>
            <a:srgbClr val="FBAE40"/>
          </p15:clr>
        </p15:guide>
        <p15:guide id="2" pos="483">
          <p15:clr>
            <a:srgbClr val="FBAE40"/>
          </p15:clr>
        </p15:guide>
        <p15:guide id="3" pos="6244">
          <p15:clr>
            <a:srgbClr val="FBAE40"/>
          </p15:clr>
        </p15:guide>
        <p15:guide id="4" orient="horz" pos="2550">
          <p15:clr>
            <a:srgbClr val="FBAE40"/>
          </p15:clr>
        </p15:guide>
        <p15:guide id="5" orient="horz" pos="275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et the Boss">
    <p:bg>
      <p:bgPr>
        <a:solidFill>
          <a:srgbClr val="C2C2DE">
            <a:alpha val="25000"/>
          </a:srgbClr>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0" y="476722"/>
            <a:ext cx="9375989"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Meet the Boss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536365" y="1600200"/>
            <a:ext cx="3602311" cy="4892041"/>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4366594" y="1964151"/>
            <a:ext cx="5545755" cy="339026"/>
          </a:xfrm>
        </p:spPr>
        <p:txBody>
          <a:bodyPr anchor="ctr"/>
          <a:lstStyle>
            <a:lvl1pPr marL="0" indent="0" algn="l">
              <a:buNone/>
              <a:defRPr b="1" i="0">
                <a:solidFill>
                  <a:srgbClr val="333F8E"/>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4366594" y="2362264"/>
            <a:ext cx="5545755" cy="285436"/>
          </a:xfrm>
        </p:spPr>
        <p:txBody>
          <a:bodyPr anchor="ctr">
            <a:normAutofit/>
          </a:bodyPr>
          <a:lstStyle>
            <a:lvl1pPr marL="0" indent="0" algn="l">
              <a:buNone/>
              <a:defRPr sz="1800" b="1" i="0">
                <a:solidFill>
                  <a:srgbClr val="6262A8"/>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4366597" y="3022061"/>
            <a:ext cx="5545755" cy="3470180"/>
          </a:xfrm>
        </p:spPr>
        <p:txBody>
          <a:bodyPr anchor="t">
            <a:normAutofit/>
          </a:bodyPr>
          <a:lstStyle>
            <a:lvl1pPr marL="0" indent="0" algn="l">
              <a:buNone/>
              <a:defRPr sz="1800" b="0" i="0">
                <a:solidFill>
                  <a:schemeClr val="tx1"/>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p:nvCxnSpPr>
        <p:spPr>
          <a:xfrm flipH="1">
            <a:off x="4366596" y="1600200"/>
            <a:ext cx="1004341" cy="0"/>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090307"/>
      </p:ext>
    </p:extLst>
  </p:cSld>
  <p:clrMapOvr>
    <a:masterClrMapping/>
  </p:clrMapOvr>
  <p:hf hdr="0" ftr="0" dt="0"/>
  <p:extLst>
    <p:ext uri="{DCECCB84-F9BA-43D5-87BE-67443E8EF086}">
      <p15:sldGuideLst xmlns:p15="http://schemas.microsoft.com/office/powerpoint/2012/main">
        <p15:guide id="1" orient="horz" pos="1245">
          <p15:clr>
            <a:srgbClr val="FBAE40"/>
          </p15:clr>
        </p15:guide>
        <p15:guide id="2" pos="6244">
          <p15:clr>
            <a:srgbClr val="FBAE40"/>
          </p15:clr>
        </p15:guide>
        <p15:guide id="3" orient="horz" pos="1499">
          <p15:clr>
            <a:srgbClr val="FBAE40"/>
          </p15:clr>
        </p15:guide>
        <p15:guide id="4" orient="horz" pos="440">
          <p15:clr>
            <a:srgbClr val="FBAE40"/>
          </p15:clr>
        </p15:guide>
        <p15:guide id="5" pos="339">
          <p15:clr>
            <a:srgbClr val="FBAE40"/>
          </p15:clr>
        </p15:guide>
        <p15:guide id="6" orient="horz" pos="4252">
          <p15:clr>
            <a:srgbClr val="FBAE40"/>
          </p15:clr>
        </p15:guide>
        <p15:guide id="7" orient="horz" pos="3532">
          <p15:clr>
            <a:srgbClr val="FBAE40"/>
          </p15:clr>
        </p15:guide>
        <p15:guide id="8" pos="7159">
          <p15:clr>
            <a:srgbClr val="FBAE40"/>
          </p15:clr>
        </p15:guide>
        <p15:guide id="9" orient="horz" pos="1576">
          <p15:clr>
            <a:srgbClr val="FBAE40"/>
          </p15:clr>
        </p15:guide>
        <p15:guide id="10" pos="27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Intro Slide - Picture Backgrou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5DF7E55-8B87-B44B-840B-893B5558C820}"/>
              </a:ext>
            </a:extLst>
          </p:cNvPr>
          <p:cNvSpPr/>
          <p:nvPr/>
        </p:nvSpPr>
        <p:spPr>
          <a:xfrm>
            <a:off x="0" y="0"/>
            <a:ext cx="12192000" cy="6858000"/>
          </a:xfrm>
          <a:prstGeom prst="rect">
            <a:avLst/>
          </a:prstGeom>
          <a:solidFill>
            <a:srgbClr val="333F8E">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b="1" i="0">
                <a:solidFill>
                  <a:schemeClr val="bg1"/>
                </a:solidFill>
                <a:latin typeface="Proxima Nova Rg" panose="02000506030000020004" pitchFamily="2" charset="0"/>
              </a:defRPr>
            </a:lvl1pPr>
          </a:lstStyle>
          <a:p>
            <a:r>
              <a:rPr lang="en-US" dirty="0"/>
              <a:t>Intro Slide – </a:t>
            </a:r>
            <a:br>
              <a:rPr lang="en-US" dirty="0"/>
            </a:br>
            <a:r>
              <a:rPr lang="en-US" dirty="0"/>
              <a:t>Picture Background</a:t>
            </a:r>
          </a:p>
        </p:txBody>
      </p:sp>
      <p:sp>
        <p:nvSpPr>
          <p:cNvPr id="3" name="Subtitle 2">
            <a:extLst>
              <a:ext uri="{FF2B5EF4-FFF2-40B4-BE49-F238E27FC236}">
                <a16:creationId xmlns:a16="http://schemas.microsoft.com/office/drawing/2014/main" id="{D1AFCF8C-333C-AB4A-9E7D-40B5AC498B44}"/>
              </a:ext>
            </a:extLst>
          </p:cNvPr>
          <p:cNvSpPr>
            <a:spLocks noGrp="1"/>
          </p:cNvSpPr>
          <p:nvPr>
            <p:ph type="subTitle" idx="1"/>
          </p:nvPr>
        </p:nvSpPr>
        <p:spPr>
          <a:xfrm>
            <a:off x="762000" y="4356261"/>
            <a:ext cx="9144000" cy="1655762"/>
          </a:xfrm>
        </p:spPr>
        <p:txBody>
          <a:bodyPr/>
          <a:lstStyle>
            <a:lvl1pPr marL="0" indent="0" algn="l">
              <a:buNone/>
              <a:defRPr sz="2400" b="0" i="0">
                <a:solidFill>
                  <a:schemeClr val="bg1"/>
                </a:solidFill>
                <a:latin typeface="Proxima Nova Rg" panose="02000506030000020004" pitchFamily="2"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8" name="TextBox 7">
            <a:extLst>
              <a:ext uri="{FF2B5EF4-FFF2-40B4-BE49-F238E27FC236}">
                <a16:creationId xmlns:a16="http://schemas.microsoft.com/office/drawing/2014/main" id="{1B7E0110-86FC-B542-B54F-1133FA61432F}"/>
              </a:ext>
            </a:extLst>
          </p:cNvPr>
          <p:cNvSpPr txBox="1"/>
          <p:nvPr/>
        </p:nvSpPr>
        <p:spPr>
          <a:xfrm>
            <a:off x="-3" y="-426745"/>
            <a:ext cx="12192003" cy="307777"/>
          </a:xfrm>
          <a:prstGeom prst="rect">
            <a:avLst/>
          </a:prstGeom>
          <a:solidFill>
            <a:schemeClr val="bg1"/>
          </a:solidFill>
        </p:spPr>
        <p:txBody>
          <a:bodyPr wrap="square" rtlCol="0">
            <a:spAutoFit/>
          </a:bodyPr>
          <a:lstStyle/>
          <a:p>
            <a:pPr algn="ctr"/>
            <a:r>
              <a:rPr lang="pl-PL" sz="1400" dirty="0">
                <a:solidFill>
                  <a:schemeClr val="accent2"/>
                </a:solidFill>
                <a:latin typeface="Proxima Nova Rg" panose="02000506030000020004" pitchFamily="50" charset="0"/>
              </a:rPr>
              <a:t>To insert a background image, right-click on the slide – select FORMAT BACKGROUND &gt; Picture or texture fill</a:t>
            </a:r>
            <a:endParaRPr lang="bg-BG" sz="1400" dirty="0">
              <a:solidFill>
                <a:schemeClr val="accent2"/>
              </a:solidFill>
              <a:latin typeface="Proxima Nova Rg" panose="02000506030000020004" pitchFamily="50" charset="0"/>
            </a:endParaRPr>
          </a:p>
        </p:txBody>
      </p:sp>
      <p:pic>
        <p:nvPicPr>
          <p:cNvPr id="6" name="Picture 5" descr="A logo with a map and a red circle&#10;&#10;Description automatically generated">
            <a:extLst>
              <a:ext uri="{FF2B5EF4-FFF2-40B4-BE49-F238E27FC236}">
                <a16:creationId xmlns:a16="http://schemas.microsoft.com/office/drawing/2014/main" id="{CE8D1E18-D33A-FAEB-BAD7-EB86B4CD2260}"/>
              </a:ext>
            </a:extLst>
          </p:cNvPr>
          <p:cNvPicPr>
            <a:picLocks noChangeAspect="1"/>
          </p:cNvPicPr>
          <p:nvPr/>
        </p:nvPicPr>
        <p:blipFill>
          <a:blip r:embed="rId2"/>
          <a:stretch>
            <a:fillRect/>
          </a:stretch>
        </p:blipFill>
        <p:spPr>
          <a:xfrm>
            <a:off x="9613882" y="220824"/>
            <a:ext cx="2206765" cy="1655762"/>
          </a:xfrm>
          <a:prstGeom prst="rect">
            <a:avLst/>
          </a:prstGeom>
        </p:spPr>
      </p:pic>
    </p:spTree>
    <p:extLst>
      <p:ext uri="{BB962C8B-B14F-4D97-AF65-F5344CB8AC3E}">
        <p14:creationId xmlns:p14="http://schemas.microsoft.com/office/powerpoint/2010/main" val="2109129690"/>
      </p:ext>
    </p:extLst>
  </p:cSld>
  <p:clrMapOvr>
    <a:masterClrMapping/>
  </p:clrMapOvr>
  <p:hf hdr="0" ftr="0" dt="0"/>
  <p:extLst>
    <p:ext uri="{DCECCB84-F9BA-43D5-87BE-67443E8EF086}">
      <p15:sldGuideLst xmlns:p15="http://schemas.microsoft.com/office/powerpoint/2012/main">
        <p15:guide id="1" pos="483">
          <p15:clr>
            <a:srgbClr val="FBAE40"/>
          </p15:clr>
        </p15:guide>
        <p15:guide id="2" orient="horz" pos="991">
          <p15:clr>
            <a:srgbClr val="FBAE40"/>
          </p15:clr>
        </p15:guide>
        <p15:guide id="3" orient="horz" pos="584">
          <p15:clr>
            <a:srgbClr val="FBAE40"/>
          </p15:clr>
        </p15:guide>
        <p15:guide id="4" orient="horz" pos="2550">
          <p15:clr>
            <a:srgbClr val="FBAE40"/>
          </p15:clr>
        </p15:guide>
        <p15:guide id="5" orient="horz" pos="2744">
          <p15:clr>
            <a:srgbClr val="FBAE40"/>
          </p15:clr>
        </p15:guide>
        <p15:guide id="6" pos="624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eet the Team - 2 Profiles">
    <p:bg>
      <p:bgPr>
        <a:solidFill>
          <a:srgbClr val="C2C2DE">
            <a:alpha val="25000"/>
          </a:srgbClr>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298411" cy="768545"/>
          </a:xfrm>
          <a:prstGeom prst="rect">
            <a:avLst/>
          </a:prstGeom>
        </p:spPr>
        <p:txBody>
          <a:bodyPr vert="horz" lIns="0" tIns="0" rIns="0" bIns="0" rtlCol="0" anchor="ctr">
            <a:normAutofit/>
          </a:bodyPr>
          <a:lstStyle>
            <a:lvl1pPr>
              <a:defRPr>
                <a:latin typeface="+mn-lt"/>
              </a:defRPr>
            </a:lvl1pPr>
          </a:lstStyle>
          <a:p>
            <a:r>
              <a:rPr lang="en-US" dirty="0"/>
              <a:t>Meet the Team - 2 Profiles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1357228" y="1541057"/>
            <a:ext cx="4375963" cy="2810274"/>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1357228" y="4633395"/>
            <a:ext cx="4375963" cy="339026"/>
          </a:xfrm>
        </p:spPr>
        <p:txBody>
          <a:bodyPr anchor="ctr"/>
          <a:lstStyle>
            <a:lvl1pPr marL="0" indent="0" algn="ctr">
              <a:buNone/>
              <a:defRPr b="1" i="0">
                <a:solidFill>
                  <a:srgbClr val="333F8E"/>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1357228" y="5031508"/>
            <a:ext cx="4375963" cy="285436"/>
          </a:xfrm>
        </p:spPr>
        <p:txBody>
          <a:bodyPr anchor="ctr">
            <a:normAutofit/>
          </a:bodyPr>
          <a:lstStyle>
            <a:lvl1pPr marL="0" indent="0" algn="ctr">
              <a:buNone/>
              <a:defRPr sz="1800" b="1" i="0">
                <a:solidFill>
                  <a:srgbClr val="6262A8"/>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1357228" y="5477399"/>
            <a:ext cx="4375963" cy="1102201"/>
          </a:xfrm>
        </p:spPr>
        <p:txBody>
          <a:bodyPr anchor="t">
            <a:normAutofit/>
          </a:bodyPr>
          <a:lstStyle>
            <a:lvl1pPr marL="0" indent="0" algn="ctr">
              <a:buNone/>
              <a:defRPr sz="1800" b="0">
                <a:solidFill>
                  <a:schemeClr val="tx1"/>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p:nvCxnSpPr>
        <p:spPr>
          <a:xfrm flipH="1">
            <a:off x="3043040" y="4511796"/>
            <a:ext cx="1004341" cy="0"/>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5AE08200-0919-354A-B310-E1D281B2890B}"/>
              </a:ext>
            </a:extLst>
          </p:cNvPr>
          <p:cNvSpPr>
            <a:spLocks noGrp="1"/>
          </p:cNvSpPr>
          <p:nvPr>
            <p:ph type="pic" sz="quarter" idx="17"/>
          </p:nvPr>
        </p:nvSpPr>
        <p:spPr>
          <a:xfrm>
            <a:off x="6458809" y="1541057"/>
            <a:ext cx="4375963" cy="2810273"/>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35" name="Text Placeholder 7">
            <a:extLst>
              <a:ext uri="{FF2B5EF4-FFF2-40B4-BE49-F238E27FC236}">
                <a16:creationId xmlns:a16="http://schemas.microsoft.com/office/drawing/2014/main" id="{1B2B4F39-16C6-E841-B350-5DC46939C55E}"/>
              </a:ext>
            </a:extLst>
          </p:cNvPr>
          <p:cNvSpPr>
            <a:spLocks noGrp="1"/>
          </p:cNvSpPr>
          <p:nvPr>
            <p:ph type="body" sz="quarter" idx="18" hasCustomPrompt="1"/>
          </p:nvPr>
        </p:nvSpPr>
        <p:spPr>
          <a:xfrm>
            <a:off x="6458809" y="4633395"/>
            <a:ext cx="4375963" cy="339026"/>
          </a:xfrm>
        </p:spPr>
        <p:txBody>
          <a:bodyPr anchor="ctr"/>
          <a:lstStyle>
            <a:lvl1pPr marL="0" indent="0" algn="ctr">
              <a:buNone/>
              <a:defRPr b="1" i="0">
                <a:solidFill>
                  <a:srgbClr val="333F8E"/>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36" name="Text Placeholder 7">
            <a:extLst>
              <a:ext uri="{FF2B5EF4-FFF2-40B4-BE49-F238E27FC236}">
                <a16:creationId xmlns:a16="http://schemas.microsoft.com/office/drawing/2014/main" id="{0C973AA0-7B20-DF40-86C2-6C2E1095A8D0}"/>
              </a:ext>
            </a:extLst>
          </p:cNvPr>
          <p:cNvSpPr>
            <a:spLocks noGrp="1"/>
          </p:cNvSpPr>
          <p:nvPr>
            <p:ph type="body" sz="quarter" idx="19" hasCustomPrompt="1"/>
          </p:nvPr>
        </p:nvSpPr>
        <p:spPr>
          <a:xfrm>
            <a:off x="6458809" y="5031508"/>
            <a:ext cx="4375963" cy="285436"/>
          </a:xfrm>
        </p:spPr>
        <p:txBody>
          <a:bodyPr anchor="ctr">
            <a:normAutofit/>
          </a:bodyPr>
          <a:lstStyle>
            <a:lvl1pPr marL="0" indent="0" algn="ctr">
              <a:buNone/>
              <a:defRPr sz="1800" b="1" i="0">
                <a:solidFill>
                  <a:srgbClr val="6262A8"/>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37" name="Text Placeholder 7">
            <a:extLst>
              <a:ext uri="{FF2B5EF4-FFF2-40B4-BE49-F238E27FC236}">
                <a16:creationId xmlns:a16="http://schemas.microsoft.com/office/drawing/2014/main" id="{DD3C700E-8DCB-8A43-AE2A-44BE7DEF778D}"/>
              </a:ext>
            </a:extLst>
          </p:cNvPr>
          <p:cNvSpPr>
            <a:spLocks noGrp="1"/>
          </p:cNvSpPr>
          <p:nvPr>
            <p:ph type="body" sz="quarter" idx="20" hasCustomPrompt="1"/>
          </p:nvPr>
        </p:nvSpPr>
        <p:spPr>
          <a:xfrm>
            <a:off x="6458809" y="5477399"/>
            <a:ext cx="4375963" cy="1102201"/>
          </a:xfrm>
        </p:spPr>
        <p:txBody>
          <a:bodyPr anchor="t">
            <a:normAutofit/>
          </a:bodyPr>
          <a:lstStyle>
            <a:lvl1pPr marL="0" indent="0" algn="ctr">
              <a:buNone/>
              <a:defRPr sz="1800" b="0" i="0">
                <a:solidFill>
                  <a:schemeClr val="tx1"/>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38" name="Straight Connector 37">
            <a:extLst>
              <a:ext uri="{FF2B5EF4-FFF2-40B4-BE49-F238E27FC236}">
                <a16:creationId xmlns:a16="http://schemas.microsoft.com/office/drawing/2014/main" id="{23FD2488-DB5A-8246-9846-57E401E9BA55}"/>
              </a:ext>
            </a:extLst>
          </p:cNvPr>
          <p:cNvCxnSpPr>
            <a:cxnSpLocks/>
          </p:cNvCxnSpPr>
          <p:nvPr/>
        </p:nvCxnSpPr>
        <p:spPr>
          <a:xfrm flipH="1">
            <a:off x="8144620" y="4511796"/>
            <a:ext cx="1004341" cy="0"/>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438042"/>
      </p:ext>
    </p:extLst>
  </p:cSld>
  <p:clrMapOvr>
    <a:masterClrMapping/>
  </p:clrMapOvr>
  <p:hf hdr="0" ftr="0" dt="0"/>
  <p:extLst>
    <p:ext uri="{DCECCB84-F9BA-43D5-87BE-67443E8EF086}">
      <p15:sldGuideLst xmlns:p15="http://schemas.microsoft.com/office/powerpoint/2012/main">
        <p15:guide id="1" pos="3840">
          <p15:clr>
            <a:srgbClr val="FBAE40"/>
          </p15:clr>
        </p15:guide>
        <p15:guide id="2" orient="horz" pos="1169">
          <p15:clr>
            <a:srgbClr val="FBAE40"/>
          </p15:clr>
        </p15:guide>
        <p15:guide id="3" orient="horz" pos="4252">
          <p15:clr>
            <a:srgbClr val="FBAE40"/>
          </p15:clr>
        </p15:guide>
        <p15:guide id="4" orient="horz" pos="3812">
          <p15:clr>
            <a:srgbClr val="FBAE40"/>
          </p15:clr>
        </p15:guide>
        <p15:guide id="5" pos="856">
          <p15:clr>
            <a:srgbClr val="FBAE40"/>
          </p15:clr>
        </p15:guide>
        <p15:guide id="6" pos="6827">
          <p15:clr>
            <a:srgbClr val="FBAE40"/>
          </p15:clr>
        </p15:guide>
        <p15:guide id="7" pos="3608">
          <p15:clr>
            <a:srgbClr val="FBAE40"/>
          </p15:clr>
        </p15:guide>
        <p15:guide id="8" pos="4067">
          <p15:clr>
            <a:srgbClr val="FBAE40"/>
          </p15:clr>
        </p15:guide>
        <p15:guide id="9" orient="horz" pos="432">
          <p15:clr>
            <a:srgbClr val="FBAE40"/>
          </p15:clr>
        </p15:guide>
        <p15:guide id="10" pos="7159">
          <p15:clr>
            <a:srgbClr val="FBAE40"/>
          </p15:clr>
        </p15:guide>
        <p15:guide id="11" orient="horz" pos="2507">
          <p15:clr>
            <a:srgbClr val="FBAE40"/>
          </p15:clr>
        </p15:guide>
        <p15:guide id="12" orient="horz" pos="258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eet the Team - 3 Profiles">
    <p:bg>
      <p:bgPr>
        <a:solidFill>
          <a:srgbClr val="C2C2DE">
            <a:alpha val="25000"/>
          </a:srgbClr>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5" y="476722"/>
            <a:ext cx="10610239"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Meet the Team - 3 Profiles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1088141" y="1554482"/>
            <a:ext cx="2926143" cy="2751136"/>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1088141" y="4587675"/>
            <a:ext cx="2926143" cy="339026"/>
          </a:xfrm>
        </p:spPr>
        <p:txBody>
          <a:bodyPr anchor="ctr"/>
          <a:lstStyle>
            <a:lvl1pPr marL="0" indent="0" algn="ctr">
              <a:buNone/>
              <a:defRPr b="1" i="0">
                <a:solidFill>
                  <a:srgbClr val="333F8E"/>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1088141" y="4985788"/>
            <a:ext cx="2926143" cy="285436"/>
          </a:xfrm>
        </p:spPr>
        <p:txBody>
          <a:bodyPr anchor="ctr">
            <a:normAutofit/>
          </a:bodyPr>
          <a:lstStyle>
            <a:lvl1pPr marL="0" indent="0" algn="ctr">
              <a:buNone/>
              <a:defRPr sz="1800" b="1" i="0">
                <a:solidFill>
                  <a:srgbClr val="6262A8"/>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1088141" y="5431679"/>
            <a:ext cx="2926143" cy="1102201"/>
          </a:xfrm>
        </p:spPr>
        <p:txBody>
          <a:bodyPr anchor="t">
            <a:normAutofit/>
          </a:bodyPr>
          <a:lstStyle>
            <a:lvl1pPr marL="0" indent="0" algn="ctr">
              <a:buNone/>
              <a:defRPr sz="1800" b="0" i="0">
                <a:solidFill>
                  <a:schemeClr val="tx1"/>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p:nvCxnSpPr>
        <p:spPr>
          <a:xfrm flipH="1">
            <a:off x="2049040" y="4466076"/>
            <a:ext cx="1004341" cy="0"/>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B018D83C-D9C2-164A-BAA0-1693A29FDDB0}"/>
              </a:ext>
            </a:extLst>
          </p:cNvPr>
          <p:cNvSpPr>
            <a:spLocks noGrp="1"/>
          </p:cNvSpPr>
          <p:nvPr>
            <p:ph type="pic" sz="quarter" idx="17"/>
          </p:nvPr>
        </p:nvSpPr>
        <p:spPr>
          <a:xfrm>
            <a:off x="4645157" y="1554482"/>
            <a:ext cx="2926143" cy="2751136"/>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20" name="Text Placeholder 7">
            <a:extLst>
              <a:ext uri="{FF2B5EF4-FFF2-40B4-BE49-F238E27FC236}">
                <a16:creationId xmlns:a16="http://schemas.microsoft.com/office/drawing/2014/main" id="{D45E3436-75BA-6C4F-A3AD-0512FCA25B59}"/>
              </a:ext>
            </a:extLst>
          </p:cNvPr>
          <p:cNvSpPr>
            <a:spLocks noGrp="1"/>
          </p:cNvSpPr>
          <p:nvPr>
            <p:ph type="body" sz="quarter" idx="18" hasCustomPrompt="1"/>
          </p:nvPr>
        </p:nvSpPr>
        <p:spPr>
          <a:xfrm>
            <a:off x="4645157" y="4587675"/>
            <a:ext cx="2926143" cy="339026"/>
          </a:xfrm>
        </p:spPr>
        <p:txBody>
          <a:bodyPr anchor="ctr"/>
          <a:lstStyle>
            <a:lvl1pPr marL="0" indent="0" algn="ctr">
              <a:buNone/>
              <a:defRPr b="1" i="0">
                <a:solidFill>
                  <a:srgbClr val="333F8E"/>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21" name="Text Placeholder 7">
            <a:extLst>
              <a:ext uri="{FF2B5EF4-FFF2-40B4-BE49-F238E27FC236}">
                <a16:creationId xmlns:a16="http://schemas.microsoft.com/office/drawing/2014/main" id="{26D1318F-1B29-794A-A5C4-2F2878439965}"/>
              </a:ext>
            </a:extLst>
          </p:cNvPr>
          <p:cNvSpPr>
            <a:spLocks noGrp="1"/>
          </p:cNvSpPr>
          <p:nvPr>
            <p:ph type="body" sz="quarter" idx="19" hasCustomPrompt="1"/>
          </p:nvPr>
        </p:nvSpPr>
        <p:spPr>
          <a:xfrm>
            <a:off x="4645157" y="4985788"/>
            <a:ext cx="2926143" cy="285436"/>
          </a:xfrm>
        </p:spPr>
        <p:txBody>
          <a:bodyPr anchor="ctr">
            <a:normAutofit/>
          </a:bodyPr>
          <a:lstStyle>
            <a:lvl1pPr marL="0" indent="0" algn="ctr">
              <a:buNone/>
              <a:defRPr sz="1800" b="1" i="0">
                <a:solidFill>
                  <a:srgbClr val="6262A8"/>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22" name="Text Placeholder 7">
            <a:extLst>
              <a:ext uri="{FF2B5EF4-FFF2-40B4-BE49-F238E27FC236}">
                <a16:creationId xmlns:a16="http://schemas.microsoft.com/office/drawing/2014/main" id="{BAB2693E-0F42-5943-9CDE-F764D6F16B36}"/>
              </a:ext>
            </a:extLst>
          </p:cNvPr>
          <p:cNvSpPr>
            <a:spLocks noGrp="1"/>
          </p:cNvSpPr>
          <p:nvPr>
            <p:ph type="body" sz="quarter" idx="20" hasCustomPrompt="1"/>
          </p:nvPr>
        </p:nvSpPr>
        <p:spPr>
          <a:xfrm>
            <a:off x="4645157" y="5431679"/>
            <a:ext cx="2926143" cy="1102201"/>
          </a:xfrm>
        </p:spPr>
        <p:txBody>
          <a:bodyPr anchor="t">
            <a:normAutofit/>
          </a:bodyPr>
          <a:lstStyle>
            <a:lvl1pPr marL="0" indent="0" algn="ctr">
              <a:buNone/>
              <a:defRPr sz="1800" b="0" i="0">
                <a:solidFill>
                  <a:schemeClr val="tx1"/>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23" name="Straight Connector 22">
            <a:extLst>
              <a:ext uri="{FF2B5EF4-FFF2-40B4-BE49-F238E27FC236}">
                <a16:creationId xmlns:a16="http://schemas.microsoft.com/office/drawing/2014/main" id="{F3F0BD70-16B4-3E45-A3A1-01D7F662B1EF}"/>
              </a:ext>
            </a:extLst>
          </p:cNvPr>
          <p:cNvCxnSpPr>
            <a:cxnSpLocks/>
          </p:cNvCxnSpPr>
          <p:nvPr/>
        </p:nvCxnSpPr>
        <p:spPr>
          <a:xfrm flipH="1">
            <a:off x="5606056" y="4466076"/>
            <a:ext cx="1004341" cy="0"/>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3726E9E4-6602-B84C-B4B2-0A06C5C093CA}"/>
              </a:ext>
            </a:extLst>
          </p:cNvPr>
          <p:cNvSpPr>
            <a:spLocks noGrp="1"/>
          </p:cNvSpPr>
          <p:nvPr>
            <p:ph type="pic" sz="quarter" idx="21"/>
          </p:nvPr>
        </p:nvSpPr>
        <p:spPr>
          <a:xfrm>
            <a:off x="8220461" y="1554482"/>
            <a:ext cx="2926143" cy="2751136"/>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25" name="Text Placeholder 7">
            <a:extLst>
              <a:ext uri="{FF2B5EF4-FFF2-40B4-BE49-F238E27FC236}">
                <a16:creationId xmlns:a16="http://schemas.microsoft.com/office/drawing/2014/main" id="{4F66B470-33A4-8C40-A0C1-FE0405F739B3}"/>
              </a:ext>
            </a:extLst>
          </p:cNvPr>
          <p:cNvSpPr>
            <a:spLocks noGrp="1"/>
          </p:cNvSpPr>
          <p:nvPr>
            <p:ph type="body" sz="quarter" idx="22" hasCustomPrompt="1"/>
          </p:nvPr>
        </p:nvSpPr>
        <p:spPr>
          <a:xfrm>
            <a:off x="8220461" y="4587675"/>
            <a:ext cx="2926143" cy="339026"/>
          </a:xfrm>
        </p:spPr>
        <p:txBody>
          <a:bodyPr anchor="ctr"/>
          <a:lstStyle>
            <a:lvl1pPr marL="0" indent="0" algn="ctr">
              <a:buNone/>
              <a:defRPr b="1" i="0">
                <a:solidFill>
                  <a:srgbClr val="333F8E"/>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26" name="Text Placeholder 7">
            <a:extLst>
              <a:ext uri="{FF2B5EF4-FFF2-40B4-BE49-F238E27FC236}">
                <a16:creationId xmlns:a16="http://schemas.microsoft.com/office/drawing/2014/main" id="{3A41CD59-4E6B-FA4F-B0A1-887D84986399}"/>
              </a:ext>
            </a:extLst>
          </p:cNvPr>
          <p:cNvSpPr>
            <a:spLocks noGrp="1"/>
          </p:cNvSpPr>
          <p:nvPr>
            <p:ph type="body" sz="quarter" idx="23" hasCustomPrompt="1"/>
          </p:nvPr>
        </p:nvSpPr>
        <p:spPr>
          <a:xfrm>
            <a:off x="8220461" y="4985788"/>
            <a:ext cx="2926143" cy="285436"/>
          </a:xfrm>
        </p:spPr>
        <p:txBody>
          <a:bodyPr anchor="ctr">
            <a:normAutofit/>
          </a:bodyPr>
          <a:lstStyle>
            <a:lvl1pPr marL="0" indent="0" algn="ctr">
              <a:buNone/>
              <a:defRPr sz="1800" b="1" i="0">
                <a:solidFill>
                  <a:srgbClr val="6262A8"/>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27" name="Text Placeholder 7">
            <a:extLst>
              <a:ext uri="{FF2B5EF4-FFF2-40B4-BE49-F238E27FC236}">
                <a16:creationId xmlns:a16="http://schemas.microsoft.com/office/drawing/2014/main" id="{63735AA2-BC8E-9945-91B9-5618B63B5042}"/>
              </a:ext>
            </a:extLst>
          </p:cNvPr>
          <p:cNvSpPr>
            <a:spLocks noGrp="1"/>
          </p:cNvSpPr>
          <p:nvPr>
            <p:ph type="body" sz="quarter" idx="24" hasCustomPrompt="1"/>
          </p:nvPr>
        </p:nvSpPr>
        <p:spPr>
          <a:xfrm>
            <a:off x="8220461" y="5431679"/>
            <a:ext cx="2926143" cy="1102201"/>
          </a:xfrm>
        </p:spPr>
        <p:txBody>
          <a:bodyPr anchor="t">
            <a:normAutofit/>
          </a:bodyPr>
          <a:lstStyle>
            <a:lvl1pPr marL="0" indent="0" algn="ctr">
              <a:buNone/>
              <a:defRPr sz="1800" b="0" i="0">
                <a:solidFill>
                  <a:schemeClr val="tx1"/>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28" name="Straight Connector 27">
            <a:extLst>
              <a:ext uri="{FF2B5EF4-FFF2-40B4-BE49-F238E27FC236}">
                <a16:creationId xmlns:a16="http://schemas.microsoft.com/office/drawing/2014/main" id="{0F468785-BF21-9F4B-8797-82A8D19E9623}"/>
              </a:ext>
            </a:extLst>
          </p:cNvPr>
          <p:cNvCxnSpPr>
            <a:cxnSpLocks/>
          </p:cNvCxnSpPr>
          <p:nvPr/>
        </p:nvCxnSpPr>
        <p:spPr>
          <a:xfrm flipH="1">
            <a:off x="9181360" y="4466076"/>
            <a:ext cx="1004341" cy="0"/>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519882"/>
      </p:ext>
    </p:extLst>
  </p:cSld>
  <p:clrMapOvr>
    <a:masterClrMapping/>
  </p:clrMapOvr>
  <p:hf hdr="0" ftr="0" dt="0"/>
  <p:extLst>
    <p:ext uri="{DCECCB84-F9BA-43D5-87BE-67443E8EF086}">
      <p15:sldGuideLst xmlns:p15="http://schemas.microsoft.com/office/powerpoint/2012/main">
        <p15:guide id="1" pos="3840">
          <p15:clr>
            <a:srgbClr val="FBAE40"/>
          </p15:clr>
        </p15:guide>
        <p15:guide id="2" orient="horz" pos="1169">
          <p15:clr>
            <a:srgbClr val="FBAE40"/>
          </p15:clr>
        </p15:guide>
        <p15:guide id="3" pos="339">
          <p15:clr>
            <a:srgbClr val="FBAE40"/>
          </p15:clr>
        </p15:guide>
        <p15:guide id="4" orient="horz" pos="4252">
          <p15:clr>
            <a:srgbClr val="FBAE40"/>
          </p15:clr>
        </p15:guide>
        <p15:guide id="5" orient="horz" pos="2507">
          <p15:clr>
            <a:srgbClr val="FBAE40"/>
          </p15:clr>
        </p15:guide>
        <p15:guide id="6" orient="horz" pos="2584">
          <p15:clr>
            <a:srgbClr val="FBAE40"/>
          </p15:clr>
        </p15:guide>
        <p15:guide id="7" pos="7023">
          <p15:clr>
            <a:srgbClr val="FBAE40"/>
          </p15:clr>
        </p15:guide>
        <p15:guide id="8" pos="7159">
          <p15:clr>
            <a:srgbClr val="FBAE40"/>
          </p15:clr>
        </p15:guide>
        <p15:guide id="9" pos="5176">
          <p15:clr>
            <a:srgbClr val="FBAE40"/>
          </p15:clr>
        </p15:guide>
        <p15:guide id="10" pos="687">
          <p15:clr>
            <a:srgbClr val="FBAE40"/>
          </p15:clr>
        </p15:guide>
        <p15:guide id="11" pos="2533">
          <p15:clr>
            <a:srgbClr val="FBAE40"/>
          </p15:clr>
        </p15:guide>
        <p15:guide id="12" pos="1601">
          <p15:clr>
            <a:srgbClr val="FBAE40"/>
          </p15:clr>
        </p15:guide>
        <p15:guide id="13" pos="6108">
          <p15:clr>
            <a:srgbClr val="FBAE40"/>
          </p15:clr>
        </p15:guide>
        <p15:guide id="14" orient="horz" pos="432">
          <p15:clr>
            <a:srgbClr val="FBAE40"/>
          </p15:clr>
        </p15:guide>
        <p15:guide id="15" orient="horz" pos="381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eet the Team - 5 Profiles">
    <p:bg>
      <p:bgPr>
        <a:solidFill>
          <a:srgbClr val="C2C2DE">
            <a:alpha val="25000"/>
          </a:srgbClr>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4" y="476722"/>
            <a:ext cx="10636465"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Meet the Team - 5 Profiles</a:t>
            </a:r>
          </a:p>
        </p:txBody>
      </p:sp>
      <p:sp>
        <p:nvSpPr>
          <p:cNvPr id="4" name="Picture Placeholder 3">
            <a:extLst>
              <a:ext uri="{FF2B5EF4-FFF2-40B4-BE49-F238E27FC236}">
                <a16:creationId xmlns:a16="http://schemas.microsoft.com/office/drawing/2014/main" id="{95B97E4E-7184-234F-BA6B-9A3EECF693B0}"/>
              </a:ext>
            </a:extLst>
          </p:cNvPr>
          <p:cNvSpPr>
            <a:spLocks noGrp="1"/>
          </p:cNvSpPr>
          <p:nvPr>
            <p:ph type="pic" sz="quarter" idx="13"/>
          </p:nvPr>
        </p:nvSpPr>
        <p:spPr>
          <a:xfrm>
            <a:off x="538163" y="1625200"/>
            <a:ext cx="1835988" cy="1711253"/>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8" name="Text Placeholder 7">
            <a:extLst>
              <a:ext uri="{FF2B5EF4-FFF2-40B4-BE49-F238E27FC236}">
                <a16:creationId xmlns:a16="http://schemas.microsoft.com/office/drawing/2014/main" id="{BD7A6459-A21C-1442-A11B-62DE80B2521C}"/>
              </a:ext>
            </a:extLst>
          </p:cNvPr>
          <p:cNvSpPr>
            <a:spLocks noGrp="1"/>
          </p:cNvSpPr>
          <p:nvPr>
            <p:ph type="body" sz="quarter" idx="14" hasCustomPrompt="1"/>
          </p:nvPr>
        </p:nvSpPr>
        <p:spPr>
          <a:xfrm>
            <a:off x="538163" y="3673359"/>
            <a:ext cx="1835988" cy="339026"/>
          </a:xfrm>
        </p:spPr>
        <p:txBody>
          <a:bodyPr anchor="ctr">
            <a:normAutofit/>
          </a:bodyPr>
          <a:lstStyle>
            <a:lvl1pPr marL="0" indent="0" algn="ctr">
              <a:buNone/>
              <a:defRPr sz="1600" b="1" i="0">
                <a:solidFill>
                  <a:srgbClr val="333F8E"/>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10" name="Text Placeholder 7">
            <a:extLst>
              <a:ext uri="{FF2B5EF4-FFF2-40B4-BE49-F238E27FC236}">
                <a16:creationId xmlns:a16="http://schemas.microsoft.com/office/drawing/2014/main" id="{A8F2CEF9-97A9-E642-94BC-55A6D7AD5BE9}"/>
              </a:ext>
            </a:extLst>
          </p:cNvPr>
          <p:cNvSpPr>
            <a:spLocks noGrp="1"/>
          </p:cNvSpPr>
          <p:nvPr>
            <p:ph type="body" sz="quarter" idx="15" hasCustomPrompt="1"/>
          </p:nvPr>
        </p:nvSpPr>
        <p:spPr>
          <a:xfrm>
            <a:off x="538163" y="4071472"/>
            <a:ext cx="1835988" cy="285436"/>
          </a:xfrm>
        </p:spPr>
        <p:txBody>
          <a:bodyPr anchor="ctr">
            <a:normAutofit/>
          </a:bodyPr>
          <a:lstStyle>
            <a:lvl1pPr marL="0" indent="0" algn="ctr">
              <a:buNone/>
              <a:defRPr sz="1400" b="1" i="0">
                <a:solidFill>
                  <a:srgbClr val="6262A8"/>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11" name="Text Placeholder 7">
            <a:extLst>
              <a:ext uri="{FF2B5EF4-FFF2-40B4-BE49-F238E27FC236}">
                <a16:creationId xmlns:a16="http://schemas.microsoft.com/office/drawing/2014/main" id="{DE1B79F5-704D-5A40-86A4-06225CB87EC0}"/>
              </a:ext>
            </a:extLst>
          </p:cNvPr>
          <p:cNvSpPr>
            <a:spLocks noGrp="1"/>
          </p:cNvSpPr>
          <p:nvPr>
            <p:ph type="body" sz="quarter" idx="16" hasCustomPrompt="1"/>
          </p:nvPr>
        </p:nvSpPr>
        <p:spPr>
          <a:xfrm>
            <a:off x="538163" y="4517363"/>
            <a:ext cx="1835988" cy="1929157"/>
          </a:xfrm>
        </p:spPr>
        <p:txBody>
          <a:bodyPr anchor="t">
            <a:normAutofit/>
          </a:bodyPr>
          <a:lstStyle>
            <a:lvl1pPr marL="0" indent="0" algn="ctr">
              <a:buNone/>
              <a:defRPr sz="1400" b="0" i="0">
                <a:solidFill>
                  <a:schemeClr val="tx1"/>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13" name="Straight Connector 12">
            <a:extLst>
              <a:ext uri="{FF2B5EF4-FFF2-40B4-BE49-F238E27FC236}">
                <a16:creationId xmlns:a16="http://schemas.microsoft.com/office/drawing/2014/main" id="{776C0959-CF70-2B46-A07D-8915A0E5C0A6}"/>
              </a:ext>
            </a:extLst>
          </p:cNvPr>
          <p:cNvCxnSpPr>
            <a:cxnSpLocks/>
          </p:cNvCxnSpPr>
          <p:nvPr/>
        </p:nvCxnSpPr>
        <p:spPr>
          <a:xfrm flipH="1">
            <a:off x="953988" y="3551760"/>
            <a:ext cx="1004341" cy="0"/>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sp>
        <p:nvSpPr>
          <p:cNvPr id="54" name="Picture Placeholder 3">
            <a:extLst>
              <a:ext uri="{FF2B5EF4-FFF2-40B4-BE49-F238E27FC236}">
                <a16:creationId xmlns:a16="http://schemas.microsoft.com/office/drawing/2014/main" id="{EF1A0F53-E7C2-F847-BBBD-4A9805F308FC}"/>
              </a:ext>
            </a:extLst>
          </p:cNvPr>
          <p:cNvSpPr>
            <a:spLocks noGrp="1"/>
          </p:cNvSpPr>
          <p:nvPr>
            <p:ph type="pic" sz="quarter" idx="17"/>
          </p:nvPr>
        </p:nvSpPr>
        <p:spPr>
          <a:xfrm>
            <a:off x="2859275" y="1625200"/>
            <a:ext cx="1835988" cy="1711253"/>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55" name="Text Placeholder 7">
            <a:extLst>
              <a:ext uri="{FF2B5EF4-FFF2-40B4-BE49-F238E27FC236}">
                <a16:creationId xmlns:a16="http://schemas.microsoft.com/office/drawing/2014/main" id="{7B481680-9ED9-5F4B-9DBC-8AFFDE9DEE4C}"/>
              </a:ext>
            </a:extLst>
          </p:cNvPr>
          <p:cNvSpPr>
            <a:spLocks noGrp="1"/>
          </p:cNvSpPr>
          <p:nvPr>
            <p:ph type="body" sz="quarter" idx="18" hasCustomPrompt="1"/>
          </p:nvPr>
        </p:nvSpPr>
        <p:spPr>
          <a:xfrm>
            <a:off x="2858087" y="3673359"/>
            <a:ext cx="1835988" cy="339026"/>
          </a:xfrm>
        </p:spPr>
        <p:txBody>
          <a:bodyPr anchor="ctr">
            <a:normAutofit/>
          </a:bodyPr>
          <a:lstStyle>
            <a:lvl1pPr marL="0" indent="0" algn="ctr">
              <a:buNone/>
              <a:defRPr sz="1600" b="1" i="0">
                <a:solidFill>
                  <a:srgbClr val="333F8E"/>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56" name="Text Placeholder 7">
            <a:extLst>
              <a:ext uri="{FF2B5EF4-FFF2-40B4-BE49-F238E27FC236}">
                <a16:creationId xmlns:a16="http://schemas.microsoft.com/office/drawing/2014/main" id="{E5F11699-2468-D548-80EB-F0189B19DF35}"/>
              </a:ext>
            </a:extLst>
          </p:cNvPr>
          <p:cNvSpPr>
            <a:spLocks noGrp="1"/>
          </p:cNvSpPr>
          <p:nvPr>
            <p:ph type="body" sz="quarter" idx="19" hasCustomPrompt="1"/>
          </p:nvPr>
        </p:nvSpPr>
        <p:spPr>
          <a:xfrm>
            <a:off x="2858087" y="4071472"/>
            <a:ext cx="1835988" cy="285436"/>
          </a:xfrm>
        </p:spPr>
        <p:txBody>
          <a:bodyPr anchor="ctr">
            <a:normAutofit/>
          </a:bodyPr>
          <a:lstStyle>
            <a:lvl1pPr marL="0" indent="0" algn="ctr">
              <a:buNone/>
              <a:defRPr sz="1400" b="1" i="0">
                <a:solidFill>
                  <a:srgbClr val="6262A8"/>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57" name="Text Placeholder 7">
            <a:extLst>
              <a:ext uri="{FF2B5EF4-FFF2-40B4-BE49-F238E27FC236}">
                <a16:creationId xmlns:a16="http://schemas.microsoft.com/office/drawing/2014/main" id="{6C57E762-522E-DD40-9331-80B0111F9C6B}"/>
              </a:ext>
            </a:extLst>
          </p:cNvPr>
          <p:cNvSpPr>
            <a:spLocks noGrp="1"/>
          </p:cNvSpPr>
          <p:nvPr>
            <p:ph type="body" sz="quarter" idx="20" hasCustomPrompt="1"/>
          </p:nvPr>
        </p:nvSpPr>
        <p:spPr>
          <a:xfrm>
            <a:off x="2858087" y="4517363"/>
            <a:ext cx="1835988" cy="1929157"/>
          </a:xfrm>
        </p:spPr>
        <p:txBody>
          <a:bodyPr anchor="t">
            <a:normAutofit/>
          </a:bodyPr>
          <a:lstStyle>
            <a:lvl1pPr marL="0" indent="0" algn="ctr">
              <a:buNone/>
              <a:defRPr sz="1400" b="0" i="0">
                <a:solidFill>
                  <a:schemeClr val="tx1"/>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58" name="Straight Connector 57">
            <a:extLst>
              <a:ext uri="{FF2B5EF4-FFF2-40B4-BE49-F238E27FC236}">
                <a16:creationId xmlns:a16="http://schemas.microsoft.com/office/drawing/2014/main" id="{CAE1DE42-CB13-524B-A1A4-0658DBEB2E95}"/>
              </a:ext>
            </a:extLst>
          </p:cNvPr>
          <p:cNvCxnSpPr>
            <a:cxnSpLocks/>
          </p:cNvCxnSpPr>
          <p:nvPr/>
        </p:nvCxnSpPr>
        <p:spPr>
          <a:xfrm flipH="1">
            <a:off x="3273908" y="3551760"/>
            <a:ext cx="1004341" cy="0"/>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sp>
        <p:nvSpPr>
          <p:cNvPr id="59" name="Picture Placeholder 3">
            <a:extLst>
              <a:ext uri="{FF2B5EF4-FFF2-40B4-BE49-F238E27FC236}">
                <a16:creationId xmlns:a16="http://schemas.microsoft.com/office/drawing/2014/main" id="{B8145BBC-2BA8-0E41-A2B1-D82CE406F98B}"/>
              </a:ext>
            </a:extLst>
          </p:cNvPr>
          <p:cNvSpPr>
            <a:spLocks noGrp="1"/>
          </p:cNvSpPr>
          <p:nvPr>
            <p:ph type="pic" sz="quarter" idx="21"/>
          </p:nvPr>
        </p:nvSpPr>
        <p:spPr>
          <a:xfrm>
            <a:off x="5180387" y="1625200"/>
            <a:ext cx="1835988" cy="1711253"/>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60" name="Text Placeholder 7">
            <a:extLst>
              <a:ext uri="{FF2B5EF4-FFF2-40B4-BE49-F238E27FC236}">
                <a16:creationId xmlns:a16="http://schemas.microsoft.com/office/drawing/2014/main" id="{1D174840-C8B7-DB4F-9862-1CC77E60405F}"/>
              </a:ext>
            </a:extLst>
          </p:cNvPr>
          <p:cNvSpPr>
            <a:spLocks noGrp="1"/>
          </p:cNvSpPr>
          <p:nvPr>
            <p:ph type="body" sz="quarter" idx="22" hasCustomPrompt="1"/>
          </p:nvPr>
        </p:nvSpPr>
        <p:spPr>
          <a:xfrm>
            <a:off x="5178007" y="3673359"/>
            <a:ext cx="1835988" cy="339026"/>
          </a:xfrm>
        </p:spPr>
        <p:txBody>
          <a:bodyPr anchor="ctr">
            <a:normAutofit/>
          </a:bodyPr>
          <a:lstStyle>
            <a:lvl1pPr marL="0" indent="0" algn="ctr">
              <a:buNone/>
              <a:defRPr sz="1600" b="1" i="0">
                <a:solidFill>
                  <a:srgbClr val="333F8E"/>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61" name="Text Placeholder 7">
            <a:extLst>
              <a:ext uri="{FF2B5EF4-FFF2-40B4-BE49-F238E27FC236}">
                <a16:creationId xmlns:a16="http://schemas.microsoft.com/office/drawing/2014/main" id="{294F2042-0B27-4741-B017-1BD06113BECC}"/>
              </a:ext>
            </a:extLst>
          </p:cNvPr>
          <p:cNvSpPr>
            <a:spLocks noGrp="1"/>
          </p:cNvSpPr>
          <p:nvPr>
            <p:ph type="body" sz="quarter" idx="23" hasCustomPrompt="1"/>
          </p:nvPr>
        </p:nvSpPr>
        <p:spPr>
          <a:xfrm>
            <a:off x="5178007" y="4071472"/>
            <a:ext cx="1835988" cy="285436"/>
          </a:xfrm>
        </p:spPr>
        <p:txBody>
          <a:bodyPr anchor="ctr">
            <a:normAutofit/>
          </a:bodyPr>
          <a:lstStyle>
            <a:lvl1pPr marL="0" indent="0" algn="ctr">
              <a:buNone/>
              <a:defRPr sz="1400" b="1" i="0">
                <a:solidFill>
                  <a:srgbClr val="6262A8"/>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62" name="Text Placeholder 7">
            <a:extLst>
              <a:ext uri="{FF2B5EF4-FFF2-40B4-BE49-F238E27FC236}">
                <a16:creationId xmlns:a16="http://schemas.microsoft.com/office/drawing/2014/main" id="{28094B37-C635-4F4B-BD71-46406B02D18A}"/>
              </a:ext>
            </a:extLst>
          </p:cNvPr>
          <p:cNvSpPr>
            <a:spLocks noGrp="1"/>
          </p:cNvSpPr>
          <p:nvPr>
            <p:ph type="body" sz="quarter" idx="24" hasCustomPrompt="1"/>
          </p:nvPr>
        </p:nvSpPr>
        <p:spPr>
          <a:xfrm>
            <a:off x="5178007" y="4517363"/>
            <a:ext cx="1835988" cy="1929157"/>
          </a:xfrm>
        </p:spPr>
        <p:txBody>
          <a:bodyPr anchor="t">
            <a:normAutofit/>
          </a:bodyPr>
          <a:lstStyle>
            <a:lvl1pPr marL="0" indent="0" algn="ctr">
              <a:buNone/>
              <a:defRPr sz="1400" b="0" i="0">
                <a:solidFill>
                  <a:schemeClr val="tx1"/>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63" name="Straight Connector 62">
            <a:extLst>
              <a:ext uri="{FF2B5EF4-FFF2-40B4-BE49-F238E27FC236}">
                <a16:creationId xmlns:a16="http://schemas.microsoft.com/office/drawing/2014/main" id="{84C8C11F-1C92-F24A-B4AC-D6EBEBE6E53A}"/>
              </a:ext>
            </a:extLst>
          </p:cNvPr>
          <p:cNvCxnSpPr>
            <a:cxnSpLocks/>
          </p:cNvCxnSpPr>
          <p:nvPr/>
        </p:nvCxnSpPr>
        <p:spPr>
          <a:xfrm flipH="1">
            <a:off x="5593832" y="3551760"/>
            <a:ext cx="1004341" cy="0"/>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sp>
        <p:nvSpPr>
          <p:cNvPr id="64" name="Picture Placeholder 3">
            <a:extLst>
              <a:ext uri="{FF2B5EF4-FFF2-40B4-BE49-F238E27FC236}">
                <a16:creationId xmlns:a16="http://schemas.microsoft.com/office/drawing/2014/main" id="{148B1993-955A-F849-AEC7-F4BB70CC8724}"/>
              </a:ext>
            </a:extLst>
          </p:cNvPr>
          <p:cNvSpPr>
            <a:spLocks noGrp="1"/>
          </p:cNvSpPr>
          <p:nvPr>
            <p:ph type="pic" sz="quarter" idx="25"/>
          </p:nvPr>
        </p:nvSpPr>
        <p:spPr>
          <a:xfrm>
            <a:off x="7501499" y="1625200"/>
            <a:ext cx="1835988" cy="1711253"/>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65" name="Text Placeholder 7">
            <a:extLst>
              <a:ext uri="{FF2B5EF4-FFF2-40B4-BE49-F238E27FC236}">
                <a16:creationId xmlns:a16="http://schemas.microsoft.com/office/drawing/2014/main" id="{B7D55A6B-6006-B24D-B3C4-C24F1578043D}"/>
              </a:ext>
            </a:extLst>
          </p:cNvPr>
          <p:cNvSpPr>
            <a:spLocks noGrp="1"/>
          </p:cNvSpPr>
          <p:nvPr>
            <p:ph type="body" sz="quarter" idx="26" hasCustomPrompt="1"/>
          </p:nvPr>
        </p:nvSpPr>
        <p:spPr>
          <a:xfrm>
            <a:off x="7501499" y="3673359"/>
            <a:ext cx="1835988" cy="339026"/>
          </a:xfrm>
        </p:spPr>
        <p:txBody>
          <a:bodyPr anchor="ctr">
            <a:normAutofit/>
          </a:bodyPr>
          <a:lstStyle>
            <a:lvl1pPr marL="0" indent="0" algn="ctr">
              <a:buNone/>
              <a:defRPr sz="1600" b="1" i="0">
                <a:solidFill>
                  <a:srgbClr val="333F8E"/>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66" name="Text Placeholder 7">
            <a:extLst>
              <a:ext uri="{FF2B5EF4-FFF2-40B4-BE49-F238E27FC236}">
                <a16:creationId xmlns:a16="http://schemas.microsoft.com/office/drawing/2014/main" id="{7DD43118-8AE4-3840-B0F7-3D4A9DAA1191}"/>
              </a:ext>
            </a:extLst>
          </p:cNvPr>
          <p:cNvSpPr>
            <a:spLocks noGrp="1"/>
          </p:cNvSpPr>
          <p:nvPr>
            <p:ph type="body" sz="quarter" idx="27" hasCustomPrompt="1"/>
          </p:nvPr>
        </p:nvSpPr>
        <p:spPr>
          <a:xfrm>
            <a:off x="7501499" y="4071472"/>
            <a:ext cx="1835988" cy="285436"/>
          </a:xfrm>
        </p:spPr>
        <p:txBody>
          <a:bodyPr anchor="ctr">
            <a:normAutofit/>
          </a:bodyPr>
          <a:lstStyle>
            <a:lvl1pPr marL="0" indent="0" algn="ctr">
              <a:buNone/>
              <a:defRPr sz="1400" b="1" i="0">
                <a:solidFill>
                  <a:srgbClr val="6262A8"/>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67" name="Text Placeholder 7">
            <a:extLst>
              <a:ext uri="{FF2B5EF4-FFF2-40B4-BE49-F238E27FC236}">
                <a16:creationId xmlns:a16="http://schemas.microsoft.com/office/drawing/2014/main" id="{9527BE04-9D0E-4B4D-AD97-C40E3D8F8AC3}"/>
              </a:ext>
            </a:extLst>
          </p:cNvPr>
          <p:cNvSpPr>
            <a:spLocks noGrp="1"/>
          </p:cNvSpPr>
          <p:nvPr>
            <p:ph type="body" sz="quarter" idx="28" hasCustomPrompt="1"/>
          </p:nvPr>
        </p:nvSpPr>
        <p:spPr>
          <a:xfrm>
            <a:off x="7501499" y="4517363"/>
            <a:ext cx="1835988" cy="1929157"/>
          </a:xfrm>
        </p:spPr>
        <p:txBody>
          <a:bodyPr anchor="t">
            <a:normAutofit/>
          </a:bodyPr>
          <a:lstStyle>
            <a:lvl1pPr marL="0" indent="0" algn="ctr">
              <a:buNone/>
              <a:defRPr sz="1400" b="0" i="0">
                <a:solidFill>
                  <a:schemeClr val="tx1"/>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68" name="Straight Connector 67">
            <a:extLst>
              <a:ext uri="{FF2B5EF4-FFF2-40B4-BE49-F238E27FC236}">
                <a16:creationId xmlns:a16="http://schemas.microsoft.com/office/drawing/2014/main" id="{5FF92F2D-F465-0F46-948D-809D7102C224}"/>
              </a:ext>
            </a:extLst>
          </p:cNvPr>
          <p:cNvCxnSpPr>
            <a:cxnSpLocks/>
          </p:cNvCxnSpPr>
          <p:nvPr/>
        </p:nvCxnSpPr>
        <p:spPr>
          <a:xfrm flipH="1">
            <a:off x="7917324" y="3551760"/>
            <a:ext cx="1004341" cy="0"/>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sp>
        <p:nvSpPr>
          <p:cNvPr id="69" name="Picture Placeholder 3">
            <a:extLst>
              <a:ext uri="{FF2B5EF4-FFF2-40B4-BE49-F238E27FC236}">
                <a16:creationId xmlns:a16="http://schemas.microsoft.com/office/drawing/2014/main" id="{34E4767E-3447-1F41-A340-7C55E6A9F659}"/>
              </a:ext>
            </a:extLst>
          </p:cNvPr>
          <p:cNvSpPr>
            <a:spLocks noGrp="1"/>
          </p:cNvSpPr>
          <p:nvPr>
            <p:ph type="pic" sz="quarter" idx="29"/>
          </p:nvPr>
        </p:nvSpPr>
        <p:spPr>
          <a:xfrm>
            <a:off x="9822615" y="1625200"/>
            <a:ext cx="1835988" cy="1711253"/>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70" name="Text Placeholder 7">
            <a:extLst>
              <a:ext uri="{FF2B5EF4-FFF2-40B4-BE49-F238E27FC236}">
                <a16:creationId xmlns:a16="http://schemas.microsoft.com/office/drawing/2014/main" id="{9D338BB9-4D26-4F44-970D-8600E8FF6382}"/>
              </a:ext>
            </a:extLst>
          </p:cNvPr>
          <p:cNvSpPr>
            <a:spLocks noGrp="1"/>
          </p:cNvSpPr>
          <p:nvPr>
            <p:ph type="body" sz="quarter" idx="30" hasCustomPrompt="1"/>
          </p:nvPr>
        </p:nvSpPr>
        <p:spPr>
          <a:xfrm>
            <a:off x="9822615" y="3673359"/>
            <a:ext cx="1835988" cy="339026"/>
          </a:xfrm>
        </p:spPr>
        <p:txBody>
          <a:bodyPr anchor="ctr">
            <a:normAutofit/>
          </a:bodyPr>
          <a:lstStyle>
            <a:lvl1pPr marL="0" indent="0" algn="ctr">
              <a:buNone/>
              <a:defRPr sz="1600" b="1" i="0">
                <a:solidFill>
                  <a:srgbClr val="333F8E"/>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Name</a:t>
            </a:r>
          </a:p>
        </p:txBody>
      </p:sp>
      <p:sp>
        <p:nvSpPr>
          <p:cNvPr id="71" name="Text Placeholder 7">
            <a:extLst>
              <a:ext uri="{FF2B5EF4-FFF2-40B4-BE49-F238E27FC236}">
                <a16:creationId xmlns:a16="http://schemas.microsoft.com/office/drawing/2014/main" id="{6330753E-E042-CF45-95CF-2F97180FD9D4}"/>
              </a:ext>
            </a:extLst>
          </p:cNvPr>
          <p:cNvSpPr>
            <a:spLocks noGrp="1"/>
          </p:cNvSpPr>
          <p:nvPr>
            <p:ph type="body" sz="quarter" idx="31" hasCustomPrompt="1"/>
          </p:nvPr>
        </p:nvSpPr>
        <p:spPr>
          <a:xfrm>
            <a:off x="9822615" y="4071472"/>
            <a:ext cx="1835988" cy="285436"/>
          </a:xfrm>
        </p:spPr>
        <p:txBody>
          <a:bodyPr anchor="ctr">
            <a:normAutofit/>
          </a:bodyPr>
          <a:lstStyle>
            <a:lvl1pPr marL="0" indent="0" algn="ctr">
              <a:buNone/>
              <a:defRPr sz="1400" b="1" i="0">
                <a:solidFill>
                  <a:srgbClr val="6262A8"/>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Title</a:t>
            </a:r>
          </a:p>
        </p:txBody>
      </p:sp>
      <p:sp>
        <p:nvSpPr>
          <p:cNvPr id="72" name="Text Placeholder 7">
            <a:extLst>
              <a:ext uri="{FF2B5EF4-FFF2-40B4-BE49-F238E27FC236}">
                <a16:creationId xmlns:a16="http://schemas.microsoft.com/office/drawing/2014/main" id="{C2CD3CD8-8E82-4B42-A04F-CF2FC38CF99D}"/>
              </a:ext>
            </a:extLst>
          </p:cNvPr>
          <p:cNvSpPr>
            <a:spLocks noGrp="1"/>
          </p:cNvSpPr>
          <p:nvPr>
            <p:ph type="body" sz="quarter" idx="32" hasCustomPrompt="1"/>
          </p:nvPr>
        </p:nvSpPr>
        <p:spPr>
          <a:xfrm>
            <a:off x="9822615" y="4517363"/>
            <a:ext cx="1835988" cy="1929157"/>
          </a:xfrm>
        </p:spPr>
        <p:txBody>
          <a:bodyPr anchor="t">
            <a:normAutofit/>
          </a:bodyPr>
          <a:lstStyle>
            <a:lvl1pPr marL="0" indent="0" algn="ctr">
              <a:buNone/>
              <a:defRPr sz="1400" b="0" i="0">
                <a:solidFill>
                  <a:schemeClr val="tx1"/>
                </a:solidFill>
                <a:latin typeface="Proxima Nova Rg" panose="02000506030000020004" pitchFamily="2" charset="0"/>
              </a:defRPr>
            </a:lvl1pPr>
            <a:lvl2pPr marL="457178" indent="0">
              <a:buNone/>
              <a:defRPr/>
            </a:lvl2pPr>
            <a:lvl3pPr marL="914354" indent="0">
              <a:buNone/>
              <a:defRPr/>
            </a:lvl3pPr>
            <a:lvl4pPr marL="1371532" indent="0">
              <a:buNone/>
              <a:defRPr/>
            </a:lvl4pPr>
            <a:lvl5pPr marL="1828709" indent="0">
              <a:buNone/>
              <a:defRPr/>
            </a:lvl5pPr>
          </a:lstStyle>
          <a:p>
            <a:pPr lvl="0"/>
            <a:r>
              <a:rPr lang="en-US" dirty="0"/>
              <a:t>Description</a:t>
            </a:r>
          </a:p>
        </p:txBody>
      </p:sp>
      <p:cxnSp>
        <p:nvCxnSpPr>
          <p:cNvPr id="73" name="Straight Connector 72">
            <a:extLst>
              <a:ext uri="{FF2B5EF4-FFF2-40B4-BE49-F238E27FC236}">
                <a16:creationId xmlns:a16="http://schemas.microsoft.com/office/drawing/2014/main" id="{7520B97F-95CE-E54A-B092-ED9F885DD00B}"/>
              </a:ext>
            </a:extLst>
          </p:cNvPr>
          <p:cNvCxnSpPr>
            <a:cxnSpLocks/>
          </p:cNvCxnSpPr>
          <p:nvPr/>
        </p:nvCxnSpPr>
        <p:spPr>
          <a:xfrm flipH="1">
            <a:off x="10238436" y="3551760"/>
            <a:ext cx="1004341" cy="0"/>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521617"/>
      </p:ext>
    </p:extLst>
  </p:cSld>
  <p:clrMapOvr>
    <a:masterClrMapping/>
  </p:clrMapOvr>
  <p:hf hdr="0" ftr="0" dt="0"/>
  <p:extLst>
    <p:ext uri="{DCECCB84-F9BA-43D5-87BE-67443E8EF086}">
      <p15:sldGuideLst xmlns:p15="http://schemas.microsoft.com/office/powerpoint/2012/main">
        <p15:guide id="1" pos="3840">
          <p15:clr>
            <a:srgbClr val="FBAE40"/>
          </p15:clr>
        </p15:guide>
        <p15:guide id="2" orient="horz" pos="2355">
          <p15:clr>
            <a:srgbClr val="FBAE40"/>
          </p15:clr>
        </p15:guide>
        <p15:guide id="3" orient="horz" pos="2431">
          <p15:clr>
            <a:srgbClr val="FBAE40"/>
          </p15:clr>
        </p15:guide>
        <p15:guide id="4" orient="horz" pos="3947">
          <p15:clr>
            <a:srgbClr val="FBAE40"/>
          </p15:clr>
        </p15:guide>
        <p15:guide id="5" orient="horz" pos="4252">
          <p15:clr>
            <a:srgbClr val="FBAE40"/>
          </p15:clr>
        </p15:guide>
        <p15:guide id="6" orient="horz" pos="1135">
          <p15:clr>
            <a:srgbClr val="FBAE40"/>
          </p15:clr>
        </p15:guide>
        <p15:guide id="7" pos="339">
          <p15:clr>
            <a:srgbClr val="FBAE40"/>
          </p15:clr>
        </p15:guide>
        <p15:guide id="8" pos="7344">
          <p15:clr>
            <a:srgbClr val="FBAE40"/>
          </p15:clr>
        </p15:guide>
        <p15:guide id="9" pos="7159">
          <p15:clr>
            <a:srgbClr val="FBAE40"/>
          </p15:clr>
        </p15:guide>
        <p15:guide id="10" pos="6184">
          <p15:clr>
            <a:srgbClr val="FBAE40"/>
          </p15:clr>
        </p15:guide>
        <p15:guide id="11" pos="1499">
          <p15:clr>
            <a:srgbClr val="FBAE40"/>
          </p15:clr>
        </p15:guide>
        <p15:guide id="12" pos="1804">
          <p15:clr>
            <a:srgbClr val="FBAE40"/>
          </p15:clr>
        </p15:guide>
        <p15:guide id="13" pos="2956">
          <p15:clr>
            <a:srgbClr val="FBAE40"/>
          </p15:clr>
        </p15:guide>
        <p15:guide id="14" pos="3261">
          <p15:clr>
            <a:srgbClr val="FBAE40"/>
          </p15:clr>
        </p15:guide>
        <p15:guide id="15" pos="4423">
          <p15:clr>
            <a:srgbClr val="FBAE40"/>
          </p15:clr>
        </p15:guide>
        <p15:guide id="16" pos="4727">
          <p15:clr>
            <a:srgbClr val="FBAE40"/>
          </p15:clr>
        </p15:guide>
        <p15:guide id="17" pos="5879">
          <p15:clr>
            <a:srgbClr val="FBAE40"/>
          </p15:clr>
        </p15:guide>
        <p15:guide id="18" pos="7039">
          <p15:clr>
            <a:srgbClr val="FBAE40"/>
          </p15:clr>
        </p15:guide>
        <p15:guide id="19" orient="horz" pos="43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and Table – Option 1">
    <p:bg>
      <p:bgPr>
        <a:solidFill>
          <a:srgbClr val="C2C2DE">
            <a:alpha val="25000"/>
          </a:srgbClr>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Text and Table – Option 1</a:t>
            </a:r>
          </a:p>
        </p:txBody>
      </p:sp>
      <p:sp>
        <p:nvSpPr>
          <p:cNvPr id="3" name="Table Placeholder 2">
            <a:extLst>
              <a:ext uri="{FF2B5EF4-FFF2-40B4-BE49-F238E27FC236}">
                <a16:creationId xmlns:a16="http://schemas.microsoft.com/office/drawing/2014/main" id="{6BF1EF8E-DA0B-704D-8521-ABAD7DBCCC90}"/>
              </a:ext>
            </a:extLst>
          </p:cNvPr>
          <p:cNvSpPr>
            <a:spLocks noGrp="1"/>
          </p:cNvSpPr>
          <p:nvPr>
            <p:ph type="tbl" sz="quarter" idx="10"/>
          </p:nvPr>
        </p:nvSpPr>
        <p:spPr>
          <a:xfrm>
            <a:off x="248129" y="1660418"/>
            <a:ext cx="6897785" cy="4720859"/>
          </a:xfrm>
        </p:spPr>
        <p:txBody>
          <a:bodyPr/>
          <a:lstStyle>
            <a:lvl1pPr marL="0" indent="0" algn="ctr">
              <a:buNone/>
              <a:defRPr b="0" i="0">
                <a:latin typeface="Proxima Nova Rg" panose="02000506030000020004" pitchFamily="2" charset="0"/>
              </a:defRPr>
            </a:lvl1pPr>
          </a:lstStyle>
          <a:p>
            <a:r>
              <a:rPr lang="en-US"/>
              <a:t>Click icon to add table</a:t>
            </a:r>
            <a:endParaRPr lang="en-US" dirty="0"/>
          </a:p>
        </p:txBody>
      </p:sp>
      <p:sp>
        <p:nvSpPr>
          <p:cNvPr id="11"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7553550" y="1595975"/>
            <a:ext cx="3867331" cy="4787204"/>
          </a:xfrm>
        </p:spPr>
        <p:txBody>
          <a:bodyPr/>
          <a:lstStyle>
            <a:lvl1pPr>
              <a:lnSpc>
                <a:spcPct val="100000"/>
              </a:lnSpc>
              <a:defRPr b="0" i="0">
                <a:latin typeface="Proxima Nova Rg" panose="02000506030000020004" pitchFamily="2" charset="0"/>
              </a:defRPr>
            </a:lvl1pPr>
            <a:lvl2pPr>
              <a:lnSpc>
                <a:spcPct val="100000"/>
              </a:lnSpc>
              <a:defRPr b="0" i="0">
                <a:latin typeface="Proxima Nova Rg" panose="02000506030000020004" pitchFamily="2" charset="0"/>
              </a:defRPr>
            </a:lvl2pPr>
            <a:lvl3pPr>
              <a:lnSpc>
                <a:spcPct val="100000"/>
              </a:lnSpc>
              <a:defRPr b="0" i="0">
                <a:latin typeface="Proxima Nova Rg" panose="02000506030000020004" pitchFamily="2" charset="0"/>
              </a:defRPr>
            </a:lvl3pPr>
            <a:lvl4pPr>
              <a:lnSpc>
                <a:spcPct val="100000"/>
              </a:lnSpc>
              <a:defRPr b="0" i="0">
                <a:latin typeface="Proxima Nova Rg" panose="02000506030000020004" pitchFamily="2" charset="0"/>
              </a:defRPr>
            </a:lvl4pPr>
            <a:lvl5pPr>
              <a:lnSpc>
                <a:spcPct val="100000"/>
              </a:lnSpc>
              <a:defRPr b="0" i="0">
                <a:latin typeface="Proxima Nova Rg"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994699"/>
      </p:ext>
    </p:extLst>
  </p:cSld>
  <p:clrMapOvr>
    <a:masterClrMapping/>
  </p:clrMapOvr>
  <p:hf hdr="0" ftr="0" dt="0"/>
  <p:extLst>
    <p:ext uri="{DCECCB84-F9BA-43D5-87BE-67443E8EF086}">
      <p15:sldGuideLst xmlns:p15="http://schemas.microsoft.com/office/powerpoint/2012/main">
        <p15:guide id="1" orient="horz" pos="3780">
          <p15:clr>
            <a:srgbClr val="FBAE40"/>
          </p15:clr>
        </p15:guide>
        <p15:guide id="2" orient="horz" pos="1033">
          <p15:clr>
            <a:srgbClr val="FBAE40"/>
          </p15:clr>
        </p15:guide>
        <p15:guide id="3" orient="horz" pos="4252">
          <p15:clr>
            <a:srgbClr val="FBAE40"/>
          </p15:clr>
        </p15:guide>
        <p15:guide id="4" pos="339">
          <p15:clr>
            <a:srgbClr val="FBAE40"/>
          </p15:clr>
        </p15:guide>
        <p15:guide id="5" pos="7159">
          <p15:clr>
            <a:srgbClr val="FBAE40"/>
          </p15:clr>
        </p15:guide>
        <p15:guide id="6" pos="7344">
          <p15:clr>
            <a:srgbClr val="FBAE40"/>
          </p15:clr>
        </p15:guide>
        <p15:guide id="7" pos="7039">
          <p15:clr>
            <a:srgbClr val="FBAE40"/>
          </p15:clr>
        </p15:guide>
        <p15:guide id="8" pos="4684">
          <p15:clr>
            <a:srgbClr val="FBAE40"/>
          </p15:clr>
        </p15:guide>
        <p15:guide id="9" pos="4904">
          <p15:clr>
            <a:srgbClr val="FBAE40"/>
          </p15:clr>
        </p15:guide>
        <p15:guide id="10" orient="horz" pos="43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and Table - Option 2">
    <p:bg>
      <p:bgPr>
        <a:solidFill>
          <a:srgbClr val="C2C2DE">
            <a:alpha val="25000"/>
          </a:srgbClr>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Text and Table – Option 2</a:t>
            </a:r>
          </a:p>
        </p:txBody>
      </p:sp>
      <p:sp>
        <p:nvSpPr>
          <p:cNvPr id="3" name="Table Placeholder 2">
            <a:extLst>
              <a:ext uri="{FF2B5EF4-FFF2-40B4-BE49-F238E27FC236}">
                <a16:creationId xmlns:a16="http://schemas.microsoft.com/office/drawing/2014/main" id="{6BF1EF8E-DA0B-704D-8521-ABAD7DBCCC90}"/>
              </a:ext>
            </a:extLst>
          </p:cNvPr>
          <p:cNvSpPr>
            <a:spLocks noGrp="1"/>
          </p:cNvSpPr>
          <p:nvPr>
            <p:ph type="tbl" sz="quarter" idx="10"/>
          </p:nvPr>
        </p:nvSpPr>
        <p:spPr>
          <a:xfrm>
            <a:off x="4754077" y="1645670"/>
            <a:ext cx="6868771" cy="4735608"/>
          </a:xfrm>
        </p:spPr>
        <p:txBody>
          <a:bodyPr/>
          <a:lstStyle>
            <a:lvl1pPr marL="0" indent="0" algn="ctr">
              <a:buNone/>
              <a:defRPr b="0" i="0">
                <a:latin typeface="Proxima Nova Rg" panose="02000506030000020004" pitchFamily="2" charset="0"/>
              </a:defRPr>
            </a:lvl1pPr>
          </a:lstStyle>
          <a:p>
            <a:r>
              <a:rPr lang="en-US"/>
              <a:t>Click icon to add table</a:t>
            </a:r>
            <a:endParaRPr lang="en-US" dirty="0"/>
          </a:p>
        </p:txBody>
      </p:sp>
      <p:sp>
        <p:nvSpPr>
          <p:cNvPr id="10" name="Content Placeholder 2">
            <a:extLst>
              <a:ext uri="{FF2B5EF4-FFF2-40B4-BE49-F238E27FC236}">
                <a16:creationId xmlns:a16="http://schemas.microsoft.com/office/drawing/2014/main" id="{466175A9-EBE4-6C48-969F-5E952C87697B}"/>
              </a:ext>
            </a:extLst>
          </p:cNvPr>
          <p:cNvSpPr>
            <a:spLocks noGrp="1"/>
          </p:cNvSpPr>
          <p:nvPr>
            <p:ph idx="14"/>
          </p:nvPr>
        </p:nvSpPr>
        <p:spPr>
          <a:xfrm>
            <a:off x="532581" y="1645670"/>
            <a:ext cx="3867331" cy="4735610"/>
          </a:xfrm>
        </p:spPr>
        <p:txBody>
          <a:bodyPr wrap="square" lIns="0" tIns="0" rIns="0" anchor="t" anchorCtr="0">
            <a:normAutofit/>
          </a:bodyPr>
          <a:lstStyle>
            <a:lvl1pPr>
              <a:lnSpc>
                <a:spcPct val="100000"/>
              </a:lnSpc>
              <a:spcBef>
                <a:spcPts val="0"/>
              </a:spcBef>
              <a:defRPr b="0" i="0">
                <a:latin typeface="Proxima Nova Rg" panose="02000506030000020004" pitchFamily="2" charset="0"/>
              </a:defRPr>
            </a:lvl1pPr>
            <a:lvl2pPr>
              <a:lnSpc>
                <a:spcPct val="100000"/>
              </a:lnSpc>
              <a:defRPr b="0" i="0">
                <a:latin typeface="Proxima Nova Rg" panose="02000506030000020004" pitchFamily="2" charset="0"/>
              </a:defRPr>
            </a:lvl2pPr>
            <a:lvl3pPr>
              <a:lnSpc>
                <a:spcPct val="100000"/>
              </a:lnSpc>
              <a:defRPr b="0" i="0">
                <a:latin typeface="Proxima Nova Rg" panose="02000506030000020004" pitchFamily="2" charset="0"/>
              </a:defRPr>
            </a:lvl3pPr>
            <a:lvl4pPr>
              <a:lnSpc>
                <a:spcPct val="100000"/>
              </a:lnSpc>
              <a:defRPr b="0" i="0">
                <a:latin typeface="Proxima Nova Rg" panose="02000506030000020004" pitchFamily="2" charset="0"/>
              </a:defRPr>
            </a:lvl4pPr>
            <a:lvl5pPr>
              <a:lnSpc>
                <a:spcPct val="100000"/>
              </a:lnSpc>
              <a:defRPr b="0" i="0">
                <a:latin typeface="Proxima Nova Rg"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3589835"/>
      </p:ext>
    </p:extLst>
  </p:cSld>
  <p:clrMapOvr>
    <a:masterClrMapping/>
  </p:clrMapOvr>
  <p:hf hdr="0" ftr="0" dt="0"/>
  <p:extLst>
    <p:ext uri="{DCECCB84-F9BA-43D5-87BE-67443E8EF086}">
      <p15:sldGuideLst xmlns:p15="http://schemas.microsoft.com/office/powerpoint/2012/main">
        <p15:guide id="1" orient="horz" pos="1033">
          <p15:clr>
            <a:srgbClr val="FBAE40"/>
          </p15:clr>
        </p15:guide>
        <p15:guide id="2" pos="7159">
          <p15:clr>
            <a:srgbClr val="FBAE40"/>
          </p15:clr>
        </p15:guide>
        <p15:guide id="3" orient="horz" pos="4252">
          <p15:clr>
            <a:srgbClr val="FBAE40"/>
          </p15:clr>
        </p15:guide>
        <p15:guide id="4" orient="horz" pos="432">
          <p15:clr>
            <a:srgbClr val="FBAE40"/>
          </p15:clr>
        </p15:guide>
        <p15:guide id="5" orient="horz" pos="3778">
          <p15:clr>
            <a:srgbClr val="FBAE40"/>
          </p15:clr>
        </p15:guide>
        <p15:guide id="6" pos="339">
          <p15:clr>
            <a:srgbClr val="FBAE40"/>
          </p15:clr>
        </p15:guide>
        <p15:guide id="7" pos="2771">
          <p15:clr>
            <a:srgbClr val="FBAE40"/>
          </p15:clr>
        </p15:guide>
        <p15:guide id="8" pos="2999">
          <p15:clr>
            <a:srgbClr val="FBAE40"/>
          </p15:clr>
        </p15:guide>
        <p15:guide id="9" pos="7039">
          <p15:clr>
            <a:srgbClr val="FBAE40"/>
          </p15:clr>
        </p15:guide>
        <p15:guide id="10" pos="731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xt and Table – Option 3">
    <p:bg>
      <p:bgPr>
        <a:solidFill>
          <a:srgbClr val="C2C2DE">
            <a:alpha val="25000"/>
          </a:srgbClr>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Text and Table – Option 3</a:t>
            </a:r>
          </a:p>
        </p:txBody>
      </p:sp>
      <p:sp>
        <p:nvSpPr>
          <p:cNvPr id="11"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9020441" y="1645670"/>
            <a:ext cx="2638983" cy="4735608"/>
          </a:xfrm>
        </p:spPr>
        <p:txBody>
          <a:bodyPr/>
          <a:lstStyle>
            <a:lvl1pPr>
              <a:lnSpc>
                <a:spcPct val="100000"/>
              </a:lnSpc>
              <a:defRPr b="0" i="0">
                <a:latin typeface="Proxima Nova Rg" panose="02000506030000020004" pitchFamily="2" charset="0"/>
              </a:defRPr>
            </a:lvl1pPr>
            <a:lvl2pPr>
              <a:lnSpc>
                <a:spcPct val="100000"/>
              </a:lnSpc>
              <a:defRPr b="0" i="0">
                <a:latin typeface="Proxima Nova Rg" panose="02000506030000020004" pitchFamily="2" charset="0"/>
              </a:defRPr>
            </a:lvl2pPr>
            <a:lvl3pPr>
              <a:lnSpc>
                <a:spcPct val="100000"/>
              </a:lnSpc>
              <a:defRPr b="0" i="0">
                <a:latin typeface="Proxima Nova Rg" panose="02000506030000020004" pitchFamily="2" charset="0"/>
              </a:defRPr>
            </a:lvl3pPr>
            <a:lvl4pPr>
              <a:lnSpc>
                <a:spcPct val="100000"/>
              </a:lnSpc>
              <a:defRPr b="0" i="0">
                <a:latin typeface="Proxima Nova Rg" panose="02000506030000020004" pitchFamily="2" charset="0"/>
              </a:defRPr>
            </a:lvl4pPr>
            <a:lvl5pPr>
              <a:lnSpc>
                <a:spcPct val="100000"/>
              </a:lnSpc>
              <a:defRPr b="0" i="0">
                <a:latin typeface="Proxima Nova Rg"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able Placeholder 2">
            <a:extLst>
              <a:ext uri="{FF2B5EF4-FFF2-40B4-BE49-F238E27FC236}">
                <a16:creationId xmlns:a16="http://schemas.microsoft.com/office/drawing/2014/main" id="{6BF1EF8E-DA0B-704D-8521-ABAD7DBCCC90}"/>
              </a:ext>
            </a:extLst>
          </p:cNvPr>
          <p:cNvSpPr>
            <a:spLocks noGrp="1"/>
          </p:cNvSpPr>
          <p:nvPr>
            <p:ph type="tbl" sz="quarter" idx="16" hasCustomPrompt="1"/>
          </p:nvPr>
        </p:nvSpPr>
        <p:spPr>
          <a:xfrm>
            <a:off x="4776509" y="1645672"/>
            <a:ext cx="3877795" cy="4735607"/>
          </a:xfrm>
        </p:spPr>
        <p:txBody>
          <a:bodyPr/>
          <a:lstStyle>
            <a:lvl1pPr marL="0" indent="0" algn="ctr">
              <a:buNone/>
              <a:defRPr b="0" i="0">
                <a:latin typeface="Proxima Nova Rg" panose="02000506030000020004" pitchFamily="2" charset="0"/>
              </a:defRPr>
            </a:lvl1pPr>
          </a:lstStyle>
          <a:p>
            <a:r>
              <a:rPr lang="en-US" dirty="0"/>
              <a:t>Click icon to add tables</a:t>
            </a:r>
          </a:p>
        </p:txBody>
      </p:sp>
      <p:sp>
        <p:nvSpPr>
          <p:cNvPr id="17" name="Table Placeholder 2">
            <a:extLst>
              <a:ext uri="{FF2B5EF4-FFF2-40B4-BE49-F238E27FC236}">
                <a16:creationId xmlns:a16="http://schemas.microsoft.com/office/drawing/2014/main" id="{6BF1EF8E-DA0B-704D-8521-ABAD7DBCCC90}"/>
              </a:ext>
            </a:extLst>
          </p:cNvPr>
          <p:cNvSpPr>
            <a:spLocks noGrp="1"/>
          </p:cNvSpPr>
          <p:nvPr>
            <p:ph type="tbl" sz="quarter" idx="10"/>
          </p:nvPr>
        </p:nvSpPr>
        <p:spPr>
          <a:xfrm>
            <a:off x="532581" y="1645672"/>
            <a:ext cx="3877795" cy="4735607"/>
          </a:xfrm>
        </p:spPr>
        <p:txBody>
          <a:bodyPr/>
          <a:lstStyle>
            <a:lvl1pPr marL="0" indent="0" algn="ctr">
              <a:buNone/>
              <a:defRPr b="0" i="0">
                <a:latin typeface="Proxima Nova Rg" panose="02000506030000020004" pitchFamily="2" charset="0"/>
              </a:defRPr>
            </a:lvl1pPr>
          </a:lstStyle>
          <a:p>
            <a:r>
              <a:rPr lang="en-US"/>
              <a:t>Click icon to add table</a:t>
            </a:r>
            <a:endParaRPr lang="en-US" dirty="0"/>
          </a:p>
        </p:txBody>
      </p:sp>
    </p:spTree>
    <p:extLst>
      <p:ext uri="{BB962C8B-B14F-4D97-AF65-F5344CB8AC3E}">
        <p14:creationId xmlns:p14="http://schemas.microsoft.com/office/powerpoint/2010/main" val="1196576794"/>
      </p:ext>
    </p:extLst>
  </p:cSld>
  <p:clrMapOvr>
    <a:masterClrMapping/>
  </p:clrMapOvr>
  <p:hf hdr="0" ftr="0" dt="0"/>
  <p:extLst>
    <p:ext uri="{DCECCB84-F9BA-43D5-87BE-67443E8EF086}">
      <p15:sldGuideLst xmlns:p15="http://schemas.microsoft.com/office/powerpoint/2012/main">
        <p15:guide id="1" pos="339">
          <p15:clr>
            <a:srgbClr val="FBAE40"/>
          </p15:clr>
        </p15:guide>
        <p15:guide id="2" orient="horz" pos="4252">
          <p15:clr>
            <a:srgbClr val="FBAE40"/>
          </p15:clr>
        </p15:guide>
        <p15:guide id="3" orient="horz" pos="432">
          <p15:clr>
            <a:srgbClr val="FBAE40"/>
          </p15:clr>
        </p15:guide>
        <p15:guide id="4" orient="horz" pos="3778">
          <p15:clr>
            <a:srgbClr val="FBAE40"/>
          </p15:clr>
        </p15:guide>
        <p15:guide id="5" orient="horz" pos="1033">
          <p15:clr>
            <a:srgbClr val="FBAE40"/>
          </p15:clr>
        </p15:guide>
        <p15:guide id="6" pos="7159">
          <p15:clr>
            <a:srgbClr val="FBAE40"/>
          </p15:clr>
        </p15:guide>
        <p15:guide id="7" pos="7039">
          <p15:clr>
            <a:srgbClr val="FBAE40"/>
          </p15:clr>
        </p15:guide>
        <p15:guide id="8" pos="7344">
          <p15:clr>
            <a:srgbClr val="FBAE40"/>
          </p15:clr>
        </p15:guide>
        <p15:guide id="9" pos="2779">
          <p15:clr>
            <a:srgbClr val="FBAE40"/>
          </p15:clr>
        </p15:guide>
        <p15:guide id="10" pos="3007">
          <p15:clr>
            <a:srgbClr val="FBAE40"/>
          </p15:clr>
        </p15:guide>
        <p15:guide id="11" pos="5455">
          <p15:clr>
            <a:srgbClr val="FBAE40"/>
          </p15:clr>
        </p15:guide>
        <p15:guide id="12" pos="568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hart with Text – Option 1">
    <p:bg>
      <p:bgPr>
        <a:solidFill>
          <a:srgbClr val="C2C2DE">
            <a:alpha val="25000"/>
          </a:srgbClr>
        </a:solidFill>
        <a:effectLst/>
      </p:bgPr>
    </p:bg>
    <p:spTree>
      <p:nvGrpSpPr>
        <p:cNvPr id="1" name=""/>
        <p:cNvGrpSpPr/>
        <p:nvPr/>
      </p:nvGrpSpPr>
      <p:grpSpPr>
        <a:xfrm>
          <a:off x="0" y="0"/>
          <a:ext cx="0" cy="0"/>
          <a:chOff x="0" y="0"/>
          <a:chExt cx="0" cy="0"/>
        </a:xfrm>
      </p:grpSpPr>
      <p:sp>
        <p:nvSpPr>
          <p:cNvPr id="35"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7792089" y="1645669"/>
            <a:ext cx="3867331" cy="4738319"/>
          </a:xfrm>
        </p:spPr>
        <p:txBody>
          <a:bodyPr/>
          <a:lstStyle>
            <a:lvl1pPr>
              <a:lnSpc>
                <a:spcPct val="100000"/>
              </a:lnSpc>
              <a:defRPr b="0" i="0">
                <a:latin typeface="Proxima Nova Rg" panose="02000506030000020004" pitchFamily="2" charset="0"/>
              </a:defRPr>
            </a:lvl1pPr>
            <a:lvl2pPr>
              <a:lnSpc>
                <a:spcPct val="100000"/>
              </a:lnSpc>
              <a:defRPr b="0" i="0">
                <a:latin typeface="Proxima Nova Rg" panose="02000506030000020004" pitchFamily="2" charset="0"/>
              </a:defRPr>
            </a:lvl2pPr>
            <a:lvl3pPr>
              <a:lnSpc>
                <a:spcPct val="100000"/>
              </a:lnSpc>
              <a:defRPr b="0" i="0">
                <a:latin typeface="Proxima Nova Rg" panose="02000506030000020004" pitchFamily="2" charset="0"/>
              </a:defRPr>
            </a:lvl3pPr>
            <a:lvl4pPr>
              <a:lnSpc>
                <a:spcPct val="100000"/>
              </a:lnSpc>
              <a:defRPr b="0" i="0">
                <a:latin typeface="Proxima Nova Rg" panose="02000506030000020004" pitchFamily="2" charset="0"/>
              </a:defRPr>
            </a:lvl4pPr>
            <a:lvl5pPr>
              <a:lnSpc>
                <a:spcPct val="100000"/>
              </a:lnSpc>
              <a:defRPr b="0" i="0">
                <a:latin typeface="Proxima Nova Rg"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hart Placeholder 3">
            <a:extLst>
              <a:ext uri="{FF2B5EF4-FFF2-40B4-BE49-F238E27FC236}">
                <a16:creationId xmlns:a16="http://schemas.microsoft.com/office/drawing/2014/main" id="{B5C999E9-9675-E748-9B2F-5EC3E280027C}"/>
              </a:ext>
            </a:extLst>
          </p:cNvPr>
          <p:cNvSpPr>
            <a:spLocks noGrp="1"/>
          </p:cNvSpPr>
          <p:nvPr>
            <p:ph type="chart" sz="quarter" idx="14"/>
          </p:nvPr>
        </p:nvSpPr>
        <p:spPr>
          <a:xfrm>
            <a:off x="532580" y="1645672"/>
            <a:ext cx="6901565" cy="4738318"/>
          </a:xfrm>
        </p:spPr>
        <p:txBody>
          <a:bodyPr/>
          <a:lstStyle>
            <a:lvl1pPr>
              <a:defRPr b="0" i="0">
                <a:latin typeface="Proxima Nova Rg" panose="02000506030000020004" pitchFamily="2" charset="0"/>
              </a:defRPr>
            </a:lvl1pPr>
          </a:lstStyle>
          <a:p>
            <a:r>
              <a:rPr lang="en-US"/>
              <a:t>Click icon to add chart</a:t>
            </a:r>
            <a:endParaRPr lang="en-US" dirty="0"/>
          </a:p>
        </p:txBody>
      </p:sp>
      <p:sp>
        <p:nvSpPr>
          <p:cNvPr id="14"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2580" y="474011"/>
            <a:ext cx="10640245"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Chart with Text – Option 1</a:t>
            </a:r>
          </a:p>
        </p:txBody>
      </p:sp>
    </p:spTree>
    <p:extLst>
      <p:ext uri="{BB962C8B-B14F-4D97-AF65-F5344CB8AC3E}">
        <p14:creationId xmlns:p14="http://schemas.microsoft.com/office/powerpoint/2010/main" val="467540610"/>
      </p:ext>
    </p:extLst>
  </p:cSld>
  <p:clrMapOvr>
    <a:masterClrMapping/>
  </p:clrMapOvr>
  <p:hf hdr="0" ftr="0" dt="0"/>
  <p:extLst>
    <p:ext uri="{DCECCB84-F9BA-43D5-87BE-67443E8EF086}">
      <p15:sldGuideLst xmlns:p15="http://schemas.microsoft.com/office/powerpoint/2012/main">
        <p15:guide id="1" pos="7159">
          <p15:clr>
            <a:srgbClr val="FBAE40"/>
          </p15:clr>
        </p15:guide>
        <p15:guide id="2" orient="horz" pos="4252">
          <p15:clr>
            <a:srgbClr val="FBAE40"/>
          </p15:clr>
        </p15:guide>
        <p15:guide id="3" pos="339">
          <p15:clr>
            <a:srgbClr val="FBAE40"/>
          </p15:clr>
        </p15:guide>
        <p15:guide id="4" orient="horz" pos="432">
          <p15:clr>
            <a:srgbClr val="FBAE40"/>
          </p15:clr>
        </p15:guide>
        <p15:guide id="5" pos="7039">
          <p15:clr>
            <a:srgbClr val="FBAE40"/>
          </p15:clr>
        </p15:guide>
        <p15:guide id="6" pos="7344">
          <p15:clr>
            <a:srgbClr val="FBAE40"/>
          </p15:clr>
        </p15:guide>
        <p15:guide id="7" pos="4684">
          <p15:clr>
            <a:srgbClr val="FBAE40"/>
          </p15:clr>
        </p15:guide>
        <p15:guide id="8" pos="4904">
          <p15:clr>
            <a:srgbClr val="FBAE40"/>
          </p15:clr>
        </p15:guide>
        <p15:guide id="9" orient="horz" pos="1033">
          <p15:clr>
            <a:srgbClr val="FBAE40"/>
          </p15:clr>
        </p15:guide>
        <p15:guide id="10" orient="horz" pos="3778">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hart with Text – Option 2">
    <p:bg>
      <p:bgPr>
        <a:solidFill>
          <a:srgbClr val="C2C2DE">
            <a:alpha val="25000"/>
          </a:srgbClr>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466175A9-EBE4-6C48-969F-5E952C87697B}"/>
              </a:ext>
            </a:extLst>
          </p:cNvPr>
          <p:cNvSpPr>
            <a:spLocks noGrp="1"/>
          </p:cNvSpPr>
          <p:nvPr>
            <p:ph idx="13"/>
          </p:nvPr>
        </p:nvSpPr>
        <p:spPr>
          <a:xfrm>
            <a:off x="532581" y="1645670"/>
            <a:ext cx="3867331" cy="4738318"/>
          </a:xfrm>
        </p:spPr>
        <p:txBody>
          <a:bodyPr wrap="square" lIns="0" tIns="0" rIns="0" anchor="t" anchorCtr="0">
            <a:normAutofit/>
          </a:bodyPr>
          <a:lstStyle>
            <a:lvl1pPr>
              <a:lnSpc>
                <a:spcPct val="100000"/>
              </a:lnSpc>
              <a:spcBef>
                <a:spcPts val="0"/>
              </a:spcBef>
              <a:defRPr b="0" i="0">
                <a:latin typeface="Proxima Nova Rg" panose="02000506030000020004" pitchFamily="2" charset="0"/>
              </a:defRPr>
            </a:lvl1pPr>
            <a:lvl2pPr>
              <a:lnSpc>
                <a:spcPct val="100000"/>
              </a:lnSpc>
              <a:defRPr b="0" i="0">
                <a:latin typeface="Proxima Nova Rg" panose="02000506030000020004" pitchFamily="2" charset="0"/>
              </a:defRPr>
            </a:lvl2pPr>
            <a:lvl3pPr>
              <a:lnSpc>
                <a:spcPct val="100000"/>
              </a:lnSpc>
              <a:defRPr b="0" i="0">
                <a:latin typeface="Proxima Nova Rg" panose="02000506030000020004" pitchFamily="2" charset="0"/>
              </a:defRPr>
            </a:lvl3pPr>
            <a:lvl4pPr>
              <a:lnSpc>
                <a:spcPct val="100000"/>
              </a:lnSpc>
              <a:defRPr b="0" i="0">
                <a:latin typeface="Proxima Nova Rg" panose="02000506030000020004" pitchFamily="2" charset="0"/>
              </a:defRPr>
            </a:lvl4pPr>
            <a:lvl5pPr>
              <a:lnSpc>
                <a:spcPct val="100000"/>
              </a:lnSpc>
              <a:defRPr b="0" i="0">
                <a:latin typeface="Proxima Nova Rg"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hart Placeholder 3">
            <a:extLst>
              <a:ext uri="{FF2B5EF4-FFF2-40B4-BE49-F238E27FC236}">
                <a16:creationId xmlns:a16="http://schemas.microsoft.com/office/drawing/2014/main" id="{96E531A0-92C3-364A-A62C-092C6DA655C8}"/>
              </a:ext>
            </a:extLst>
          </p:cNvPr>
          <p:cNvSpPr>
            <a:spLocks noGrp="1"/>
          </p:cNvSpPr>
          <p:nvPr>
            <p:ph type="chart" sz="quarter" idx="14"/>
          </p:nvPr>
        </p:nvSpPr>
        <p:spPr>
          <a:xfrm>
            <a:off x="4754076" y="1645672"/>
            <a:ext cx="6901565" cy="4738317"/>
          </a:xfrm>
        </p:spPr>
        <p:txBody>
          <a:bodyPr/>
          <a:lstStyle>
            <a:lvl1pPr>
              <a:defRPr b="0" i="0">
                <a:latin typeface="Proxima Nova Rg" panose="02000506030000020004" pitchFamily="2" charset="0"/>
              </a:defRPr>
            </a:lvl1pPr>
          </a:lstStyle>
          <a:p>
            <a:r>
              <a:rPr lang="en-US"/>
              <a:t>Click icon to add chart</a:t>
            </a:r>
            <a:endParaRPr lang="en-US" dirty="0"/>
          </a:p>
        </p:txBody>
      </p:sp>
      <p:sp>
        <p:nvSpPr>
          <p:cNvPr id="15"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2580" y="474011"/>
            <a:ext cx="10640245"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Chart with Text – Option 2</a:t>
            </a:r>
          </a:p>
        </p:txBody>
      </p:sp>
    </p:spTree>
    <p:extLst>
      <p:ext uri="{BB962C8B-B14F-4D97-AF65-F5344CB8AC3E}">
        <p14:creationId xmlns:p14="http://schemas.microsoft.com/office/powerpoint/2010/main" val="1709512299"/>
      </p:ext>
    </p:extLst>
  </p:cSld>
  <p:clrMapOvr>
    <a:masterClrMapping/>
  </p:clrMapOvr>
  <p:hf hdr="0" ftr="0" dt="0"/>
  <p:extLst>
    <p:ext uri="{DCECCB84-F9BA-43D5-87BE-67443E8EF086}">
      <p15:sldGuideLst xmlns:p15="http://schemas.microsoft.com/office/powerpoint/2012/main">
        <p15:guide id="1" pos="339">
          <p15:clr>
            <a:srgbClr val="FBAE40"/>
          </p15:clr>
        </p15:guide>
        <p15:guide id="2" orient="horz" pos="4252">
          <p15:clr>
            <a:srgbClr val="FBAE40"/>
          </p15:clr>
        </p15:guide>
        <p15:guide id="3" pos="7039">
          <p15:clr>
            <a:srgbClr val="FBAE40"/>
          </p15:clr>
        </p15:guide>
        <p15:guide id="4" pos="7159">
          <p15:clr>
            <a:srgbClr val="FBAE40"/>
          </p15:clr>
        </p15:guide>
        <p15:guide id="5" pos="7344">
          <p15:clr>
            <a:srgbClr val="FBAE40"/>
          </p15:clr>
        </p15:guide>
        <p15:guide id="6" orient="horz" pos="3778">
          <p15:clr>
            <a:srgbClr val="FBAE40"/>
          </p15:clr>
        </p15:guide>
        <p15:guide id="7" orient="horz" pos="1033">
          <p15:clr>
            <a:srgbClr val="FBAE40"/>
          </p15:clr>
        </p15:guide>
        <p15:guide id="8" orient="horz" pos="432">
          <p15:clr>
            <a:srgbClr val="FBAE40"/>
          </p15:clr>
        </p15:guide>
        <p15:guide id="9" pos="2771">
          <p15:clr>
            <a:srgbClr val="FBAE40"/>
          </p15:clr>
        </p15:guide>
        <p15:guide id="10" pos="299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hart with Text – Option 3">
    <p:bg>
      <p:bgPr>
        <a:solidFill>
          <a:srgbClr val="C2C2DE">
            <a:alpha val="25000"/>
          </a:srgbClr>
        </a:solidFill>
        <a:effectLst/>
      </p:bgPr>
    </p:bg>
    <p:spTree>
      <p:nvGrpSpPr>
        <p:cNvPr id="1" name=""/>
        <p:cNvGrpSpPr/>
        <p:nvPr/>
      </p:nvGrpSpPr>
      <p:grpSpPr>
        <a:xfrm>
          <a:off x="0" y="0"/>
          <a:ext cx="0" cy="0"/>
          <a:chOff x="0" y="0"/>
          <a:chExt cx="0" cy="0"/>
        </a:xfrm>
      </p:grpSpPr>
      <p:sp>
        <p:nvSpPr>
          <p:cNvPr id="35" name="Content Placeholder 2">
            <a:extLst>
              <a:ext uri="{FF2B5EF4-FFF2-40B4-BE49-F238E27FC236}">
                <a16:creationId xmlns:a16="http://schemas.microsoft.com/office/drawing/2014/main" id="{2E85957F-ACA5-D748-A069-E71676AF8CC2}"/>
              </a:ext>
            </a:extLst>
          </p:cNvPr>
          <p:cNvSpPr>
            <a:spLocks noGrp="1"/>
          </p:cNvSpPr>
          <p:nvPr>
            <p:ph idx="13"/>
          </p:nvPr>
        </p:nvSpPr>
        <p:spPr>
          <a:xfrm>
            <a:off x="9020441" y="1645669"/>
            <a:ext cx="2638983" cy="4738319"/>
          </a:xfrm>
        </p:spPr>
        <p:txBody>
          <a:bodyPr/>
          <a:lstStyle>
            <a:lvl1pPr>
              <a:lnSpc>
                <a:spcPct val="100000"/>
              </a:lnSpc>
              <a:defRPr b="0" i="0">
                <a:latin typeface="Proxima Nova Rg" panose="02000506030000020004" pitchFamily="2" charset="0"/>
              </a:defRPr>
            </a:lvl1pPr>
            <a:lvl2pPr>
              <a:lnSpc>
                <a:spcPct val="100000"/>
              </a:lnSpc>
              <a:defRPr b="0" i="0">
                <a:latin typeface="Proxima Nova Rg" panose="02000506030000020004" pitchFamily="2" charset="0"/>
              </a:defRPr>
            </a:lvl2pPr>
            <a:lvl3pPr>
              <a:lnSpc>
                <a:spcPct val="100000"/>
              </a:lnSpc>
              <a:defRPr b="0" i="0">
                <a:latin typeface="Proxima Nova Rg" panose="02000506030000020004" pitchFamily="2" charset="0"/>
              </a:defRPr>
            </a:lvl3pPr>
            <a:lvl4pPr>
              <a:lnSpc>
                <a:spcPct val="100000"/>
              </a:lnSpc>
              <a:defRPr b="0" i="0">
                <a:latin typeface="Proxima Nova Rg" panose="02000506030000020004" pitchFamily="2" charset="0"/>
              </a:defRPr>
            </a:lvl4pPr>
            <a:lvl5pPr>
              <a:lnSpc>
                <a:spcPct val="100000"/>
              </a:lnSpc>
              <a:defRPr b="0" i="0">
                <a:latin typeface="Proxima Nova Rg"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hart Placeholder 3">
            <a:extLst>
              <a:ext uri="{FF2B5EF4-FFF2-40B4-BE49-F238E27FC236}">
                <a16:creationId xmlns:a16="http://schemas.microsoft.com/office/drawing/2014/main" id="{B5C999E9-9675-E748-9B2F-5EC3E280027C}"/>
              </a:ext>
            </a:extLst>
          </p:cNvPr>
          <p:cNvSpPr>
            <a:spLocks noGrp="1"/>
          </p:cNvSpPr>
          <p:nvPr>
            <p:ph type="chart" sz="quarter" idx="14"/>
          </p:nvPr>
        </p:nvSpPr>
        <p:spPr>
          <a:xfrm>
            <a:off x="532583" y="1645672"/>
            <a:ext cx="3877796" cy="4738318"/>
          </a:xfrm>
        </p:spPr>
        <p:txBody>
          <a:bodyPr/>
          <a:lstStyle>
            <a:lvl1pPr>
              <a:defRPr b="0" i="0">
                <a:latin typeface="Proxima Nova Rg" panose="02000506030000020004" pitchFamily="2" charset="0"/>
              </a:defRPr>
            </a:lvl1pPr>
          </a:lstStyle>
          <a:p>
            <a:r>
              <a:rPr lang="en-US"/>
              <a:t>Click icon to add chart</a:t>
            </a:r>
            <a:endParaRPr lang="en-US" dirty="0"/>
          </a:p>
        </p:txBody>
      </p:sp>
      <p:sp>
        <p:nvSpPr>
          <p:cNvPr id="10" name="Chart Placeholder 3">
            <a:extLst>
              <a:ext uri="{FF2B5EF4-FFF2-40B4-BE49-F238E27FC236}">
                <a16:creationId xmlns:a16="http://schemas.microsoft.com/office/drawing/2014/main" id="{374F2BC2-8C3A-6249-AB96-BD5ED2EEC092}"/>
              </a:ext>
            </a:extLst>
          </p:cNvPr>
          <p:cNvSpPr>
            <a:spLocks noGrp="1"/>
          </p:cNvSpPr>
          <p:nvPr>
            <p:ph type="chart" sz="quarter" idx="15"/>
          </p:nvPr>
        </p:nvSpPr>
        <p:spPr>
          <a:xfrm>
            <a:off x="4776511" y="1645672"/>
            <a:ext cx="3877796" cy="4738318"/>
          </a:xfrm>
        </p:spPr>
        <p:txBody>
          <a:bodyPr/>
          <a:lstStyle>
            <a:lvl1pPr>
              <a:defRPr b="0" i="0">
                <a:latin typeface="Proxima Nova Rg" panose="02000506030000020004" pitchFamily="2" charset="0"/>
              </a:defRPr>
            </a:lvl1pPr>
          </a:lstStyle>
          <a:p>
            <a:r>
              <a:rPr lang="en-US"/>
              <a:t>Click icon to add chart</a:t>
            </a:r>
            <a:endParaRPr lang="en-US" dirty="0"/>
          </a:p>
        </p:txBody>
      </p:sp>
      <p:sp>
        <p:nvSpPr>
          <p:cNvPr id="14"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2580" y="474011"/>
            <a:ext cx="11126844"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Chart with Text – Option 3</a:t>
            </a:r>
          </a:p>
        </p:txBody>
      </p:sp>
    </p:spTree>
    <p:extLst>
      <p:ext uri="{BB962C8B-B14F-4D97-AF65-F5344CB8AC3E}">
        <p14:creationId xmlns:p14="http://schemas.microsoft.com/office/powerpoint/2010/main" val="2911767889"/>
      </p:ext>
    </p:extLst>
  </p:cSld>
  <p:clrMapOvr>
    <a:masterClrMapping/>
  </p:clrMapOvr>
  <p:hf hdr="0" ftr="0" dt="0"/>
  <p:extLst>
    <p:ext uri="{DCECCB84-F9BA-43D5-87BE-67443E8EF086}">
      <p15:sldGuideLst xmlns:p15="http://schemas.microsoft.com/office/powerpoint/2012/main">
        <p15:guide id="1" pos="339">
          <p15:clr>
            <a:srgbClr val="FBAE40"/>
          </p15:clr>
        </p15:guide>
        <p15:guide id="2" orient="horz" pos="4252">
          <p15:clr>
            <a:srgbClr val="FBAE40"/>
          </p15:clr>
        </p15:guide>
        <p15:guide id="3" pos="7159">
          <p15:clr>
            <a:srgbClr val="FBAE40"/>
          </p15:clr>
        </p15:guide>
        <p15:guide id="4" pos="7039">
          <p15:clr>
            <a:srgbClr val="FBAE40"/>
          </p15:clr>
        </p15:guide>
        <p15:guide id="5" pos="7344">
          <p15:clr>
            <a:srgbClr val="FBAE40"/>
          </p15:clr>
        </p15:guide>
        <p15:guide id="6" orient="horz" pos="3778">
          <p15:clr>
            <a:srgbClr val="FBAE40"/>
          </p15:clr>
        </p15:guide>
        <p15:guide id="7" orient="horz" pos="1033">
          <p15:clr>
            <a:srgbClr val="FBAE40"/>
          </p15:clr>
        </p15:guide>
        <p15:guide id="8" orient="horz" pos="432">
          <p15:clr>
            <a:srgbClr val="FBAE40"/>
          </p15:clr>
        </p15:guide>
        <p15:guide id="9" pos="2779">
          <p15:clr>
            <a:srgbClr val="FBAE40"/>
          </p15:clr>
        </p15:guide>
        <p15:guide id="10" pos="3007">
          <p15:clr>
            <a:srgbClr val="FBAE40"/>
          </p15:clr>
        </p15:guide>
        <p15:guide id="11" pos="5455">
          <p15:clr>
            <a:srgbClr val="FBAE40"/>
          </p15:clr>
        </p15:guide>
        <p15:guide id="12" pos="568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WOT Analysis">
    <p:bg>
      <p:bgPr>
        <a:solidFill>
          <a:srgbClr val="C2C2DE">
            <a:alpha val="25000"/>
          </a:srgbClr>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SWOT Analysis</a:t>
            </a:r>
          </a:p>
        </p:txBody>
      </p:sp>
      <p:sp>
        <p:nvSpPr>
          <p:cNvPr id="22" name="Text Placeholder 2">
            <a:extLst>
              <a:ext uri="{FF2B5EF4-FFF2-40B4-BE49-F238E27FC236}">
                <a16:creationId xmlns:a16="http://schemas.microsoft.com/office/drawing/2014/main" id="{3B89F8E2-B64D-AC49-A8DD-AF613312CED2}"/>
              </a:ext>
            </a:extLst>
          </p:cNvPr>
          <p:cNvSpPr>
            <a:spLocks noGrp="1"/>
          </p:cNvSpPr>
          <p:nvPr>
            <p:ph type="body" sz="quarter" idx="14"/>
          </p:nvPr>
        </p:nvSpPr>
        <p:spPr>
          <a:xfrm>
            <a:off x="557927" y="2873929"/>
            <a:ext cx="2358264" cy="3507862"/>
          </a:xfrm>
        </p:spPr>
        <p:txBody>
          <a:bodyPr>
            <a:normAutofit/>
          </a:bodyPr>
          <a:lstStyle>
            <a:lvl1pPr marL="0" indent="0" algn="l">
              <a:buNone/>
              <a:defRPr sz="2000" b="0" i="0">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a:t>Click to edit Master text styles</a:t>
            </a:r>
          </a:p>
        </p:txBody>
      </p:sp>
      <p:sp>
        <p:nvSpPr>
          <p:cNvPr id="23" name="Text Placeholder 2">
            <a:extLst>
              <a:ext uri="{FF2B5EF4-FFF2-40B4-BE49-F238E27FC236}">
                <a16:creationId xmlns:a16="http://schemas.microsoft.com/office/drawing/2014/main" id="{06178C06-CDE8-6B4D-AE79-44B6A32FB8EE}"/>
              </a:ext>
            </a:extLst>
          </p:cNvPr>
          <p:cNvSpPr>
            <a:spLocks noGrp="1"/>
          </p:cNvSpPr>
          <p:nvPr>
            <p:ph type="body" sz="quarter" idx="15"/>
          </p:nvPr>
        </p:nvSpPr>
        <p:spPr>
          <a:xfrm>
            <a:off x="3471073" y="2873929"/>
            <a:ext cx="2358267" cy="3507862"/>
          </a:xfrm>
        </p:spPr>
        <p:txBody>
          <a:bodyPr>
            <a:normAutofit/>
          </a:bodyPr>
          <a:lstStyle>
            <a:lvl1pPr marL="0" indent="0" algn="l">
              <a:buNone/>
              <a:defRPr sz="2000" b="0" i="0">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a:t>Click to edit Master text styles</a:t>
            </a:r>
          </a:p>
        </p:txBody>
      </p:sp>
      <p:sp>
        <p:nvSpPr>
          <p:cNvPr id="24" name="Text Placeholder 2">
            <a:extLst>
              <a:ext uri="{FF2B5EF4-FFF2-40B4-BE49-F238E27FC236}">
                <a16:creationId xmlns:a16="http://schemas.microsoft.com/office/drawing/2014/main" id="{B91553AF-8C1F-B344-9898-52841A7BB9AA}"/>
              </a:ext>
            </a:extLst>
          </p:cNvPr>
          <p:cNvSpPr>
            <a:spLocks noGrp="1"/>
          </p:cNvSpPr>
          <p:nvPr>
            <p:ph type="body" sz="quarter" idx="16"/>
          </p:nvPr>
        </p:nvSpPr>
        <p:spPr>
          <a:xfrm>
            <a:off x="6384221" y="2873929"/>
            <a:ext cx="2358267" cy="3507862"/>
          </a:xfrm>
        </p:spPr>
        <p:txBody>
          <a:bodyPr>
            <a:normAutofit/>
          </a:bodyPr>
          <a:lstStyle>
            <a:lvl1pPr marL="0" indent="0" algn="l">
              <a:buNone/>
              <a:defRPr sz="2000" b="0" i="0">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a:t>Click to edit Master text styles</a:t>
            </a:r>
          </a:p>
        </p:txBody>
      </p:sp>
      <p:sp>
        <p:nvSpPr>
          <p:cNvPr id="25" name="Text Placeholder 2">
            <a:extLst>
              <a:ext uri="{FF2B5EF4-FFF2-40B4-BE49-F238E27FC236}">
                <a16:creationId xmlns:a16="http://schemas.microsoft.com/office/drawing/2014/main" id="{ACDFF35E-9476-0E4E-93EF-E59390DAF589}"/>
              </a:ext>
            </a:extLst>
          </p:cNvPr>
          <p:cNvSpPr>
            <a:spLocks noGrp="1"/>
          </p:cNvSpPr>
          <p:nvPr>
            <p:ph type="body" sz="quarter" idx="17"/>
          </p:nvPr>
        </p:nvSpPr>
        <p:spPr>
          <a:xfrm>
            <a:off x="9297372" y="2878143"/>
            <a:ext cx="2358269" cy="3503135"/>
          </a:xfrm>
        </p:spPr>
        <p:txBody>
          <a:bodyPr>
            <a:normAutofit/>
          </a:bodyPr>
          <a:lstStyle>
            <a:lvl1pPr marL="0" indent="0" algn="l">
              <a:buNone/>
              <a:defRPr sz="2000" b="0" i="0">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a:t>Click to edit Master text styles</a:t>
            </a:r>
          </a:p>
        </p:txBody>
      </p:sp>
      <p:sp>
        <p:nvSpPr>
          <p:cNvPr id="26" name="Text Placeholder 2">
            <a:extLst>
              <a:ext uri="{FF2B5EF4-FFF2-40B4-BE49-F238E27FC236}">
                <a16:creationId xmlns:a16="http://schemas.microsoft.com/office/drawing/2014/main" id="{86601CF6-624C-4A4E-B63C-0AB8AD4B0D8B}"/>
              </a:ext>
            </a:extLst>
          </p:cNvPr>
          <p:cNvSpPr>
            <a:spLocks noGrp="1"/>
          </p:cNvSpPr>
          <p:nvPr>
            <p:ph type="body" sz="quarter" idx="18"/>
          </p:nvPr>
        </p:nvSpPr>
        <p:spPr>
          <a:xfrm>
            <a:off x="557927" y="1682269"/>
            <a:ext cx="2358268" cy="614904"/>
          </a:xfrm>
        </p:spPr>
        <p:txBody>
          <a:bodyPr>
            <a:noAutofit/>
          </a:bodyPr>
          <a:lstStyle>
            <a:lvl1pPr marL="0" indent="0" algn="l">
              <a:buNone/>
              <a:defRPr sz="2600" b="1" i="0">
                <a:solidFill>
                  <a:srgbClr val="333F8E"/>
                </a:solidFill>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a:t>Click to edit Master text styles</a:t>
            </a:r>
          </a:p>
        </p:txBody>
      </p:sp>
      <p:sp>
        <p:nvSpPr>
          <p:cNvPr id="27" name="Text Placeholder 2">
            <a:extLst>
              <a:ext uri="{FF2B5EF4-FFF2-40B4-BE49-F238E27FC236}">
                <a16:creationId xmlns:a16="http://schemas.microsoft.com/office/drawing/2014/main" id="{C6B470C7-D692-C244-8ADA-5E6292A32A41}"/>
              </a:ext>
            </a:extLst>
          </p:cNvPr>
          <p:cNvSpPr>
            <a:spLocks noGrp="1"/>
          </p:cNvSpPr>
          <p:nvPr>
            <p:ph type="body" sz="quarter" idx="19"/>
          </p:nvPr>
        </p:nvSpPr>
        <p:spPr>
          <a:xfrm>
            <a:off x="3465419" y="1682269"/>
            <a:ext cx="2358268" cy="614904"/>
          </a:xfrm>
        </p:spPr>
        <p:txBody>
          <a:bodyPr>
            <a:noAutofit/>
          </a:bodyPr>
          <a:lstStyle>
            <a:lvl1pPr marL="0" indent="0" algn="l">
              <a:buNone/>
              <a:defRPr sz="2600" b="1" i="0">
                <a:solidFill>
                  <a:srgbClr val="6262A8"/>
                </a:solidFill>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a:t>Click to edit Master text styles</a:t>
            </a:r>
          </a:p>
        </p:txBody>
      </p:sp>
      <p:sp>
        <p:nvSpPr>
          <p:cNvPr id="28" name="Text Placeholder 2">
            <a:extLst>
              <a:ext uri="{FF2B5EF4-FFF2-40B4-BE49-F238E27FC236}">
                <a16:creationId xmlns:a16="http://schemas.microsoft.com/office/drawing/2014/main" id="{1F46D524-4125-844F-9646-96AC9FC2EEED}"/>
              </a:ext>
            </a:extLst>
          </p:cNvPr>
          <p:cNvSpPr>
            <a:spLocks noGrp="1"/>
          </p:cNvSpPr>
          <p:nvPr>
            <p:ph type="body" sz="quarter" idx="20"/>
          </p:nvPr>
        </p:nvSpPr>
        <p:spPr>
          <a:xfrm>
            <a:off x="6372911" y="1687381"/>
            <a:ext cx="2358268" cy="604710"/>
          </a:xfrm>
        </p:spPr>
        <p:txBody>
          <a:bodyPr>
            <a:noAutofit/>
          </a:bodyPr>
          <a:lstStyle>
            <a:lvl1pPr marL="0" indent="0" algn="l">
              <a:buNone/>
              <a:defRPr sz="2600" b="1" i="0">
                <a:solidFill>
                  <a:srgbClr val="956B95"/>
                </a:solidFill>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a:t>Click to edit Master text styles</a:t>
            </a:r>
          </a:p>
        </p:txBody>
      </p:sp>
      <p:sp>
        <p:nvSpPr>
          <p:cNvPr id="34" name="Text Placeholder 2">
            <a:extLst>
              <a:ext uri="{FF2B5EF4-FFF2-40B4-BE49-F238E27FC236}">
                <a16:creationId xmlns:a16="http://schemas.microsoft.com/office/drawing/2014/main" id="{369B9DF6-3D13-AC41-AF63-DFE23883004C}"/>
              </a:ext>
            </a:extLst>
          </p:cNvPr>
          <p:cNvSpPr>
            <a:spLocks noGrp="1"/>
          </p:cNvSpPr>
          <p:nvPr>
            <p:ph type="body" sz="quarter" idx="21"/>
          </p:nvPr>
        </p:nvSpPr>
        <p:spPr>
          <a:xfrm>
            <a:off x="9280402" y="1685147"/>
            <a:ext cx="2378201" cy="606944"/>
          </a:xfrm>
        </p:spPr>
        <p:txBody>
          <a:bodyPr>
            <a:noAutofit/>
          </a:bodyPr>
          <a:lstStyle>
            <a:lvl1pPr marL="0" indent="0" algn="l">
              <a:buNone/>
              <a:defRPr sz="2600" b="1" i="0">
                <a:solidFill>
                  <a:srgbClr val="7A0000"/>
                </a:solidFill>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a:t>Click to edit Master text styles</a:t>
            </a:r>
          </a:p>
        </p:txBody>
      </p:sp>
      <p:cxnSp>
        <p:nvCxnSpPr>
          <p:cNvPr id="35" name="Straight Connector 34">
            <a:extLst>
              <a:ext uri="{FF2B5EF4-FFF2-40B4-BE49-F238E27FC236}">
                <a16:creationId xmlns:a16="http://schemas.microsoft.com/office/drawing/2014/main" id="{064D14FE-F0EC-9E45-8211-8AECE22E1CC0}"/>
              </a:ext>
            </a:extLst>
          </p:cNvPr>
          <p:cNvCxnSpPr>
            <a:cxnSpLocks/>
          </p:cNvCxnSpPr>
          <p:nvPr/>
        </p:nvCxnSpPr>
        <p:spPr>
          <a:xfrm>
            <a:off x="3201425" y="1985741"/>
            <a:ext cx="0" cy="4011834"/>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1CF75A2-1D3C-6246-B540-552A648A25F4}"/>
              </a:ext>
            </a:extLst>
          </p:cNvPr>
          <p:cNvCxnSpPr>
            <a:cxnSpLocks/>
          </p:cNvCxnSpPr>
          <p:nvPr/>
        </p:nvCxnSpPr>
        <p:spPr>
          <a:xfrm>
            <a:off x="6096000" y="1985741"/>
            <a:ext cx="8965" cy="4011834"/>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07EAF87-CC91-2A47-8A15-27762B512FBF}"/>
              </a:ext>
            </a:extLst>
          </p:cNvPr>
          <p:cNvCxnSpPr>
            <a:cxnSpLocks/>
          </p:cNvCxnSpPr>
          <p:nvPr/>
        </p:nvCxnSpPr>
        <p:spPr>
          <a:xfrm>
            <a:off x="9005224" y="1985741"/>
            <a:ext cx="0" cy="4011834"/>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184268"/>
      </p:ext>
    </p:extLst>
  </p:cSld>
  <p:clrMapOvr>
    <a:masterClrMapping/>
  </p:clrMapOvr>
  <p:hf hdr="0" ftr="0" dt="0"/>
  <p:extLst>
    <p:ext uri="{DCECCB84-F9BA-43D5-87BE-67443E8EF086}">
      <p15:sldGuideLst xmlns:p15="http://schemas.microsoft.com/office/powerpoint/2012/main">
        <p15:guide id="1" pos="4015">
          <p15:clr>
            <a:srgbClr val="FBAE40"/>
          </p15:clr>
        </p15:guide>
        <p15:guide id="2" orient="horz" pos="1813">
          <p15:clr>
            <a:srgbClr val="FBAE40"/>
          </p15:clr>
        </p15:guide>
        <p15:guide id="3" pos="339">
          <p15:clr>
            <a:srgbClr val="FBAE40"/>
          </p15:clr>
        </p15:guide>
        <p15:guide id="4" pos="7159">
          <p15:clr>
            <a:srgbClr val="FBAE40"/>
          </p15:clr>
        </p15:guide>
        <p15:guide id="5" pos="7039">
          <p15:clr>
            <a:srgbClr val="FBAE40"/>
          </p15:clr>
        </p15:guide>
        <p15:guide id="6" pos="7344">
          <p15:clr>
            <a:srgbClr val="FBAE40"/>
          </p15:clr>
        </p15:guide>
        <p15:guide id="7" orient="horz" pos="432">
          <p15:clr>
            <a:srgbClr val="FBAE40"/>
          </p15:clr>
        </p15:guide>
        <p15:guide id="9" orient="horz" pos="3778">
          <p15:clr>
            <a:srgbClr val="FBAE40"/>
          </p15:clr>
        </p15:guide>
        <p15:guide id="10" orient="horz" pos="1635">
          <p15:clr>
            <a:srgbClr val="FBAE40"/>
          </p15:clr>
        </p15:guide>
        <p15:guide id="11" orient="horz" pos="1254">
          <p15:clr>
            <a:srgbClr val="FBAE40"/>
          </p15:clr>
        </p15:guide>
        <p15:guide id="12" orient="horz" pos="4252">
          <p15:clr>
            <a:srgbClr val="FBAE40"/>
          </p15:clr>
        </p15:guide>
        <p15:guide id="13" pos="1839">
          <p15:clr>
            <a:srgbClr val="FBAE40"/>
          </p15:clr>
        </p15:guide>
        <p15:guide id="14" pos="2185">
          <p15:clr>
            <a:srgbClr val="FBAE40"/>
          </p15:clr>
        </p15:guide>
        <p15:guide id="15" pos="3668">
          <p15:clr>
            <a:srgbClr val="FBAE40"/>
          </p15:clr>
        </p15:guide>
        <p15:guide id="16" pos="5507">
          <p15:clr>
            <a:srgbClr val="FBAE40"/>
          </p15:clr>
        </p15:guide>
        <p15:guide id="17" pos="584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Intro Slide - Picture Backgrou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5DF7E55-8B87-B44B-840B-893B5558C820}"/>
              </a:ext>
            </a:extLst>
          </p:cNvPr>
          <p:cNvSpPr/>
          <p:nvPr/>
        </p:nvSpPr>
        <p:spPr>
          <a:xfrm>
            <a:off x="0" y="0"/>
            <a:ext cx="12192000" cy="6858000"/>
          </a:xfrm>
          <a:prstGeom prst="rect">
            <a:avLst/>
          </a:prstGeom>
          <a:solidFill>
            <a:srgbClr val="333F8E">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b="1" i="0">
                <a:solidFill>
                  <a:schemeClr val="bg1"/>
                </a:solidFill>
                <a:latin typeface="Proxima Nova Rg" panose="02000506030000020004" pitchFamily="2" charset="0"/>
              </a:defRPr>
            </a:lvl1pPr>
          </a:lstStyle>
          <a:p>
            <a:r>
              <a:rPr lang="en-US" dirty="0"/>
              <a:t>Intro Slide – </a:t>
            </a:r>
            <a:br>
              <a:rPr lang="en-US" dirty="0"/>
            </a:br>
            <a:r>
              <a:rPr lang="en-US" dirty="0"/>
              <a:t>Picture Background</a:t>
            </a:r>
          </a:p>
        </p:txBody>
      </p:sp>
      <p:sp>
        <p:nvSpPr>
          <p:cNvPr id="3" name="Subtitle 2">
            <a:extLst>
              <a:ext uri="{FF2B5EF4-FFF2-40B4-BE49-F238E27FC236}">
                <a16:creationId xmlns:a16="http://schemas.microsoft.com/office/drawing/2014/main" id="{D1AFCF8C-333C-AB4A-9E7D-40B5AC498B44}"/>
              </a:ext>
            </a:extLst>
          </p:cNvPr>
          <p:cNvSpPr>
            <a:spLocks noGrp="1"/>
          </p:cNvSpPr>
          <p:nvPr>
            <p:ph type="subTitle" idx="1"/>
          </p:nvPr>
        </p:nvSpPr>
        <p:spPr>
          <a:xfrm>
            <a:off x="762000" y="4356261"/>
            <a:ext cx="9144000" cy="1655762"/>
          </a:xfrm>
        </p:spPr>
        <p:txBody>
          <a:bodyPr/>
          <a:lstStyle>
            <a:lvl1pPr marL="0" indent="0" algn="l">
              <a:buNone/>
              <a:defRPr sz="2400" b="0" i="0">
                <a:solidFill>
                  <a:schemeClr val="bg1"/>
                </a:solidFill>
                <a:latin typeface="Proxima Nova Rg" panose="02000506030000020004" pitchFamily="2"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8" name="TextBox 7">
            <a:extLst>
              <a:ext uri="{FF2B5EF4-FFF2-40B4-BE49-F238E27FC236}">
                <a16:creationId xmlns:a16="http://schemas.microsoft.com/office/drawing/2014/main" id="{1B7E0110-86FC-B542-B54F-1133FA61432F}"/>
              </a:ext>
            </a:extLst>
          </p:cNvPr>
          <p:cNvSpPr txBox="1"/>
          <p:nvPr/>
        </p:nvSpPr>
        <p:spPr>
          <a:xfrm>
            <a:off x="-3" y="-426745"/>
            <a:ext cx="12192003" cy="307777"/>
          </a:xfrm>
          <a:prstGeom prst="rect">
            <a:avLst/>
          </a:prstGeom>
          <a:solidFill>
            <a:schemeClr val="bg1"/>
          </a:solidFill>
        </p:spPr>
        <p:txBody>
          <a:bodyPr wrap="square" rtlCol="0">
            <a:spAutoFit/>
          </a:bodyPr>
          <a:lstStyle/>
          <a:p>
            <a:pPr algn="ctr"/>
            <a:r>
              <a:rPr lang="pl-PL" sz="1400" dirty="0">
                <a:solidFill>
                  <a:schemeClr val="accent2"/>
                </a:solidFill>
                <a:latin typeface="Proxima Nova Rg" panose="02000506030000020004" pitchFamily="50" charset="0"/>
              </a:rPr>
              <a:t>To insert a background image, right-click on the slide – select FORMAT BACKGROUND &gt; Picture or texture fill</a:t>
            </a:r>
            <a:endParaRPr lang="bg-BG" sz="1400" dirty="0">
              <a:solidFill>
                <a:schemeClr val="accent2"/>
              </a:solidFill>
              <a:latin typeface="Proxima Nova Rg" panose="02000506030000020004" pitchFamily="50" charset="0"/>
            </a:endParaRPr>
          </a:p>
        </p:txBody>
      </p:sp>
      <p:pic>
        <p:nvPicPr>
          <p:cNvPr id="6" name="Picture 5" descr="A logo with a map and a red circle&#10;&#10;Description automatically generated">
            <a:extLst>
              <a:ext uri="{FF2B5EF4-FFF2-40B4-BE49-F238E27FC236}">
                <a16:creationId xmlns:a16="http://schemas.microsoft.com/office/drawing/2014/main" id="{CE8D1E18-D33A-FAEB-BAD7-EB86B4CD2260}"/>
              </a:ext>
            </a:extLst>
          </p:cNvPr>
          <p:cNvPicPr>
            <a:picLocks noChangeAspect="1"/>
          </p:cNvPicPr>
          <p:nvPr/>
        </p:nvPicPr>
        <p:blipFill>
          <a:blip r:embed="rId2"/>
          <a:stretch>
            <a:fillRect/>
          </a:stretch>
        </p:blipFill>
        <p:spPr>
          <a:xfrm>
            <a:off x="9613882" y="220824"/>
            <a:ext cx="2206765" cy="1655762"/>
          </a:xfrm>
          <a:prstGeom prst="rect">
            <a:avLst/>
          </a:prstGeom>
        </p:spPr>
      </p:pic>
    </p:spTree>
    <p:extLst>
      <p:ext uri="{BB962C8B-B14F-4D97-AF65-F5344CB8AC3E}">
        <p14:creationId xmlns:p14="http://schemas.microsoft.com/office/powerpoint/2010/main" val="2677924052"/>
      </p:ext>
    </p:extLst>
  </p:cSld>
  <p:clrMapOvr>
    <a:masterClrMapping/>
  </p:clrMapOvr>
  <p:hf hdr="0" ftr="0" dt="0"/>
  <p:extLst>
    <p:ext uri="{DCECCB84-F9BA-43D5-87BE-67443E8EF086}">
      <p15:sldGuideLst xmlns:p15="http://schemas.microsoft.com/office/powerpoint/2012/main">
        <p15:guide id="1" pos="483">
          <p15:clr>
            <a:srgbClr val="FBAE40"/>
          </p15:clr>
        </p15:guide>
        <p15:guide id="2" orient="horz" pos="991">
          <p15:clr>
            <a:srgbClr val="FBAE40"/>
          </p15:clr>
        </p15:guide>
        <p15:guide id="3" orient="horz" pos="584">
          <p15:clr>
            <a:srgbClr val="FBAE40"/>
          </p15:clr>
        </p15:guide>
        <p15:guide id="4" orient="horz" pos="2550">
          <p15:clr>
            <a:srgbClr val="FBAE40"/>
          </p15:clr>
        </p15:guide>
        <p15:guide id="5" orient="horz" pos="2744">
          <p15:clr>
            <a:srgbClr val="FBAE40"/>
          </p15:clr>
        </p15:guide>
        <p15:guide id="6" pos="624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EST Analysis">
    <p:bg>
      <p:bgPr>
        <a:solidFill>
          <a:srgbClr val="C2C2DE">
            <a:alpha val="25000"/>
          </a:srgbClr>
        </a:solidFill>
        <a:effectLst/>
      </p:bgPr>
    </p:bg>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1" y="476722"/>
            <a:ext cx="9259723"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PEST Analysis</a:t>
            </a:r>
          </a:p>
        </p:txBody>
      </p:sp>
      <p:sp>
        <p:nvSpPr>
          <p:cNvPr id="22" name="Text Placeholder 2">
            <a:extLst>
              <a:ext uri="{FF2B5EF4-FFF2-40B4-BE49-F238E27FC236}">
                <a16:creationId xmlns:a16="http://schemas.microsoft.com/office/drawing/2014/main" id="{3B89F8E2-B64D-AC49-A8DD-AF613312CED2}"/>
              </a:ext>
            </a:extLst>
          </p:cNvPr>
          <p:cNvSpPr>
            <a:spLocks noGrp="1"/>
          </p:cNvSpPr>
          <p:nvPr>
            <p:ph type="body" sz="quarter" idx="14"/>
          </p:nvPr>
        </p:nvSpPr>
        <p:spPr>
          <a:xfrm>
            <a:off x="3328089" y="1699584"/>
            <a:ext cx="8327553" cy="768544"/>
          </a:xfrm>
        </p:spPr>
        <p:txBody>
          <a:bodyPr anchor="ctr">
            <a:normAutofit/>
          </a:bodyPr>
          <a:lstStyle>
            <a:lvl1pPr marL="0" indent="0" algn="l">
              <a:buNone/>
              <a:defRPr sz="1800" b="0" i="0">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a:t>Click to edit Master text styles</a:t>
            </a:r>
          </a:p>
        </p:txBody>
      </p:sp>
      <p:sp>
        <p:nvSpPr>
          <p:cNvPr id="26" name="Text Placeholder 2">
            <a:extLst>
              <a:ext uri="{FF2B5EF4-FFF2-40B4-BE49-F238E27FC236}">
                <a16:creationId xmlns:a16="http://schemas.microsoft.com/office/drawing/2014/main" id="{86601CF6-624C-4A4E-B63C-0AB8AD4B0D8B}"/>
              </a:ext>
            </a:extLst>
          </p:cNvPr>
          <p:cNvSpPr>
            <a:spLocks noGrp="1"/>
          </p:cNvSpPr>
          <p:nvPr>
            <p:ph type="body" sz="quarter" idx="18"/>
          </p:nvPr>
        </p:nvSpPr>
        <p:spPr>
          <a:xfrm>
            <a:off x="557927" y="1704549"/>
            <a:ext cx="2432408" cy="768545"/>
          </a:xfrm>
        </p:spPr>
        <p:txBody>
          <a:bodyPr anchor="ctr">
            <a:noAutofit/>
          </a:bodyPr>
          <a:lstStyle>
            <a:lvl1pPr marL="0" indent="0" algn="l">
              <a:buNone/>
              <a:defRPr sz="2800" b="1" i="0">
                <a:solidFill>
                  <a:srgbClr val="333F8E"/>
                </a:solidFill>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a:t>Click to edit Master text styles</a:t>
            </a:r>
          </a:p>
        </p:txBody>
      </p:sp>
      <p:sp>
        <p:nvSpPr>
          <p:cNvPr id="27" name="Text Placeholder 2">
            <a:extLst>
              <a:ext uri="{FF2B5EF4-FFF2-40B4-BE49-F238E27FC236}">
                <a16:creationId xmlns:a16="http://schemas.microsoft.com/office/drawing/2014/main" id="{C6B470C7-D692-C244-8ADA-5E6292A32A41}"/>
              </a:ext>
            </a:extLst>
          </p:cNvPr>
          <p:cNvSpPr>
            <a:spLocks noGrp="1"/>
          </p:cNvSpPr>
          <p:nvPr>
            <p:ph type="body" sz="quarter" idx="19"/>
          </p:nvPr>
        </p:nvSpPr>
        <p:spPr>
          <a:xfrm>
            <a:off x="536361" y="3089996"/>
            <a:ext cx="2432408" cy="768545"/>
          </a:xfrm>
        </p:spPr>
        <p:txBody>
          <a:bodyPr anchor="ctr">
            <a:noAutofit/>
          </a:bodyPr>
          <a:lstStyle>
            <a:lvl1pPr marL="0" indent="0" algn="l">
              <a:buNone/>
              <a:defRPr sz="2800" b="1" i="0">
                <a:solidFill>
                  <a:srgbClr val="6262A8"/>
                </a:solidFill>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a:t>Click to edit Master text styles</a:t>
            </a:r>
          </a:p>
        </p:txBody>
      </p:sp>
      <p:sp>
        <p:nvSpPr>
          <p:cNvPr id="28" name="Text Placeholder 2">
            <a:extLst>
              <a:ext uri="{FF2B5EF4-FFF2-40B4-BE49-F238E27FC236}">
                <a16:creationId xmlns:a16="http://schemas.microsoft.com/office/drawing/2014/main" id="{1F46D524-4125-844F-9646-96AC9FC2EEED}"/>
              </a:ext>
            </a:extLst>
          </p:cNvPr>
          <p:cNvSpPr>
            <a:spLocks noGrp="1"/>
          </p:cNvSpPr>
          <p:nvPr>
            <p:ph type="body" sz="quarter" idx="20"/>
          </p:nvPr>
        </p:nvSpPr>
        <p:spPr>
          <a:xfrm>
            <a:off x="536360" y="4468789"/>
            <a:ext cx="2432408" cy="768545"/>
          </a:xfrm>
        </p:spPr>
        <p:txBody>
          <a:bodyPr anchor="ctr">
            <a:noAutofit/>
          </a:bodyPr>
          <a:lstStyle>
            <a:lvl1pPr marL="0" indent="0" algn="l">
              <a:buNone/>
              <a:defRPr sz="2800" b="1" i="0">
                <a:solidFill>
                  <a:srgbClr val="956B95"/>
                </a:solidFill>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a:t>Click to edit Master text styles</a:t>
            </a:r>
          </a:p>
        </p:txBody>
      </p:sp>
      <p:sp>
        <p:nvSpPr>
          <p:cNvPr id="34" name="Text Placeholder 2">
            <a:extLst>
              <a:ext uri="{FF2B5EF4-FFF2-40B4-BE49-F238E27FC236}">
                <a16:creationId xmlns:a16="http://schemas.microsoft.com/office/drawing/2014/main" id="{369B9DF6-3D13-AC41-AF63-DFE23883004C}"/>
              </a:ext>
            </a:extLst>
          </p:cNvPr>
          <p:cNvSpPr>
            <a:spLocks noGrp="1"/>
          </p:cNvSpPr>
          <p:nvPr>
            <p:ph type="body" sz="quarter" idx="21"/>
          </p:nvPr>
        </p:nvSpPr>
        <p:spPr>
          <a:xfrm>
            <a:off x="536360" y="5747404"/>
            <a:ext cx="2432408" cy="768545"/>
          </a:xfrm>
        </p:spPr>
        <p:txBody>
          <a:bodyPr anchor="ctr">
            <a:noAutofit/>
          </a:bodyPr>
          <a:lstStyle>
            <a:lvl1pPr marL="0" indent="0" algn="l">
              <a:buNone/>
              <a:defRPr sz="2800" b="1" i="0">
                <a:solidFill>
                  <a:srgbClr val="7A0000"/>
                </a:solidFill>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a:t>Click to edit Master text styles</a:t>
            </a:r>
          </a:p>
        </p:txBody>
      </p:sp>
      <p:cxnSp>
        <p:nvCxnSpPr>
          <p:cNvPr id="35" name="Straight Connector 34">
            <a:extLst>
              <a:ext uri="{FF2B5EF4-FFF2-40B4-BE49-F238E27FC236}">
                <a16:creationId xmlns:a16="http://schemas.microsoft.com/office/drawing/2014/main" id="{064D14FE-F0EC-9E45-8211-8AECE22E1CC0}"/>
              </a:ext>
            </a:extLst>
          </p:cNvPr>
          <p:cNvCxnSpPr>
            <a:cxnSpLocks/>
          </p:cNvCxnSpPr>
          <p:nvPr/>
        </p:nvCxnSpPr>
        <p:spPr>
          <a:xfrm flipH="1">
            <a:off x="536360" y="2801944"/>
            <a:ext cx="11097712" cy="0"/>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E01AE01-0A53-D74B-8BE4-E6490CE5C583}"/>
              </a:ext>
            </a:extLst>
          </p:cNvPr>
          <p:cNvCxnSpPr>
            <a:cxnSpLocks/>
          </p:cNvCxnSpPr>
          <p:nvPr/>
        </p:nvCxnSpPr>
        <p:spPr>
          <a:xfrm flipH="1">
            <a:off x="536360" y="4140081"/>
            <a:ext cx="11097712" cy="0"/>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A5501F-60A1-6745-A84A-F8EC2892729A}"/>
              </a:ext>
            </a:extLst>
          </p:cNvPr>
          <p:cNvCxnSpPr>
            <a:cxnSpLocks/>
          </p:cNvCxnSpPr>
          <p:nvPr/>
        </p:nvCxnSpPr>
        <p:spPr>
          <a:xfrm flipH="1">
            <a:off x="557927" y="5442181"/>
            <a:ext cx="11097712" cy="0"/>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C3455D8F-754F-F744-9774-4115CF132E8A}"/>
              </a:ext>
            </a:extLst>
          </p:cNvPr>
          <p:cNvSpPr>
            <a:spLocks noGrp="1"/>
          </p:cNvSpPr>
          <p:nvPr>
            <p:ph type="body" sz="quarter" idx="22"/>
          </p:nvPr>
        </p:nvSpPr>
        <p:spPr>
          <a:xfrm>
            <a:off x="3306523" y="3092906"/>
            <a:ext cx="8327553" cy="768544"/>
          </a:xfrm>
        </p:spPr>
        <p:txBody>
          <a:bodyPr anchor="ctr">
            <a:normAutofit/>
          </a:bodyPr>
          <a:lstStyle>
            <a:lvl1pPr marL="0" indent="0" algn="l">
              <a:buNone/>
              <a:defRPr sz="1800" b="0" i="0">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a:t>Click to edit Master text styles</a:t>
            </a:r>
          </a:p>
        </p:txBody>
      </p:sp>
      <p:sp>
        <p:nvSpPr>
          <p:cNvPr id="40" name="Text Placeholder 2">
            <a:extLst>
              <a:ext uri="{FF2B5EF4-FFF2-40B4-BE49-F238E27FC236}">
                <a16:creationId xmlns:a16="http://schemas.microsoft.com/office/drawing/2014/main" id="{2C42B7F4-16A0-EB4B-9A61-205EEA8D87DF}"/>
              </a:ext>
            </a:extLst>
          </p:cNvPr>
          <p:cNvSpPr>
            <a:spLocks noGrp="1"/>
          </p:cNvSpPr>
          <p:nvPr>
            <p:ph type="body" sz="quarter" idx="23"/>
          </p:nvPr>
        </p:nvSpPr>
        <p:spPr>
          <a:xfrm>
            <a:off x="3306522" y="4472430"/>
            <a:ext cx="8327553" cy="768544"/>
          </a:xfrm>
        </p:spPr>
        <p:txBody>
          <a:bodyPr anchor="ctr">
            <a:normAutofit/>
          </a:bodyPr>
          <a:lstStyle>
            <a:lvl1pPr marL="0" indent="0" algn="l">
              <a:buNone/>
              <a:defRPr sz="1800" b="0" i="0">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a:t>Click to edit Master text styles</a:t>
            </a:r>
          </a:p>
        </p:txBody>
      </p:sp>
      <p:sp>
        <p:nvSpPr>
          <p:cNvPr id="41" name="Text Placeholder 2">
            <a:extLst>
              <a:ext uri="{FF2B5EF4-FFF2-40B4-BE49-F238E27FC236}">
                <a16:creationId xmlns:a16="http://schemas.microsoft.com/office/drawing/2014/main" id="{B5CE8B1B-51DA-AE48-ADBD-6D16542AE6C7}"/>
              </a:ext>
            </a:extLst>
          </p:cNvPr>
          <p:cNvSpPr>
            <a:spLocks noGrp="1"/>
          </p:cNvSpPr>
          <p:nvPr>
            <p:ph type="body" sz="quarter" idx="24"/>
          </p:nvPr>
        </p:nvSpPr>
        <p:spPr>
          <a:xfrm>
            <a:off x="3328089" y="5756679"/>
            <a:ext cx="8327553" cy="768544"/>
          </a:xfrm>
        </p:spPr>
        <p:txBody>
          <a:bodyPr anchor="ctr">
            <a:normAutofit/>
          </a:bodyPr>
          <a:lstStyle>
            <a:lvl1pPr marL="0" indent="0" algn="l">
              <a:buNone/>
              <a:defRPr sz="1800" b="0" i="0">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a:t>Click to edit Master text styles</a:t>
            </a:r>
          </a:p>
        </p:txBody>
      </p:sp>
    </p:spTree>
    <p:extLst>
      <p:ext uri="{BB962C8B-B14F-4D97-AF65-F5344CB8AC3E}">
        <p14:creationId xmlns:p14="http://schemas.microsoft.com/office/powerpoint/2010/main" val="1321900761"/>
      </p:ext>
    </p:extLst>
  </p:cSld>
  <p:clrMapOvr>
    <a:masterClrMapping/>
  </p:clrMapOvr>
  <p:hf hdr="0" ftr="0" dt="0"/>
  <p:extLst>
    <p:ext uri="{DCECCB84-F9BA-43D5-87BE-67443E8EF086}">
      <p15:sldGuideLst xmlns:p15="http://schemas.microsoft.com/office/powerpoint/2012/main">
        <p15:guide id="1" pos="7039">
          <p15:clr>
            <a:srgbClr val="FBAE40"/>
          </p15:clr>
        </p15:guide>
        <p15:guide id="2" orient="horz" pos="3837">
          <p15:clr>
            <a:srgbClr val="FBAE40"/>
          </p15:clr>
        </p15:guide>
        <p15:guide id="3" pos="7159">
          <p15:clr>
            <a:srgbClr val="FBAE40"/>
          </p15:clr>
        </p15:guide>
        <p15:guide id="4" pos="339">
          <p15:clr>
            <a:srgbClr val="FBAE40"/>
          </p15:clr>
        </p15:guide>
        <p15:guide id="5" pos="1880">
          <p15:clr>
            <a:srgbClr val="FBAE40"/>
          </p15:clr>
        </p15:guide>
        <p15:guide id="6" pos="2092">
          <p15:clr>
            <a:srgbClr val="FBAE40"/>
          </p15:clr>
        </p15:guide>
        <p15:guide id="7" pos="7344">
          <p15:clr>
            <a:srgbClr val="FBAE40"/>
          </p15:clr>
        </p15:guide>
        <p15:guide id="8" orient="horz" pos="3354">
          <p15:clr>
            <a:srgbClr val="FBAE40"/>
          </p15:clr>
        </p15:guide>
        <p15:guide id="9" orient="horz" pos="3117">
          <p15:clr>
            <a:srgbClr val="FBAE40"/>
          </p15:clr>
        </p15:guide>
        <p15:guide id="10" orient="horz" pos="2634">
          <p15:clr>
            <a:srgbClr val="FBAE40"/>
          </p15:clr>
        </p15:guide>
        <p15:guide id="11" orient="horz" pos="2397">
          <p15:clr>
            <a:srgbClr val="FBAE40"/>
          </p15:clr>
        </p15:guide>
        <p15:guide id="12" orient="horz" pos="1906">
          <p15:clr>
            <a:srgbClr val="FBAE40"/>
          </p15:clr>
        </p15:guide>
        <p15:guide id="13" orient="horz" pos="1677">
          <p15:clr>
            <a:srgbClr val="FBAE40"/>
          </p15:clr>
        </p15:guide>
        <p15:guide id="14" orient="horz" pos="1186">
          <p15:clr>
            <a:srgbClr val="FBAE40"/>
          </p15:clr>
        </p15:guide>
        <p15:guide id="15" orient="horz" pos="432">
          <p15:clr>
            <a:srgbClr val="FBAE40"/>
          </p15:clr>
        </p15:guide>
        <p15:guide id="16" orient="horz" pos="425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antt Chart">
    <p:bg>
      <p:bgPr>
        <a:solidFill>
          <a:srgbClr val="C2C2DE">
            <a:alpha val="25000"/>
          </a:srgbClr>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766186C-701A-BC45-AC88-392EAFC5BB8F}"/>
              </a:ext>
            </a:extLst>
          </p:cNvPr>
          <p:cNvGraphicFramePr>
            <a:graphicFrameLocks noGrp="1"/>
          </p:cNvGraphicFramePr>
          <p:nvPr>
            <p:extLst>
              <p:ext uri="{D42A27DB-BD31-4B8C-83A1-F6EECF244321}">
                <p14:modId xmlns:p14="http://schemas.microsoft.com/office/powerpoint/2010/main" val="2697043173"/>
              </p:ext>
            </p:extLst>
          </p:nvPr>
        </p:nvGraphicFramePr>
        <p:xfrm>
          <a:off x="817760" y="1531933"/>
          <a:ext cx="10837893" cy="4830200"/>
        </p:xfrm>
        <a:graphic>
          <a:graphicData uri="http://schemas.openxmlformats.org/drawingml/2006/table">
            <a:tbl>
              <a:tblPr>
                <a:tableStyleId>{5C22544A-7EE6-4342-B048-85BDC9FD1C3A}</a:tableStyleId>
              </a:tblPr>
              <a:tblGrid>
                <a:gridCol w="1035105">
                  <a:extLst>
                    <a:ext uri="{9D8B030D-6E8A-4147-A177-3AD203B41FA5}">
                      <a16:colId xmlns:a16="http://schemas.microsoft.com/office/drawing/2014/main" val="598104309"/>
                    </a:ext>
                  </a:extLst>
                </a:gridCol>
                <a:gridCol w="816899">
                  <a:extLst>
                    <a:ext uri="{9D8B030D-6E8A-4147-A177-3AD203B41FA5}">
                      <a16:colId xmlns:a16="http://schemas.microsoft.com/office/drawing/2014/main" val="4168066833"/>
                    </a:ext>
                  </a:extLst>
                </a:gridCol>
                <a:gridCol w="816899">
                  <a:extLst>
                    <a:ext uri="{9D8B030D-6E8A-4147-A177-3AD203B41FA5}">
                      <a16:colId xmlns:a16="http://schemas.microsoft.com/office/drawing/2014/main" val="1004100599"/>
                    </a:ext>
                  </a:extLst>
                </a:gridCol>
                <a:gridCol w="816899">
                  <a:extLst>
                    <a:ext uri="{9D8B030D-6E8A-4147-A177-3AD203B41FA5}">
                      <a16:colId xmlns:a16="http://schemas.microsoft.com/office/drawing/2014/main" val="2411855810"/>
                    </a:ext>
                  </a:extLst>
                </a:gridCol>
                <a:gridCol w="816899">
                  <a:extLst>
                    <a:ext uri="{9D8B030D-6E8A-4147-A177-3AD203B41FA5}">
                      <a16:colId xmlns:a16="http://schemas.microsoft.com/office/drawing/2014/main" val="1635482544"/>
                    </a:ext>
                  </a:extLst>
                </a:gridCol>
                <a:gridCol w="816899">
                  <a:extLst>
                    <a:ext uri="{9D8B030D-6E8A-4147-A177-3AD203B41FA5}">
                      <a16:colId xmlns:a16="http://schemas.microsoft.com/office/drawing/2014/main" val="1339005217"/>
                    </a:ext>
                  </a:extLst>
                </a:gridCol>
                <a:gridCol w="816899">
                  <a:extLst>
                    <a:ext uri="{9D8B030D-6E8A-4147-A177-3AD203B41FA5}">
                      <a16:colId xmlns:a16="http://schemas.microsoft.com/office/drawing/2014/main" val="1040595637"/>
                    </a:ext>
                  </a:extLst>
                </a:gridCol>
                <a:gridCol w="816899">
                  <a:extLst>
                    <a:ext uri="{9D8B030D-6E8A-4147-A177-3AD203B41FA5}">
                      <a16:colId xmlns:a16="http://schemas.microsoft.com/office/drawing/2014/main" val="1495738028"/>
                    </a:ext>
                  </a:extLst>
                </a:gridCol>
                <a:gridCol w="816899">
                  <a:extLst>
                    <a:ext uri="{9D8B030D-6E8A-4147-A177-3AD203B41FA5}">
                      <a16:colId xmlns:a16="http://schemas.microsoft.com/office/drawing/2014/main" val="2839960209"/>
                    </a:ext>
                  </a:extLst>
                </a:gridCol>
                <a:gridCol w="816899">
                  <a:extLst>
                    <a:ext uri="{9D8B030D-6E8A-4147-A177-3AD203B41FA5}">
                      <a16:colId xmlns:a16="http://schemas.microsoft.com/office/drawing/2014/main" val="3918524498"/>
                    </a:ext>
                  </a:extLst>
                </a:gridCol>
                <a:gridCol w="816899">
                  <a:extLst>
                    <a:ext uri="{9D8B030D-6E8A-4147-A177-3AD203B41FA5}">
                      <a16:colId xmlns:a16="http://schemas.microsoft.com/office/drawing/2014/main" val="3569936324"/>
                    </a:ext>
                  </a:extLst>
                </a:gridCol>
                <a:gridCol w="816899">
                  <a:extLst>
                    <a:ext uri="{9D8B030D-6E8A-4147-A177-3AD203B41FA5}">
                      <a16:colId xmlns:a16="http://schemas.microsoft.com/office/drawing/2014/main" val="2110722687"/>
                    </a:ext>
                  </a:extLst>
                </a:gridCol>
                <a:gridCol w="816899">
                  <a:extLst>
                    <a:ext uri="{9D8B030D-6E8A-4147-A177-3AD203B41FA5}">
                      <a16:colId xmlns:a16="http://schemas.microsoft.com/office/drawing/2014/main" val="2450500902"/>
                    </a:ext>
                  </a:extLst>
                </a:gridCol>
              </a:tblGrid>
              <a:tr h="639576">
                <a:tc>
                  <a:txBody>
                    <a:bodyPr/>
                    <a:lstStyle/>
                    <a:p>
                      <a:endParaRPr lang="en-US" sz="1400" dirty="0">
                        <a:latin typeface="Proxima Nova Rg" panose="02000506030000020004" pitchFamily="50"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Jan</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Feb</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Mar</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Apr</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May</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Jun</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Jul</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Aug</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Sep</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Oct</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Nov</a:t>
                      </a: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latin typeface="Proxima Nova Rg" panose="02000506030000020004" pitchFamily="50" charset="0"/>
                        </a:rPr>
                        <a:t>Dec</a:t>
                      </a:r>
                    </a:p>
                  </a:txBody>
                  <a:tcPr>
                    <a:lnL w="12700" cap="flat" cmpd="sng" algn="ctr">
                      <a:solidFill>
                        <a:schemeClr val="bg1">
                          <a:lumMod val="9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55971151"/>
                  </a:ext>
                </a:extLst>
              </a:tr>
              <a:tr h="4190624">
                <a:tc>
                  <a:txBody>
                    <a:bodyPr/>
                    <a:lstStyle/>
                    <a:p>
                      <a:endParaRPr lang="en-US" sz="1400" dirty="0">
                        <a:latin typeface="Proxima Nova Rg" panose="02000506030000020004" pitchFamily="50" charset="0"/>
                      </a:endParaRPr>
                    </a:p>
                  </a:txBody>
                  <a:tcPr anchor="ctr">
                    <a:lnL w="12700" cmpd="sng">
                      <a:noFill/>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400" dirty="0">
                        <a:latin typeface="Proxima Nova Rg" panose="02000506030000020004" pitchFamily="50" charset="0"/>
                      </a:endParaRPr>
                    </a:p>
                  </a:txBody>
                  <a:tcPr anchor="ctr">
                    <a:lnL w="12700" cap="flat" cmpd="sng" algn="ctr">
                      <a:solidFill>
                        <a:schemeClr val="bg1">
                          <a:lumMod val="95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5524781"/>
                  </a:ext>
                </a:extLst>
              </a:tr>
            </a:tbl>
          </a:graphicData>
        </a:graphic>
      </p:graphicFrame>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0" y="495867"/>
            <a:ext cx="10638053"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Gantt Chart</a:t>
            </a:r>
          </a:p>
        </p:txBody>
      </p:sp>
      <p:sp>
        <p:nvSpPr>
          <p:cNvPr id="21" name="Text Placeholder 2">
            <a:extLst>
              <a:ext uri="{FF2B5EF4-FFF2-40B4-BE49-F238E27FC236}">
                <a16:creationId xmlns:a16="http://schemas.microsoft.com/office/drawing/2014/main" id="{E1884DB4-8724-2444-AC73-01BDA7C1B25F}"/>
              </a:ext>
            </a:extLst>
          </p:cNvPr>
          <p:cNvSpPr>
            <a:spLocks noGrp="1"/>
          </p:cNvSpPr>
          <p:nvPr>
            <p:ph type="body" sz="quarter" idx="14" hasCustomPrompt="1"/>
          </p:nvPr>
        </p:nvSpPr>
        <p:spPr>
          <a:xfrm>
            <a:off x="536359" y="2009908"/>
            <a:ext cx="711200" cy="256734"/>
          </a:xfrm>
        </p:spPr>
        <p:txBody>
          <a:bodyPr anchor="ctr">
            <a:normAutofit/>
          </a:bodyPr>
          <a:lstStyle>
            <a:lvl1pPr marL="0" indent="0" algn="l">
              <a:buNone/>
              <a:defRPr sz="1600" b="1" i="0">
                <a:solidFill>
                  <a:srgbClr val="333F8E"/>
                </a:solidFill>
                <a:latin typeface="Proxima Nova Rg" panose="02000506030000020004" pitchFamily="2" charset="0"/>
              </a:defRPr>
            </a:lvl1pPr>
          </a:lstStyle>
          <a:p>
            <a:pPr lvl="0"/>
            <a:r>
              <a:rPr lang="en-US" dirty="0"/>
              <a:t>Task </a:t>
            </a:r>
          </a:p>
        </p:txBody>
      </p:sp>
      <p:sp>
        <p:nvSpPr>
          <p:cNvPr id="38" name="Text Placeholder 2">
            <a:extLst>
              <a:ext uri="{FF2B5EF4-FFF2-40B4-BE49-F238E27FC236}">
                <a16:creationId xmlns:a16="http://schemas.microsoft.com/office/drawing/2014/main" id="{AD305F03-5586-5E4F-81F2-236A9DB36ADD}"/>
              </a:ext>
            </a:extLst>
          </p:cNvPr>
          <p:cNvSpPr>
            <a:spLocks noGrp="1"/>
          </p:cNvSpPr>
          <p:nvPr>
            <p:ph type="body" sz="quarter" idx="26"/>
          </p:nvPr>
        </p:nvSpPr>
        <p:spPr>
          <a:xfrm>
            <a:off x="2081565" y="3052038"/>
            <a:ext cx="3910361" cy="256734"/>
          </a:xfrm>
          <a:solidFill>
            <a:srgbClr val="333F8E"/>
          </a:solidFill>
        </p:spPr>
        <p:txBody>
          <a:bodyPr anchor="ctr">
            <a:normAutofit/>
          </a:bodyPr>
          <a:lstStyle>
            <a:lvl1pPr marL="0" indent="0" algn="ctr">
              <a:buNone/>
              <a:defRPr sz="1400" b="0" i="0">
                <a:solidFill>
                  <a:schemeClr val="bg1"/>
                </a:solidFill>
                <a:latin typeface="Proxima Nova Rg" panose="02000506030000020004" pitchFamily="2" charset="0"/>
              </a:defRPr>
            </a:lvl1pPr>
          </a:lstStyle>
          <a:p>
            <a:pPr lvl="0"/>
            <a:r>
              <a:rPr lang="en-US"/>
              <a:t>Click to edit Master text styles</a:t>
            </a:r>
          </a:p>
        </p:txBody>
      </p:sp>
      <p:sp>
        <p:nvSpPr>
          <p:cNvPr id="44" name="Text Placeholder 2">
            <a:extLst>
              <a:ext uri="{FF2B5EF4-FFF2-40B4-BE49-F238E27FC236}">
                <a16:creationId xmlns:a16="http://schemas.microsoft.com/office/drawing/2014/main" id="{F4DB0538-1629-4B42-A56E-318B4C79521D}"/>
              </a:ext>
            </a:extLst>
          </p:cNvPr>
          <p:cNvSpPr>
            <a:spLocks noGrp="1"/>
          </p:cNvSpPr>
          <p:nvPr>
            <p:ph type="body" sz="quarter" idx="27" hasCustomPrompt="1"/>
          </p:nvPr>
        </p:nvSpPr>
        <p:spPr>
          <a:xfrm>
            <a:off x="536359" y="2531360"/>
            <a:ext cx="711200" cy="256734"/>
          </a:xfrm>
        </p:spPr>
        <p:txBody>
          <a:bodyPr anchor="ctr">
            <a:normAutofit/>
          </a:bodyPr>
          <a:lstStyle>
            <a:lvl1pPr marL="0" indent="0" algn="l">
              <a:buNone/>
              <a:defRPr sz="1600" b="1" i="0">
                <a:solidFill>
                  <a:srgbClr val="333F8E"/>
                </a:solidFill>
                <a:latin typeface="Proxima Nova Rg" panose="02000506030000020004" pitchFamily="2" charset="0"/>
              </a:defRPr>
            </a:lvl1pPr>
          </a:lstStyle>
          <a:p>
            <a:pPr lvl="0"/>
            <a:r>
              <a:rPr lang="en-US" dirty="0"/>
              <a:t>Task </a:t>
            </a:r>
          </a:p>
        </p:txBody>
      </p:sp>
      <p:sp>
        <p:nvSpPr>
          <p:cNvPr id="45" name="Text Placeholder 2">
            <a:extLst>
              <a:ext uri="{FF2B5EF4-FFF2-40B4-BE49-F238E27FC236}">
                <a16:creationId xmlns:a16="http://schemas.microsoft.com/office/drawing/2014/main" id="{075659CF-3622-2743-851F-8923DB01AF3E}"/>
              </a:ext>
            </a:extLst>
          </p:cNvPr>
          <p:cNvSpPr>
            <a:spLocks noGrp="1"/>
          </p:cNvSpPr>
          <p:nvPr>
            <p:ph type="body" sz="quarter" idx="28"/>
          </p:nvPr>
        </p:nvSpPr>
        <p:spPr>
          <a:xfrm>
            <a:off x="5189038" y="3574264"/>
            <a:ext cx="2988527" cy="256734"/>
          </a:xfrm>
          <a:solidFill>
            <a:srgbClr val="333F8E"/>
          </a:solidFill>
        </p:spPr>
        <p:txBody>
          <a:bodyPr anchor="ctr">
            <a:normAutofit/>
          </a:bodyPr>
          <a:lstStyle>
            <a:lvl1pPr marL="0" indent="0" algn="ctr">
              <a:buNone/>
              <a:defRPr sz="1400" b="0" i="0">
                <a:solidFill>
                  <a:schemeClr val="bg1"/>
                </a:solidFill>
                <a:latin typeface="Proxima Nova Rg" panose="02000506030000020004" pitchFamily="2" charset="0"/>
              </a:defRPr>
            </a:lvl1pPr>
          </a:lstStyle>
          <a:p>
            <a:pPr lvl="0"/>
            <a:r>
              <a:rPr lang="en-US"/>
              <a:t>Click to edit Master text styles</a:t>
            </a:r>
          </a:p>
        </p:txBody>
      </p:sp>
      <p:sp>
        <p:nvSpPr>
          <p:cNvPr id="46" name="Text Placeholder 2">
            <a:extLst>
              <a:ext uri="{FF2B5EF4-FFF2-40B4-BE49-F238E27FC236}">
                <a16:creationId xmlns:a16="http://schemas.microsoft.com/office/drawing/2014/main" id="{4B7ABE6A-4FF3-9543-84D7-72D8B9B04EEE}"/>
              </a:ext>
            </a:extLst>
          </p:cNvPr>
          <p:cNvSpPr>
            <a:spLocks noGrp="1"/>
          </p:cNvSpPr>
          <p:nvPr>
            <p:ph type="body" sz="quarter" idx="29" hasCustomPrompt="1"/>
          </p:nvPr>
        </p:nvSpPr>
        <p:spPr>
          <a:xfrm>
            <a:off x="536359" y="3052812"/>
            <a:ext cx="711200" cy="256734"/>
          </a:xfrm>
        </p:spPr>
        <p:txBody>
          <a:bodyPr anchor="ctr">
            <a:normAutofit/>
          </a:bodyPr>
          <a:lstStyle>
            <a:lvl1pPr marL="0" indent="0" algn="l">
              <a:buNone/>
              <a:defRPr sz="1600" b="1" i="0">
                <a:solidFill>
                  <a:srgbClr val="333F8E"/>
                </a:solidFill>
                <a:latin typeface="Proxima Nova Rg" panose="02000506030000020004" pitchFamily="2" charset="0"/>
              </a:defRPr>
            </a:lvl1pPr>
          </a:lstStyle>
          <a:p>
            <a:pPr lvl="0"/>
            <a:r>
              <a:rPr lang="en-US" dirty="0"/>
              <a:t>Task </a:t>
            </a:r>
          </a:p>
        </p:txBody>
      </p:sp>
      <p:sp>
        <p:nvSpPr>
          <p:cNvPr id="47" name="Text Placeholder 2">
            <a:extLst>
              <a:ext uri="{FF2B5EF4-FFF2-40B4-BE49-F238E27FC236}">
                <a16:creationId xmlns:a16="http://schemas.microsoft.com/office/drawing/2014/main" id="{FCE93C9B-BDFA-DA48-9722-93E7AC19B47D}"/>
              </a:ext>
            </a:extLst>
          </p:cNvPr>
          <p:cNvSpPr>
            <a:spLocks noGrp="1"/>
          </p:cNvSpPr>
          <p:nvPr>
            <p:ph type="body" sz="quarter" idx="30"/>
          </p:nvPr>
        </p:nvSpPr>
        <p:spPr>
          <a:xfrm>
            <a:off x="3260029" y="4102225"/>
            <a:ext cx="7036264" cy="256734"/>
          </a:xfrm>
          <a:solidFill>
            <a:srgbClr val="333F8E"/>
          </a:solidFill>
        </p:spPr>
        <p:txBody>
          <a:bodyPr anchor="ctr">
            <a:normAutofit/>
          </a:bodyPr>
          <a:lstStyle>
            <a:lvl1pPr marL="0" indent="0" algn="ctr">
              <a:buNone/>
              <a:defRPr sz="1400" b="0" i="0">
                <a:solidFill>
                  <a:schemeClr val="bg1"/>
                </a:solidFill>
                <a:latin typeface="Proxima Nova Rg" panose="02000506030000020004" pitchFamily="2" charset="0"/>
              </a:defRPr>
            </a:lvl1pPr>
          </a:lstStyle>
          <a:p>
            <a:pPr lvl="0"/>
            <a:r>
              <a:rPr lang="en-US"/>
              <a:t>Click to edit Master text styles</a:t>
            </a:r>
          </a:p>
        </p:txBody>
      </p:sp>
      <p:sp>
        <p:nvSpPr>
          <p:cNvPr id="48" name="Text Placeholder 2">
            <a:extLst>
              <a:ext uri="{FF2B5EF4-FFF2-40B4-BE49-F238E27FC236}">
                <a16:creationId xmlns:a16="http://schemas.microsoft.com/office/drawing/2014/main" id="{87FE31FF-EFEA-774A-B412-A17BCCF56511}"/>
              </a:ext>
            </a:extLst>
          </p:cNvPr>
          <p:cNvSpPr>
            <a:spLocks noGrp="1"/>
          </p:cNvSpPr>
          <p:nvPr>
            <p:ph type="body" sz="quarter" idx="31" hasCustomPrompt="1"/>
          </p:nvPr>
        </p:nvSpPr>
        <p:spPr>
          <a:xfrm>
            <a:off x="536359" y="3574264"/>
            <a:ext cx="711200" cy="256734"/>
          </a:xfrm>
        </p:spPr>
        <p:txBody>
          <a:bodyPr anchor="ctr">
            <a:normAutofit/>
          </a:bodyPr>
          <a:lstStyle>
            <a:lvl1pPr marL="0" indent="0" algn="l">
              <a:buNone/>
              <a:defRPr sz="1600" b="1" i="0">
                <a:solidFill>
                  <a:srgbClr val="333F8E"/>
                </a:solidFill>
                <a:latin typeface="Proxima Nova Rg" panose="02000506030000020004" pitchFamily="2" charset="0"/>
              </a:defRPr>
            </a:lvl1pPr>
          </a:lstStyle>
          <a:p>
            <a:pPr lvl="0"/>
            <a:r>
              <a:rPr lang="en-US" dirty="0"/>
              <a:t>Task </a:t>
            </a:r>
          </a:p>
        </p:txBody>
      </p:sp>
      <p:sp>
        <p:nvSpPr>
          <p:cNvPr id="49" name="Text Placeholder 2">
            <a:extLst>
              <a:ext uri="{FF2B5EF4-FFF2-40B4-BE49-F238E27FC236}">
                <a16:creationId xmlns:a16="http://schemas.microsoft.com/office/drawing/2014/main" id="{C06182F5-CA73-9548-8C9E-778C0D79C293}"/>
              </a:ext>
            </a:extLst>
          </p:cNvPr>
          <p:cNvSpPr>
            <a:spLocks noGrp="1"/>
          </p:cNvSpPr>
          <p:nvPr>
            <p:ph type="body" sz="quarter" idx="32"/>
          </p:nvPr>
        </p:nvSpPr>
        <p:spPr>
          <a:xfrm>
            <a:off x="6222383" y="4617168"/>
            <a:ext cx="4832196" cy="256734"/>
          </a:xfrm>
          <a:solidFill>
            <a:srgbClr val="333F8E"/>
          </a:solidFill>
        </p:spPr>
        <p:txBody>
          <a:bodyPr anchor="ctr">
            <a:normAutofit/>
          </a:bodyPr>
          <a:lstStyle>
            <a:lvl1pPr marL="0" indent="0" algn="ctr">
              <a:buNone/>
              <a:defRPr sz="1400" b="0" i="0">
                <a:solidFill>
                  <a:schemeClr val="bg1"/>
                </a:solidFill>
                <a:latin typeface="Proxima Nova Rg" panose="02000506030000020004" pitchFamily="2" charset="0"/>
              </a:defRPr>
            </a:lvl1pPr>
          </a:lstStyle>
          <a:p>
            <a:pPr lvl="0"/>
            <a:r>
              <a:rPr lang="en-US"/>
              <a:t>Click to edit Master text styles</a:t>
            </a:r>
          </a:p>
        </p:txBody>
      </p:sp>
      <p:sp>
        <p:nvSpPr>
          <p:cNvPr id="50" name="Text Placeholder 2">
            <a:extLst>
              <a:ext uri="{FF2B5EF4-FFF2-40B4-BE49-F238E27FC236}">
                <a16:creationId xmlns:a16="http://schemas.microsoft.com/office/drawing/2014/main" id="{4DE7B252-5204-C54B-B2AB-728EAAD28795}"/>
              </a:ext>
            </a:extLst>
          </p:cNvPr>
          <p:cNvSpPr>
            <a:spLocks noGrp="1"/>
          </p:cNvSpPr>
          <p:nvPr>
            <p:ph type="body" sz="quarter" idx="33" hasCustomPrompt="1"/>
          </p:nvPr>
        </p:nvSpPr>
        <p:spPr>
          <a:xfrm>
            <a:off x="536359" y="4095716"/>
            <a:ext cx="711200" cy="256734"/>
          </a:xfrm>
        </p:spPr>
        <p:txBody>
          <a:bodyPr anchor="ctr">
            <a:normAutofit/>
          </a:bodyPr>
          <a:lstStyle>
            <a:lvl1pPr marL="0" indent="0" algn="l">
              <a:buNone/>
              <a:defRPr sz="1600" b="1" i="0">
                <a:solidFill>
                  <a:srgbClr val="333F8E"/>
                </a:solidFill>
                <a:latin typeface="Proxima Nova Rg" panose="02000506030000020004" pitchFamily="2" charset="0"/>
              </a:defRPr>
            </a:lvl1pPr>
          </a:lstStyle>
          <a:p>
            <a:pPr lvl="0"/>
            <a:r>
              <a:rPr lang="en-US" dirty="0"/>
              <a:t>Task </a:t>
            </a:r>
          </a:p>
        </p:txBody>
      </p:sp>
      <p:sp>
        <p:nvSpPr>
          <p:cNvPr id="51" name="Text Placeholder 2">
            <a:extLst>
              <a:ext uri="{FF2B5EF4-FFF2-40B4-BE49-F238E27FC236}">
                <a16:creationId xmlns:a16="http://schemas.microsoft.com/office/drawing/2014/main" id="{36352348-FB9A-0C4E-AC97-1B51444891A4}"/>
              </a:ext>
            </a:extLst>
          </p:cNvPr>
          <p:cNvSpPr>
            <a:spLocks noGrp="1"/>
          </p:cNvSpPr>
          <p:nvPr>
            <p:ph type="body" sz="quarter" idx="34"/>
          </p:nvPr>
        </p:nvSpPr>
        <p:spPr>
          <a:xfrm>
            <a:off x="2081564" y="5138620"/>
            <a:ext cx="5332965" cy="256734"/>
          </a:xfrm>
          <a:solidFill>
            <a:srgbClr val="333F8E"/>
          </a:solidFill>
        </p:spPr>
        <p:txBody>
          <a:bodyPr anchor="ctr">
            <a:normAutofit/>
          </a:bodyPr>
          <a:lstStyle>
            <a:lvl1pPr marL="0" indent="0" algn="ctr">
              <a:buNone/>
              <a:defRPr sz="1400" b="0" i="0">
                <a:solidFill>
                  <a:schemeClr val="bg1"/>
                </a:solidFill>
                <a:latin typeface="Proxima Nova Rg" panose="02000506030000020004" pitchFamily="2" charset="0"/>
              </a:defRPr>
            </a:lvl1pPr>
          </a:lstStyle>
          <a:p>
            <a:pPr lvl="0"/>
            <a:r>
              <a:rPr lang="en-US"/>
              <a:t>Click to edit Master text styles</a:t>
            </a:r>
          </a:p>
        </p:txBody>
      </p:sp>
      <p:sp>
        <p:nvSpPr>
          <p:cNvPr id="52" name="Text Placeholder 2">
            <a:extLst>
              <a:ext uri="{FF2B5EF4-FFF2-40B4-BE49-F238E27FC236}">
                <a16:creationId xmlns:a16="http://schemas.microsoft.com/office/drawing/2014/main" id="{68E1BFD4-3A5E-8641-9D2F-00409E3793B6}"/>
              </a:ext>
            </a:extLst>
          </p:cNvPr>
          <p:cNvSpPr>
            <a:spLocks noGrp="1"/>
          </p:cNvSpPr>
          <p:nvPr>
            <p:ph type="body" sz="quarter" idx="35" hasCustomPrompt="1"/>
          </p:nvPr>
        </p:nvSpPr>
        <p:spPr>
          <a:xfrm>
            <a:off x="536359" y="5660073"/>
            <a:ext cx="711200" cy="256734"/>
          </a:xfrm>
        </p:spPr>
        <p:txBody>
          <a:bodyPr anchor="ctr">
            <a:normAutofit/>
          </a:bodyPr>
          <a:lstStyle>
            <a:lvl1pPr marL="0" indent="0" algn="l">
              <a:buNone/>
              <a:defRPr sz="1600" b="1" i="0">
                <a:solidFill>
                  <a:srgbClr val="333F8E"/>
                </a:solidFill>
                <a:latin typeface="Proxima Nova Rg" panose="02000506030000020004" pitchFamily="2" charset="0"/>
              </a:defRPr>
            </a:lvl1pPr>
          </a:lstStyle>
          <a:p>
            <a:pPr lvl="0"/>
            <a:r>
              <a:rPr lang="en-US" dirty="0"/>
              <a:t>Task </a:t>
            </a:r>
          </a:p>
        </p:txBody>
      </p:sp>
      <p:sp>
        <p:nvSpPr>
          <p:cNvPr id="53" name="Text Placeholder 2">
            <a:extLst>
              <a:ext uri="{FF2B5EF4-FFF2-40B4-BE49-F238E27FC236}">
                <a16:creationId xmlns:a16="http://schemas.microsoft.com/office/drawing/2014/main" id="{E6AA6E42-ABF6-0042-B39E-9D863B855B56}"/>
              </a:ext>
            </a:extLst>
          </p:cNvPr>
          <p:cNvSpPr>
            <a:spLocks noGrp="1"/>
          </p:cNvSpPr>
          <p:nvPr>
            <p:ph type="body" sz="quarter" idx="36"/>
          </p:nvPr>
        </p:nvSpPr>
        <p:spPr>
          <a:xfrm>
            <a:off x="4601737" y="5660073"/>
            <a:ext cx="6452837" cy="256734"/>
          </a:xfrm>
          <a:solidFill>
            <a:srgbClr val="333F8E"/>
          </a:solidFill>
        </p:spPr>
        <p:txBody>
          <a:bodyPr anchor="ctr">
            <a:normAutofit/>
          </a:bodyPr>
          <a:lstStyle>
            <a:lvl1pPr marL="0" indent="0" algn="ctr">
              <a:buNone/>
              <a:defRPr sz="1400" b="0" i="0">
                <a:solidFill>
                  <a:schemeClr val="bg1"/>
                </a:solidFill>
                <a:latin typeface="Proxima Nova Rg" panose="02000506030000020004" pitchFamily="2" charset="0"/>
              </a:defRPr>
            </a:lvl1pPr>
          </a:lstStyle>
          <a:p>
            <a:pPr lvl="0"/>
            <a:r>
              <a:rPr lang="en-US"/>
              <a:t>Click to edit Master text styles</a:t>
            </a:r>
          </a:p>
        </p:txBody>
      </p:sp>
      <p:sp>
        <p:nvSpPr>
          <p:cNvPr id="54" name="Text Placeholder 2">
            <a:extLst>
              <a:ext uri="{FF2B5EF4-FFF2-40B4-BE49-F238E27FC236}">
                <a16:creationId xmlns:a16="http://schemas.microsoft.com/office/drawing/2014/main" id="{2A47D090-BD26-A34F-A587-274164E5624A}"/>
              </a:ext>
            </a:extLst>
          </p:cNvPr>
          <p:cNvSpPr>
            <a:spLocks noGrp="1"/>
          </p:cNvSpPr>
          <p:nvPr>
            <p:ph type="body" sz="quarter" idx="37" hasCustomPrompt="1"/>
          </p:nvPr>
        </p:nvSpPr>
        <p:spPr>
          <a:xfrm>
            <a:off x="536359" y="4617168"/>
            <a:ext cx="711200" cy="256734"/>
          </a:xfrm>
        </p:spPr>
        <p:txBody>
          <a:bodyPr anchor="ctr">
            <a:normAutofit/>
          </a:bodyPr>
          <a:lstStyle>
            <a:lvl1pPr marL="0" indent="0" algn="l">
              <a:buNone/>
              <a:defRPr sz="1600" b="1" i="0">
                <a:solidFill>
                  <a:srgbClr val="333F8E"/>
                </a:solidFill>
                <a:latin typeface="Proxima Nova Rg" panose="02000506030000020004" pitchFamily="2" charset="0"/>
              </a:defRPr>
            </a:lvl1pPr>
          </a:lstStyle>
          <a:p>
            <a:pPr lvl="0"/>
            <a:r>
              <a:rPr lang="en-US" dirty="0"/>
              <a:t>Task </a:t>
            </a:r>
          </a:p>
        </p:txBody>
      </p:sp>
      <p:sp>
        <p:nvSpPr>
          <p:cNvPr id="55" name="Text Placeholder 2">
            <a:extLst>
              <a:ext uri="{FF2B5EF4-FFF2-40B4-BE49-F238E27FC236}">
                <a16:creationId xmlns:a16="http://schemas.microsoft.com/office/drawing/2014/main" id="{6E947712-F350-C94B-A96E-F9EF11B0DCAD}"/>
              </a:ext>
            </a:extLst>
          </p:cNvPr>
          <p:cNvSpPr>
            <a:spLocks noGrp="1"/>
          </p:cNvSpPr>
          <p:nvPr>
            <p:ph type="body" sz="quarter" idx="38" hasCustomPrompt="1"/>
          </p:nvPr>
        </p:nvSpPr>
        <p:spPr>
          <a:xfrm>
            <a:off x="536359" y="5138620"/>
            <a:ext cx="711200" cy="256734"/>
          </a:xfrm>
        </p:spPr>
        <p:txBody>
          <a:bodyPr anchor="ctr">
            <a:normAutofit/>
          </a:bodyPr>
          <a:lstStyle>
            <a:lvl1pPr marL="0" indent="0" algn="l">
              <a:buNone/>
              <a:defRPr sz="1600" b="1" i="0">
                <a:solidFill>
                  <a:srgbClr val="333F8E"/>
                </a:solidFill>
                <a:latin typeface="Proxima Nova Rg" panose="02000506030000020004" pitchFamily="2" charset="0"/>
              </a:defRPr>
            </a:lvl1pPr>
          </a:lstStyle>
          <a:p>
            <a:pPr lvl="0"/>
            <a:r>
              <a:rPr lang="en-US" dirty="0"/>
              <a:t>Task </a:t>
            </a:r>
          </a:p>
        </p:txBody>
      </p:sp>
      <p:sp>
        <p:nvSpPr>
          <p:cNvPr id="56" name="Text Placeholder 2">
            <a:extLst>
              <a:ext uri="{FF2B5EF4-FFF2-40B4-BE49-F238E27FC236}">
                <a16:creationId xmlns:a16="http://schemas.microsoft.com/office/drawing/2014/main" id="{55B41E2F-B664-B64E-A6F2-0F2A19DCC055}"/>
              </a:ext>
            </a:extLst>
          </p:cNvPr>
          <p:cNvSpPr>
            <a:spLocks noGrp="1"/>
          </p:cNvSpPr>
          <p:nvPr>
            <p:ph type="body" sz="quarter" idx="39"/>
          </p:nvPr>
        </p:nvSpPr>
        <p:spPr>
          <a:xfrm>
            <a:off x="3419706" y="2539082"/>
            <a:ext cx="5657387" cy="256734"/>
          </a:xfrm>
          <a:solidFill>
            <a:srgbClr val="333F8E"/>
          </a:solidFill>
        </p:spPr>
        <p:txBody>
          <a:bodyPr anchor="ctr">
            <a:normAutofit/>
          </a:bodyPr>
          <a:lstStyle>
            <a:lvl1pPr marL="0" indent="0" algn="ctr">
              <a:buNone/>
              <a:defRPr sz="1400" b="0" i="0">
                <a:solidFill>
                  <a:schemeClr val="bg1"/>
                </a:solidFill>
                <a:latin typeface="Proxima Nova Rg" panose="02000506030000020004" pitchFamily="2" charset="0"/>
              </a:defRPr>
            </a:lvl1pPr>
          </a:lstStyle>
          <a:p>
            <a:pPr lvl="0"/>
            <a:r>
              <a:rPr lang="en-US"/>
              <a:t>Click to edit Master text styles</a:t>
            </a:r>
          </a:p>
        </p:txBody>
      </p:sp>
      <p:sp>
        <p:nvSpPr>
          <p:cNvPr id="57" name="Text Placeholder 2">
            <a:extLst>
              <a:ext uri="{FF2B5EF4-FFF2-40B4-BE49-F238E27FC236}">
                <a16:creationId xmlns:a16="http://schemas.microsoft.com/office/drawing/2014/main" id="{E61344E7-7C91-2348-832A-A007EEA0A355}"/>
              </a:ext>
            </a:extLst>
          </p:cNvPr>
          <p:cNvSpPr>
            <a:spLocks noGrp="1"/>
          </p:cNvSpPr>
          <p:nvPr>
            <p:ph type="body" sz="quarter" idx="40"/>
          </p:nvPr>
        </p:nvSpPr>
        <p:spPr>
          <a:xfrm>
            <a:off x="1868360" y="2011556"/>
            <a:ext cx="4277293" cy="256734"/>
          </a:xfrm>
          <a:solidFill>
            <a:srgbClr val="333F8E"/>
          </a:solidFill>
        </p:spPr>
        <p:txBody>
          <a:bodyPr anchor="ctr">
            <a:normAutofit/>
          </a:bodyPr>
          <a:lstStyle>
            <a:lvl1pPr marL="0" indent="0" algn="ctr">
              <a:buNone/>
              <a:defRPr sz="1400" b="0" i="0">
                <a:solidFill>
                  <a:schemeClr val="bg1"/>
                </a:solidFill>
                <a:latin typeface="Proxima Nova Rg" panose="02000506030000020004" pitchFamily="2" charset="0"/>
              </a:defRPr>
            </a:lvl1pPr>
          </a:lstStyle>
          <a:p>
            <a:pPr lvl="0"/>
            <a:r>
              <a:rPr lang="en-US"/>
              <a:t>Click to edit Master text styles</a:t>
            </a:r>
          </a:p>
        </p:txBody>
      </p:sp>
    </p:spTree>
    <p:extLst>
      <p:ext uri="{BB962C8B-B14F-4D97-AF65-F5344CB8AC3E}">
        <p14:creationId xmlns:p14="http://schemas.microsoft.com/office/powerpoint/2010/main" val="3648679389"/>
      </p:ext>
    </p:extLst>
  </p:cSld>
  <p:clrMapOvr>
    <a:masterClrMapping/>
  </p:clrMapOvr>
  <p:hf hdr="0" ftr="0" dt="0"/>
  <p:extLst>
    <p:ext uri="{DCECCB84-F9BA-43D5-87BE-67443E8EF086}">
      <p15:sldGuideLst xmlns:p15="http://schemas.microsoft.com/office/powerpoint/2012/main">
        <p15:guide id="1" pos="339">
          <p15:clr>
            <a:srgbClr val="FBAE40"/>
          </p15:clr>
        </p15:guide>
        <p15:guide id="2" orient="horz" pos="4252">
          <p15:clr>
            <a:srgbClr val="FBAE40"/>
          </p15:clr>
        </p15:guide>
        <p15:guide id="3" pos="7159">
          <p15:clr>
            <a:srgbClr val="FBAE40"/>
          </p15:clr>
        </p15:guide>
        <p15:guide id="4" pos="7039">
          <p15:clr>
            <a:srgbClr val="FBAE40"/>
          </p15:clr>
        </p15:guide>
        <p15:guide id="5" pos="7344">
          <p15:clr>
            <a:srgbClr val="FBAE40"/>
          </p15:clr>
        </p15:guide>
        <p15:guide id="6" orient="horz" pos="3905">
          <p15:clr>
            <a:srgbClr val="FBAE40"/>
          </p15:clr>
        </p15:guide>
        <p15:guide id="7" orient="horz" pos="966">
          <p15:clr>
            <a:srgbClr val="FBAE40"/>
          </p15:clr>
        </p15:guide>
        <p15:guide id="8" pos="788">
          <p15:clr>
            <a:srgbClr val="FBAE40"/>
          </p15:clr>
        </p15:guide>
        <p15:guide id="9" orient="horz" pos="4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bg>
      <p:bgPr>
        <a:solidFill>
          <a:srgbClr val="C2C2DE">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6364" y="476722"/>
            <a:ext cx="10636465" cy="768545"/>
          </a:xfrm>
        </p:spPr>
        <p:txBody>
          <a:bodyPr/>
          <a:lstStyle>
            <a:lvl1pPr>
              <a:defRPr b="1" i="0">
                <a:latin typeface="Proxima Nova Rg" panose="02000506030000020004" pitchFamily="2" charset="0"/>
              </a:defRPr>
            </a:lvl1pPr>
          </a:lstStyle>
          <a:p>
            <a:r>
              <a:rPr lang="en-US"/>
              <a:t>Click to edit Master title style</a:t>
            </a:r>
            <a:endParaRPr lang="en-GB" dirty="0"/>
          </a:p>
        </p:txBody>
      </p:sp>
      <p:sp>
        <p:nvSpPr>
          <p:cNvPr id="3" name="Slide Number Placeholder 5">
            <a:extLst>
              <a:ext uri="{FF2B5EF4-FFF2-40B4-BE49-F238E27FC236}">
                <a16:creationId xmlns:a16="http://schemas.microsoft.com/office/drawing/2014/main" id="{70CB3332-03E0-A04A-BAC4-A603576BAAB3}"/>
              </a:ext>
            </a:extLst>
          </p:cNvPr>
          <p:cNvSpPr>
            <a:spLocks noGrp="1"/>
          </p:cNvSpPr>
          <p:nvPr>
            <p:ph type="sldNum" sz="quarter" idx="4"/>
          </p:nvPr>
        </p:nvSpPr>
        <p:spPr>
          <a:xfrm>
            <a:off x="11470781" y="570009"/>
            <a:ext cx="304131" cy="365125"/>
          </a:xfrm>
          <a:prstGeom prst="rect">
            <a:avLst/>
          </a:prstGeom>
        </p:spPr>
        <p:txBody>
          <a:bodyPr vert="horz" lIns="0" tIns="45720" rIns="0" bIns="45720" rtlCol="0" anchor="ctr"/>
          <a:lstStyle>
            <a:lvl1pPr algn="l">
              <a:defRPr sz="1000" b="0" i="0">
                <a:solidFill>
                  <a:schemeClr val="accent6"/>
                </a:solidFill>
                <a:latin typeface="Proxima Nova Rg" panose="02000506030000020004" pitchFamily="2" charset="0"/>
              </a:defRPr>
            </a:lvl1pPr>
          </a:lstStyle>
          <a:p>
            <a:pPr>
              <a:defRPr/>
            </a:pPr>
            <a:fld id="{744609FD-4067-4CB1-8E9D-9171216A7F50}" type="slidenum">
              <a:rPr lang="en-US" smtClean="0"/>
              <a:pPr>
                <a:defRPr/>
              </a:pPr>
              <a:t>‹#›</a:t>
            </a:fld>
            <a:endParaRPr lang="en-US"/>
          </a:p>
        </p:txBody>
      </p:sp>
      <p:cxnSp>
        <p:nvCxnSpPr>
          <p:cNvPr id="4" name="Straight Connector 3">
            <a:extLst>
              <a:ext uri="{FF2B5EF4-FFF2-40B4-BE49-F238E27FC236}">
                <a16:creationId xmlns:a16="http://schemas.microsoft.com/office/drawing/2014/main" id="{6BE253E1-8640-8F4A-A0B0-47F028DC03C6}"/>
              </a:ext>
            </a:extLst>
          </p:cNvPr>
          <p:cNvCxnSpPr>
            <a:cxnSpLocks/>
          </p:cNvCxnSpPr>
          <p:nvPr/>
        </p:nvCxnSpPr>
        <p:spPr>
          <a:xfrm>
            <a:off x="11358347" y="625959"/>
            <a:ext cx="0" cy="232322"/>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735950"/>
      </p:ext>
    </p:extLst>
  </p:cSld>
  <p:clrMapOvr>
    <a:masterClrMapping/>
  </p:clrMapOvr>
  <p:hf hdr="0" ftr="0" dt="0"/>
  <p:extLst>
    <p:ext uri="{DCECCB84-F9BA-43D5-87BE-67443E8EF086}">
      <p15:sldGuideLst xmlns:p15="http://schemas.microsoft.com/office/powerpoint/2012/main">
        <p15:guide id="1" pos="339">
          <p15:clr>
            <a:srgbClr val="FBAE40"/>
          </p15:clr>
        </p15:guide>
        <p15:guide id="2" orient="horz" pos="432">
          <p15:clr>
            <a:srgbClr val="FBAE40"/>
          </p15:clr>
        </p15:guide>
        <p15:guide id="3" pos="7159">
          <p15:clr>
            <a:srgbClr val="FBAE40"/>
          </p15:clr>
        </p15:guide>
        <p15:guide id="4" pos="7039">
          <p15:clr>
            <a:srgbClr val="FBAE40"/>
          </p15:clr>
        </p15:guide>
        <p15:guide id="5" pos="734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Facts - Separate">
    <p:bg>
      <p:bgPr>
        <a:solidFill>
          <a:srgbClr val="C2C2DE">
            <a:alpha val="25000"/>
          </a:srgbClr>
        </a:solidFill>
        <a:effectLst/>
      </p:bgPr>
    </p:bg>
    <p:spTree>
      <p:nvGrpSpPr>
        <p:cNvPr id="1" name=""/>
        <p:cNvGrpSpPr/>
        <p:nvPr/>
      </p:nvGrpSpPr>
      <p:grpSpPr>
        <a:xfrm>
          <a:off x="0" y="0"/>
          <a:ext cx="0" cy="0"/>
          <a:chOff x="0" y="0"/>
          <a:chExt cx="0" cy="0"/>
        </a:xfrm>
      </p:grpSpPr>
      <p:sp>
        <p:nvSpPr>
          <p:cNvPr id="41" name="Text Placeholder 12"/>
          <p:cNvSpPr>
            <a:spLocks noGrp="1"/>
          </p:cNvSpPr>
          <p:nvPr>
            <p:ph type="body" sz="quarter" idx="21"/>
          </p:nvPr>
        </p:nvSpPr>
        <p:spPr>
          <a:xfrm>
            <a:off x="535431" y="6294313"/>
            <a:ext cx="3420932" cy="173930"/>
          </a:xfrm>
          <a:solidFill>
            <a:srgbClr val="7A0000"/>
          </a:solidFill>
        </p:spPr>
        <p:txBody>
          <a:bodyPr lIns="396000" rIns="396000" anchor="ctr">
            <a:noAutofit/>
          </a:bodyPr>
          <a:lstStyle>
            <a:lvl1pPr marL="0" indent="0">
              <a:buNone/>
              <a:defRPr sz="1100" b="1">
                <a:solidFill>
                  <a:schemeClr val="bg1"/>
                </a:solidFill>
                <a:latin typeface="+mn-lt"/>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r>
              <a:rPr lang="en-US"/>
              <a:t>Click to edit Master text styles</a:t>
            </a:r>
          </a:p>
        </p:txBody>
      </p:sp>
      <p:sp>
        <p:nvSpPr>
          <p:cNvPr id="2" name="Title 1"/>
          <p:cNvSpPr>
            <a:spLocks noGrp="1"/>
          </p:cNvSpPr>
          <p:nvPr>
            <p:ph type="title"/>
          </p:nvPr>
        </p:nvSpPr>
        <p:spPr>
          <a:xfrm>
            <a:off x="536364" y="476722"/>
            <a:ext cx="10636465" cy="768545"/>
          </a:xfrm>
        </p:spPr>
        <p:txBody>
          <a:bodyPr/>
          <a:lstStyle>
            <a:lvl1pPr>
              <a:defRPr b="1" i="0">
                <a:latin typeface="Proxima Nova Rg" panose="02000506030000020004" pitchFamily="2" charset="0"/>
              </a:defRPr>
            </a:lvl1pPr>
          </a:lstStyle>
          <a:p>
            <a:r>
              <a:rPr lang="en-US"/>
              <a:t>Click to edit Master title style</a:t>
            </a:r>
            <a:endParaRPr lang="en-GB" dirty="0"/>
          </a:p>
        </p:txBody>
      </p:sp>
      <p:sp>
        <p:nvSpPr>
          <p:cNvPr id="25" name="Text Placeholder 24"/>
          <p:cNvSpPr>
            <a:spLocks noGrp="1"/>
          </p:cNvSpPr>
          <p:nvPr>
            <p:ph type="body" sz="quarter" idx="13"/>
          </p:nvPr>
        </p:nvSpPr>
        <p:spPr>
          <a:xfrm>
            <a:off x="535431" y="2442410"/>
            <a:ext cx="3420932" cy="3851902"/>
          </a:xfrm>
          <a:solidFill>
            <a:srgbClr val="333F8E"/>
          </a:solidFill>
          <a:ln>
            <a:noFill/>
          </a:ln>
        </p:spPr>
        <p:txBody>
          <a:bodyPr lIns="396000" tIns="360000" rIns="396000">
            <a:normAutofit/>
          </a:bodyPr>
          <a:lstStyle>
            <a:lvl1pPr marL="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13" name="Text Placeholder 12"/>
          <p:cNvSpPr>
            <a:spLocks noGrp="1"/>
          </p:cNvSpPr>
          <p:nvPr>
            <p:ph type="body" sz="quarter" idx="16"/>
          </p:nvPr>
        </p:nvSpPr>
        <p:spPr>
          <a:xfrm>
            <a:off x="535431" y="1652337"/>
            <a:ext cx="3420932" cy="790074"/>
          </a:xfrm>
          <a:solidFill>
            <a:srgbClr val="6262A8"/>
          </a:solidFill>
        </p:spPr>
        <p:txBody>
          <a:bodyPr lIns="396000" rIns="396000" anchor="ctr">
            <a:noAutofit/>
          </a:bodyPr>
          <a:lstStyle>
            <a:lvl1pPr marL="0" indent="0">
              <a:buNone/>
              <a:defRPr sz="1800" b="1" i="0">
                <a:solidFill>
                  <a:schemeClr val="bg1"/>
                </a:solidFill>
                <a:latin typeface="Proxima Nova Rg" panose="02000506030000020004" pitchFamily="2" charset="0"/>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r>
              <a:rPr lang="en-US"/>
              <a:t>Click to edit Master text styles</a:t>
            </a:r>
          </a:p>
        </p:txBody>
      </p:sp>
      <p:sp>
        <p:nvSpPr>
          <p:cNvPr id="37" name="Text Placeholder 12"/>
          <p:cNvSpPr>
            <a:spLocks noGrp="1"/>
          </p:cNvSpPr>
          <p:nvPr>
            <p:ph type="body" sz="quarter" idx="17"/>
          </p:nvPr>
        </p:nvSpPr>
        <p:spPr>
          <a:xfrm>
            <a:off x="4389363" y="1652337"/>
            <a:ext cx="3420932" cy="790074"/>
          </a:xfrm>
          <a:solidFill>
            <a:srgbClr val="6262A8"/>
          </a:solidFill>
        </p:spPr>
        <p:txBody>
          <a:bodyPr lIns="396000" rIns="396000" anchor="ctr">
            <a:noAutofit/>
          </a:bodyPr>
          <a:lstStyle>
            <a:lvl1pPr marL="0" indent="0">
              <a:buNone/>
              <a:defRPr sz="1800" b="1" i="0">
                <a:solidFill>
                  <a:schemeClr val="bg1"/>
                </a:solidFill>
                <a:latin typeface="Proxima Nova Rg" panose="02000506030000020004" pitchFamily="2" charset="0"/>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r>
              <a:rPr lang="en-US"/>
              <a:t>Click to edit Master text styles</a:t>
            </a:r>
          </a:p>
        </p:txBody>
      </p:sp>
      <p:sp>
        <p:nvSpPr>
          <p:cNvPr id="38" name="Text Placeholder 12"/>
          <p:cNvSpPr>
            <a:spLocks noGrp="1"/>
          </p:cNvSpPr>
          <p:nvPr>
            <p:ph type="body" sz="quarter" idx="18"/>
          </p:nvPr>
        </p:nvSpPr>
        <p:spPr>
          <a:xfrm>
            <a:off x="8238603" y="1652337"/>
            <a:ext cx="3420932" cy="790074"/>
          </a:xfrm>
          <a:solidFill>
            <a:srgbClr val="6262A8"/>
          </a:solidFill>
        </p:spPr>
        <p:txBody>
          <a:bodyPr lIns="396000" rIns="396000" anchor="ctr">
            <a:noAutofit/>
          </a:bodyPr>
          <a:lstStyle>
            <a:lvl1pPr marL="0" indent="0">
              <a:buNone/>
              <a:defRPr sz="1800" b="1" i="0">
                <a:solidFill>
                  <a:schemeClr val="bg1"/>
                </a:solidFill>
                <a:latin typeface="Proxima Nova Rg" panose="02000506030000020004" pitchFamily="2" charset="0"/>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r>
              <a:rPr lang="en-US"/>
              <a:t>Click to edit Master text styles</a:t>
            </a:r>
          </a:p>
        </p:txBody>
      </p:sp>
      <p:sp>
        <p:nvSpPr>
          <p:cNvPr id="42" name="Text Placeholder 12"/>
          <p:cNvSpPr>
            <a:spLocks noGrp="1"/>
          </p:cNvSpPr>
          <p:nvPr>
            <p:ph type="body" sz="quarter" idx="22"/>
          </p:nvPr>
        </p:nvSpPr>
        <p:spPr>
          <a:xfrm>
            <a:off x="4389363" y="6294313"/>
            <a:ext cx="3420932" cy="173930"/>
          </a:xfrm>
          <a:solidFill>
            <a:srgbClr val="7A0000"/>
          </a:solidFill>
        </p:spPr>
        <p:txBody>
          <a:bodyPr lIns="396000" rIns="396000" anchor="ctr">
            <a:noAutofit/>
          </a:bodyPr>
          <a:lstStyle>
            <a:lvl1pPr marL="0" indent="0">
              <a:buNone/>
              <a:defRPr sz="1100" b="1">
                <a:solidFill>
                  <a:schemeClr val="bg1"/>
                </a:solidFill>
                <a:latin typeface="+mn-lt"/>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r>
              <a:rPr lang="en-US"/>
              <a:t>Click to edit Master text styles</a:t>
            </a:r>
          </a:p>
        </p:txBody>
      </p:sp>
      <p:sp>
        <p:nvSpPr>
          <p:cNvPr id="43" name="Text Placeholder 12"/>
          <p:cNvSpPr>
            <a:spLocks noGrp="1"/>
          </p:cNvSpPr>
          <p:nvPr>
            <p:ph type="body" sz="quarter" idx="23"/>
          </p:nvPr>
        </p:nvSpPr>
        <p:spPr>
          <a:xfrm>
            <a:off x="8238603" y="6294313"/>
            <a:ext cx="3420932" cy="173930"/>
          </a:xfrm>
          <a:solidFill>
            <a:srgbClr val="7A0000"/>
          </a:solidFill>
        </p:spPr>
        <p:txBody>
          <a:bodyPr lIns="396000" rIns="396000" anchor="ctr">
            <a:noAutofit/>
          </a:bodyPr>
          <a:lstStyle>
            <a:lvl1pPr marL="0" indent="0">
              <a:buNone/>
              <a:defRPr sz="1100" b="1">
                <a:solidFill>
                  <a:schemeClr val="bg1"/>
                </a:solidFill>
                <a:latin typeface="+mn-lt"/>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r>
              <a:rPr lang="en-US"/>
              <a:t>Click to edit Master text styles</a:t>
            </a:r>
          </a:p>
        </p:txBody>
      </p:sp>
      <p:sp>
        <p:nvSpPr>
          <p:cNvPr id="44" name="Text Placeholder 24"/>
          <p:cNvSpPr>
            <a:spLocks noGrp="1"/>
          </p:cNvSpPr>
          <p:nvPr>
            <p:ph type="body" sz="quarter" idx="24"/>
          </p:nvPr>
        </p:nvSpPr>
        <p:spPr>
          <a:xfrm>
            <a:off x="4389363" y="2442411"/>
            <a:ext cx="3420932" cy="3851902"/>
          </a:xfrm>
          <a:solidFill>
            <a:srgbClr val="333F8E"/>
          </a:solidFill>
        </p:spPr>
        <p:txBody>
          <a:bodyPr lIns="396000" tIns="360000" rIns="396000">
            <a:normAutofit/>
          </a:bodyPr>
          <a:lstStyle>
            <a:lvl1pPr marL="0" indent="0">
              <a:buNone/>
              <a:defRPr sz="1800">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45" name="Text Placeholder 24"/>
          <p:cNvSpPr>
            <a:spLocks noGrp="1"/>
          </p:cNvSpPr>
          <p:nvPr>
            <p:ph type="body" sz="quarter" idx="25"/>
          </p:nvPr>
        </p:nvSpPr>
        <p:spPr>
          <a:xfrm>
            <a:off x="8238603" y="2442411"/>
            <a:ext cx="3420932" cy="3851902"/>
          </a:xfrm>
          <a:solidFill>
            <a:srgbClr val="333F8E"/>
          </a:solidFill>
        </p:spPr>
        <p:txBody>
          <a:bodyPr lIns="396000" tIns="360000" rIns="396000">
            <a:normAutofit/>
          </a:bodyPr>
          <a:lstStyle>
            <a:lvl1pPr marL="0" indent="0">
              <a:buNone/>
              <a:defRPr sz="1800">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0119996"/>
      </p:ext>
    </p:extLst>
  </p:cSld>
  <p:clrMapOvr>
    <a:masterClrMapping/>
  </p:clrMapOvr>
  <p:hf hdr="0" ftr="0" dt="0"/>
  <p:extLst>
    <p:ext uri="{DCECCB84-F9BA-43D5-87BE-67443E8EF086}">
      <p15:sldGuideLst xmlns:p15="http://schemas.microsoft.com/office/powerpoint/2012/main">
        <p15:guide id="1" orient="horz" pos="1042">
          <p15:clr>
            <a:srgbClr val="FBAE40"/>
          </p15:clr>
        </p15:guide>
        <p15:guide id="2" pos="339">
          <p15:clr>
            <a:srgbClr val="FBAE40"/>
          </p15:clr>
        </p15:guide>
        <p15:guide id="3" orient="horz" pos="3789">
          <p15:clr>
            <a:srgbClr val="FBAE40"/>
          </p15:clr>
        </p15:guide>
        <p15:guide id="4" pos="7159">
          <p15:clr>
            <a:srgbClr val="FBAE40"/>
          </p15:clr>
        </p15:guide>
        <p15:guide id="5" pos="7039">
          <p15:clr>
            <a:srgbClr val="FBAE40"/>
          </p15:clr>
        </p15:guide>
        <p15:guide id="6" pos="7344">
          <p15:clr>
            <a:srgbClr val="FBAE40"/>
          </p15:clr>
        </p15:guide>
        <p15:guide id="7" orient="horz" pos="432">
          <p15:clr>
            <a:srgbClr val="FBAE40"/>
          </p15:clr>
        </p15:guide>
        <p15:guide id="8" pos="2491">
          <p15:clr>
            <a:srgbClr val="FBAE40"/>
          </p15:clr>
        </p15:guide>
        <p15:guide id="9" pos="2761">
          <p15:clr>
            <a:srgbClr val="FBAE40"/>
          </p15:clr>
        </p15:guide>
        <p15:guide id="10" pos="4921">
          <p15:clr>
            <a:srgbClr val="FBAE40"/>
          </p15:clr>
        </p15:guide>
        <p15:guide id="11" pos="5192">
          <p15:clr>
            <a:srgbClr val="FBAE40"/>
          </p15:clr>
        </p15:guide>
        <p15:guide id="12" orient="horz" pos="42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acts - 4 Related">
    <p:bg>
      <p:bgPr>
        <a:solidFill>
          <a:srgbClr val="C2C2DE">
            <a:alpha val="25000"/>
          </a:srgbClr>
        </a:solidFill>
        <a:effectLst/>
      </p:bgPr>
    </p:bg>
    <p:spTree>
      <p:nvGrpSpPr>
        <p:cNvPr id="1" name=""/>
        <p:cNvGrpSpPr/>
        <p:nvPr/>
      </p:nvGrpSpPr>
      <p:grpSpPr>
        <a:xfrm>
          <a:off x="0" y="0"/>
          <a:ext cx="0" cy="0"/>
          <a:chOff x="0" y="0"/>
          <a:chExt cx="0" cy="0"/>
        </a:xfrm>
      </p:grpSpPr>
      <p:grpSp>
        <p:nvGrpSpPr>
          <p:cNvPr id="3" name="Group 2"/>
          <p:cNvGrpSpPr/>
          <p:nvPr/>
        </p:nvGrpSpPr>
        <p:grpSpPr>
          <a:xfrm>
            <a:off x="536364" y="1861094"/>
            <a:ext cx="5631649" cy="2052000"/>
            <a:chOff x="542925" y="1665288"/>
            <a:chExt cx="5758291" cy="2170112"/>
          </a:xfrm>
        </p:grpSpPr>
        <p:sp>
          <p:nvSpPr>
            <p:cNvPr id="4" name="Rectangle 3"/>
            <p:cNvSpPr/>
            <p:nvPr/>
          </p:nvSpPr>
          <p:spPr>
            <a:xfrm>
              <a:off x="542925" y="1665288"/>
              <a:ext cx="5553075" cy="2170112"/>
            </a:xfrm>
            <a:prstGeom prst="rect">
              <a:avLst/>
            </a:prstGeom>
            <a:solidFill>
              <a:srgbClr val="956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riangle 4"/>
            <p:cNvSpPr/>
            <p:nvPr/>
          </p:nvSpPr>
          <p:spPr>
            <a:xfrm rot="5400000">
              <a:off x="6059966" y="1923372"/>
              <a:ext cx="266505" cy="215994"/>
            </a:xfrm>
            <a:prstGeom prst="triangle">
              <a:avLst/>
            </a:prstGeom>
            <a:solidFill>
              <a:srgbClr val="956B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6" name="Group 5"/>
          <p:cNvGrpSpPr/>
          <p:nvPr/>
        </p:nvGrpSpPr>
        <p:grpSpPr>
          <a:xfrm>
            <a:off x="6221088" y="1861094"/>
            <a:ext cx="5430947" cy="2247806"/>
            <a:chOff x="6227654" y="1665288"/>
            <a:chExt cx="5430946" cy="2369060"/>
          </a:xfrm>
        </p:grpSpPr>
        <p:sp>
          <p:nvSpPr>
            <p:cNvPr id="7" name="Rectangle 6"/>
            <p:cNvSpPr/>
            <p:nvPr/>
          </p:nvSpPr>
          <p:spPr>
            <a:xfrm>
              <a:off x="6227654" y="1665288"/>
              <a:ext cx="5430946" cy="2170112"/>
            </a:xfrm>
            <a:prstGeom prst="rect">
              <a:avLst/>
            </a:prstGeom>
            <a:solidFill>
              <a:srgbClr val="626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riangle 7"/>
            <p:cNvSpPr/>
            <p:nvPr/>
          </p:nvSpPr>
          <p:spPr>
            <a:xfrm rot="10800000">
              <a:off x="11157494" y="3818354"/>
              <a:ext cx="250553" cy="215994"/>
            </a:xfrm>
            <a:prstGeom prst="triangle">
              <a:avLst/>
            </a:prstGeom>
            <a:solidFill>
              <a:srgbClr val="626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9" name="Group 8"/>
          <p:cNvGrpSpPr/>
          <p:nvPr/>
        </p:nvGrpSpPr>
        <p:grpSpPr>
          <a:xfrm rot="10800000">
            <a:off x="536360" y="3945393"/>
            <a:ext cx="5430947" cy="2287958"/>
            <a:chOff x="6227654" y="1665288"/>
            <a:chExt cx="5430946" cy="2369060"/>
          </a:xfrm>
          <a:solidFill>
            <a:srgbClr val="7A0000"/>
          </a:solidFill>
        </p:grpSpPr>
        <p:sp>
          <p:nvSpPr>
            <p:cNvPr id="10" name="Rectangle 9"/>
            <p:cNvSpPr/>
            <p:nvPr/>
          </p:nvSpPr>
          <p:spPr>
            <a:xfrm>
              <a:off x="6227654" y="1665288"/>
              <a:ext cx="5430946" cy="2170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Triangle 10"/>
            <p:cNvSpPr/>
            <p:nvPr/>
          </p:nvSpPr>
          <p:spPr>
            <a:xfrm rot="10800000">
              <a:off x="11157494" y="3818354"/>
              <a:ext cx="250553" cy="21599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12" name="Group 11"/>
          <p:cNvGrpSpPr/>
          <p:nvPr/>
        </p:nvGrpSpPr>
        <p:grpSpPr>
          <a:xfrm rot="10800000">
            <a:off x="6024400" y="4135800"/>
            <a:ext cx="5627639" cy="2097557"/>
            <a:chOff x="542925" y="1665288"/>
            <a:chExt cx="5754191" cy="2170112"/>
          </a:xfrm>
          <a:solidFill>
            <a:srgbClr val="333F8E"/>
          </a:solidFill>
        </p:grpSpPr>
        <p:sp>
          <p:nvSpPr>
            <p:cNvPr id="13" name="Rectangle 12"/>
            <p:cNvSpPr/>
            <p:nvPr/>
          </p:nvSpPr>
          <p:spPr>
            <a:xfrm>
              <a:off x="542925" y="1665288"/>
              <a:ext cx="5553075" cy="21701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4" name="Triangle 13"/>
            <p:cNvSpPr/>
            <p:nvPr/>
          </p:nvSpPr>
          <p:spPr>
            <a:xfrm rot="5400000">
              <a:off x="6055866" y="1923370"/>
              <a:ext cx="266505" cy="215994"/>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5" name="Title 1"/>
          <p:cNvSpPr>
            <a:spLocks noGrp="1"/>
          </p:cNvSpPr>
          <p:nvPr>
            <p:ph type="title"/>
          </p:nvPr>
        </p:nvSpPr>
        <p:spPr>
          <a:xfrm>
            <a:off x="536364" y="476722"/>
            <a:ext cx="10636465" cy="768545"/>
          </a:xfrm>
        </p:spPr>
        <p:txBody>
          <a:bodyPr/>
          <a:lstStyle>
            <a:lvl1pPr>
              <a:defRPr>
                <a:latin typeface="+mn-lt"/>
              </a:defRPr>
            </a:lvl1pPr>
          </a:lstStyle>
          <a:p>
            <a:r>
              <a:rPr lang="en-US"/>
              <a:t>Click to edit Master title style</a:t>
            </a:r>
            <a:endParaRPr lang="en-GB" dirty="0"/>
          </a:p>
        </p:txBody>
      </p:sp>
      <p:sp>
        <p:nvSpPr>
          <p:cNvPr id="16" name="Text Placeholder 24"/>
          <p:cNvSpPr>
            <a:spLocks noGrp="1"/>
          </p:cNvSpPr>
          <p:nvPr>
            <p:ph type="body" sz="quarter" idx="13"/>
          </p:nvPr>
        </p:nvSpPr>
        <p:spPr>
          <a:xfrm>
            <a:off x="975716" y="2220427"/>
            <a:ext cx="4552235" cy="1333334"/>
          </a:xfrm>
        </p:spPr>
        <p:txBody>
          <a:bodyPr anchor="ctr">
            <a:normAutofit/>
          </a:bodyPr>
          <a:lstStyle>
            <a:lvl1pPr marL="0" indent="0">
              <a:buNone/>
              <a:defRPr sz="1800" b="1">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17" name="Text Placeholder 24"/>
          <p:cNvSpPr>
            <a:spLocks noGrp="1"/>
          </p:cNvSpPr>
          <p:nvPr>
            <p:ph type="body" sz="quarter" idx="14"/>
          </p:nvPr>
        </p:nvSpPr>
        <p:spPr>
          <a:xfrm>
            <a:off x="6660444" y="2220427"/>
            <a:ext cx="4552235" cy="1333334"/>
          </a:xfrm>
        </p:spPr>
        <p:txBody>
          <a:bodyPr anchor="ctr">
            <a:normAutofit/>
          </a:bodyPr>
          <a:lstStyle>
            <a:lvl1pPr marL="0" indent="0">
              <a:buNone/>
              <a:defRPr sz="1800" b="1">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18" name="Text Placeholder 24"/>
          <p:cNvSpPr>
            <a:spLocks noGrp="1"/>
          </p:cNvSpPr>
          <p:nvPr>
            <p:ph type="body" sz="quarter" idx="15"/>
          </p:nvPr>
        </p:nvSpPr>
        <p:spPr>
          <a:xfrm>
            <a:off x="975716" y="4540684"/>
            <a:ext cx="4552235" cy="1333334"/>
          </a:xfrm>
        </p:spPr>
        <p:txBody>
          <a:bodyPr anchor="ctr">
            <a:normAutofit/>
          </a:bodyPr>
          <a:lstStyle>
            <a:lvl1pPr marL="0" indent="0">
              <a:buNone/>
              <a:defRPr sz="1800" b="1">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19" name="Text Placeholder 24"/>
          <p:cNvSpPr>
            <a:spLocks noGrp="1"/>
          </p:cNvSpPr>
          <p:nvPr>
            <p:ph type="body" sz="quarter" idx="16"/>
          </p:nvPr>
        </p:nvSpPr>
        <p:spPr>
          <a:xfrm>
            <a:off x="6660444" y="4540684"/>
            <a:ext cx="4552235" cy="1333334"/>
          </a:xfrm>
        </p:spPr>
        <p:txBody>
          <a:bodyPr anchor="ctr">
            <a:normAutofit/>
          </a:bodyPr>
          <a:lstStyle>
            <a:lvl1pPr marL="0" indent="0">
              <a:buNone/>
              <a:defRPr sz="1800" b="1">
                <a:solidFill>
                  <a:schemeClr val="bg1"/>
                </a:solidFill>
                <a:latin typeface="+mn-lt"/>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48118500"/>
      </p:ext>
    </p:extLst>
  </p:cSld>
  <p:clrMapOvr>
    <a:masterClrMapping/>
  </p:clrMapOvr>
  <p:hf hdr="0" ftr="0" dt="0"/>
  <p:extLst>
    <p:ext uri="{DCECCB84-F9BA-43D5-87BE-67443E8EF086}">
      <p15:sldGuideLst xmlns:p15="http://schemas.microsoft.com/office/powerpoint/2012/main">
        <p15:guide id="1" pos="339">
          <p15:clr>
            <a:srgbClr val="FBAE40"/>
          </p15:clr>
        </p15:guide>
        <p15:guide id="2" orient="horz" pos="4252">
          <p15:clr>
            <a:srgbClr val="FBAE40"/>
          </p15:clr>
        </p15:guide>
        <p15:guide id="3" orient="horz" pos="3803">
          <p15:clr>
            <a:srgbClr val="FBAE40"/>
          </p15:clr>
        </p15:guide>
        <p15:guide id="4" orient="horz" pos="1050">
          <p15:clr>
            <a:srgbClr val="FBAE40"/>
          </p15:clr>
        </p15:guide>
        <p15:guide id="5" pos="3752">
          <p15:clr>
            <a:srgbClr val="FBAE40"/>
          </p15:clr>
        </p15:guide>
        <p15:guide id="6" pos="3923">
          <p15:clr>
            <a:srgbClr val="FBAE40"/>
          </p15:clr>
        </p15:guide>
        <p15:guide id="7" orient="horz" pos="2482">
          <p15:clr>
            <a:srgbClr val="FBAE40"/>
          </p15:clr>
        </p15:guide>
        <p15:guide id="8" orient="horz" pos="2338">
          <p15:clr>
            <a:srgbClr val="FBAE40"/>
          </p15:clr>
        </p15:guide>
        <p15:guide id="9" orient="horz" pos="432">
          <p15:clr>
            <a:srgbClr val="FBAE40"/>
          </p15:clr>
        </p15:guide>
        <p15:guide id="10" pos="7344">
          <p15:clr>
            <a:srgbClr val="FBAE40"/>
          </p15:clr>
        </p15:guide>
        <p15:guide id="11" pos="7159">
          <p15:clr>
            <a:srgbClr val="FBAE40"/>
          </p15:clr>
        </p15:guide>
        <p15:guide id="12" pos="703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acts - 3 Related">
    <p:bg>
      <p:bgPr>
        <a:solidFill>
          <a:srgbClr val="C2C2DE">
            <a:alpha val="25000"/>
          </a:srgbClr>
        </a:solidFill>
        <a:effectLst/>
      </p:bgPr>
    </p:bg>
    <p:spTree>
      <p:nvGrpSpPr>
        <p:cNvPr id="1" name=""/>
        <p:cNvGrpSpPr/>
        <p:nvPr/>
      </p:nvGrpSpPr>
      <p:grpSpPr>
        <a:xfrm>
          <a:off x="0" y="0"/>
          <a:ext cx="0" cy="0"/>
          <a:chOff x="0" y="0"/>
          <a:chExt cx="0" cy="0"/>
        </a:xfrm>
      </p:grpSpPr>
      <p:grpSp>
        <p:nvGrpSpPr>
          <p:cNvPr id="3" name="Group 2"/>
          <p:cNvGrpSpPr/>
          <p:nvPr/>
        </p:nvGrpSpPr>
        <p:grpSpPr>
          <a:xfrm>
            <a:off x="542929" y="1665288"/>
            <a:ext cx="5631649" cy="2052000"/>
            <a:chOff x="542925" y="1665288"/>
            <a:chExt cx="5758291" cy="2170112"/>
          </a:xfrm>
        </p:grpSpPr>
        <p:sp>
          <p:nvSpPr>
            <p:cNvPr id="4" name="Rectangle 3"/>
            <p:cNvSpPr/>
            <p:nvPr/>
          </p:nvSpPr>
          <p:spPr>
            <a:xfrm>
              <a:off x="542925" y="1665288"/>
              <a:ext cx="5553075" cy="2170112"/>
            </a:xfrm>
            <a:prstGeom prst="rect">
              <a:avLst/>
            </a:prstGeom>
            <a:solidFill>
              <a:srgbClr val="7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7" name="Triangle 26"/>
            <p:cNvSpPr/>
            <p:nvPr/>
          </p:nvSpPr>
          <p:spPr>
            <a:xfrm rot="5400000">
              <a:off x="6059966" y="3318348"/>
              <a:ext cx="266505" cy="215994"/>
            </a:xfrm>
            <a:prstGeom prst="triangle">
              <a:avLst/>
            </a:prstGeom>
            <a:solidFill>
              <a:srgbClr val="7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grpSp>
        <p:nvGrpSpPr>
          <p:cNvPr id="6" name="Group 5"/>
          <p:cNvGrpSpPr/>
          <p:nvPr/>
        </p:nvGrpSpPr>
        <p:grpSpPr>
          <a:xfrm>
            <a:off x="6227653" y="1665288"/>
            <a:ext cx="5430947" cy="2247806"/>
            <a:chOff x="6227654" y="1665288"/>
            <a:chExt cx="5430946" cy="2369060"/>
          </a:xfrm>
        </p:grpSpPr>
        <p:sp>
          <p:nvSpPr>
            <p:cNvPr id="7" name="Rectangle 6"/>
            <p:cNvSpPr/>
            <p:nvPr/>
          </p:nvSpPr>
          <p:spPr>
            <a:xfrm>
              <a:off x="6227654" y="1665288"/>
              <a:ext cx="5430946" cy="2170112"/>
            </a:xfrm>
            <a:prstGeom prst="rect">
              <a:avLst/>
            </a:prstGeom>
            <a:solidFill>
              <a:srgbClr val="626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riangle 7"/>
            <p:cNvSpPr/>
            <p:nvPr/>
          </p:nvSpPr>
          <p:spPr>
            <a:xfrm rot="10800000">
              <a:off x="6481437" y="3818354"/>
              <a:ext cx="250553" cy="215994"/>
            </a:xfrm>
            <a:prstGeom prst="triangle">
              <a:avLst/>
            </a:prstGeom>
            <a:solidFill>
              <a:srgbClr val="626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3" name="Rectangle 12"/>
          <p:cNvSpPr/>
          <p:nvPr/>
        </p:nvSpPr>
        <p:spPr>
          <a:xfrm rot="10800000">
            <a:off x="3465029" y="3985545"/>
            <a:ext cx="5430947" cy="2052000"/>
          </a:xfrm>
          <a:prstGeom prst="rect">
            <a:avLst/>
          </a:prstGeom>
          <a:solidFill>
            <a:srgbClr val="333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itle 1"/>
          <p:cNvSpPr>
            <a:spLocks noGrp="1"/>
          </p:cNvSpPr>
          <p:nvPr>
            <p:ph type="title"/>
          </p:nvPr>
        </p:nvSpPr>
        <p:spPr>
          <a:xfrm>
            <a:off x="536364" y="476722"/>
            <a:ext cx="10636465" cy="768545"/>
          </a:xfrm>
        </p:spPr>
        <p:txBody>
          <a:bodyPr/>
          <a:lstStyle>
            <a:lvl1pPr>
              <a:defRPr b="1" i="0">
                <a:latin typeface="Proxima Nova Rg" panose="02000506030000020004" pitchFamily="2" charset="0"/>
              </a:defRPr>
            </a:lvl1pPr>
          </a:lstStyle>
          <a:p>
            <a:r>
              <a:rPr lang="en-US"/>
              <a:t>Click to edit Master title style</a:t>
            </a:r>
            <a:endParaRPr lang="en-GB" dirty="0"/>
          </a:p>
        </p:txBody>
      </p:sp>
      <p:sp>
        <p:nvSpPr>
          <p:cNvPr id="16" name="Text Placeholder 24"/>
          <p:cNvSpPr>
            <a:spLocks noGrp="1"/>
          </p:cNvSpPr>
          <p:nvPr>
            <p:ph type="body" sz="quarter" idx="13"/>
          </p:nvPr>
        </p:nvSpPr>
        <p:spPr>
          <a:xfrm>
            <a:off x="982281" y="2024621"/>
            <a:ext cx="4552235" cy="1333334"/>
          </a:xfrm>
        </p:spPr>
        <p:txBody>
          <a:bodyPr anchor="ctr">
            <a:normAutofit/>
          </a:bodyPr>
          <a:lstStyle>
            <a:lvl1pPr marL="0" indent="0">
              <a:buNone/>
              <a:defRPr sz="1800" b="1" i="0">
                <a:solidFill>
                  <a:schemeClr val="bg1"/>
                </a:solidFill>
                <a:latin typeface="Proxima Nova Rg" panose="02000506030000020004" pitchFamily="2" charset="0"/>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17" name="Text Placeholder 24"/>
          <p:cNvSpPr>
            <a:spLocks noGrp="1"/>
          </p:cNvSpPr>
          <p:nvPr>
            <p:ph type="body" sz="quarter" idx="14"/>
          </p:nvPr>
        </p:nvSpPr>
        <p:spPr>
          <a:xfrm>
            <a:off x="6667009" y="2024621"/>
            <a:ext cx="4552235" cy="1333334"/>
          </a:xfrm>
        </p:spPr>
        <p:txBody>
          <a:bodyPr anchor="ctr">
            <a:normAutofit/>
          </a:bodyPr>
          <a:lstStyle>
            <a:lvl1pPr marL="0" indent="0">
              <a:buNone/>
              <a:defRPr sz="1800" b="1" i="0">
                <a:solidFill>
                  <a:schemeClr val="bg1"/>
                </a:solidFill>
                <a:latin typeface="Proxima Nova Rg" panose="02000506030000020004" pitchFamily="2" charset="0"/>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19" name="Text Placeholder 24"/>
          <p:cNvSpPr>
            <a:spLocks noGrp="1"/>
          </p:cNvSpPr>
          <p:nvPr>
            <p:ph type="body" sz="quarter" idx="16"/>
          </p:nvPr>
        </p:nvSpPr>
        <p:spPr>
          <a:xfrm>
            <a:off x="3904385" y="4344878"/>
            <a:ext cx="4552235" cy="1333334"/>
          </a:xfrm>
        </p:spPr>
        <p:txBody>
          <a:bodyPr anchor="ctr">
            <a:normAutofit/>
          </a:bodyPr>
          <a:lstStyle>
            <a:lvl1pPr marL="0" indent="0">
              <a:buNone/>
              <a:defRPr sz="1800" b="1" i="0">
                <a:solidFill>
                  <a:schemeClr val="bg1"/>
                </a:solidFill>
                <a:latin typeface="Proxima Nova Rg" panose="02000506030000020004" pitchFamily="2" charset="0"/>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28" name="Triangle 27"/>
          <p:cNvSpPr/>
          <p:nvPr/>
        </p:nvSpPr>
        <p:spPr>
          <a:xfrm>
            <a:off x="5459331" y="3779737"/>
            <a:ext cx="252000" cy="211244"/>
          </a:xfrm>
          <a:prstGeom prst="triangle">
            <a:avLst/>
          </a:prstGeom>
          <a:solidFill>
            <a:srgbClr val="333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1373602624"/>
      </p:ext>
    </p:extLst>
  </p:cSld>
  <p:clrMapOvr>
    <a:masterClrMapping/>
  </p:clrMapOvr>
  <p:hf hdr="0" ftr="0" dt="0"/>
  <p:extLst>
    <p:ext uri="{DCECCB84-F9BA-43D5-87BE-67443E8EF086}">
      <p15:sldGuideLst xmlns:p15="http://schemas.microsoft.com/office/powerpoint/2012/main">
        <p15:guide id="1" pos="339">
          <p15:clr>
            <a:srgbClr val="FBAE40"/>
          </p15:clr>
        </p15:guide>
        <p15:guide id="2" orient="horz" pos="4252">
          <p15:clr>
            <a:srgbClr val="FBAE40"/>
          </p15:clr>
        </p15:guide>
        <p15:guide id="3" orient="horz" pos="3795">
          <p15:clr>
            <a:srgbClr val="FBAE40"/>
          </p15:clr>
        </p15:guide>
        <p15:guide id="4" orient="horz" pos="2507">
          <p15:clr>
            <a:srgbClr val="FBAE40"/>
          </p15:clr>
        </p15:guide>
        <p15:guide id="5" orient="horz" pos="2338">
          <p15:clr>
            <a:srgbClr val="FBAE40"/>
          </p15:clr>
        </p15:guide>
        <p15:guide id="6" orient="horz" pos="1050">
          <p15:clr>
            <a:srgbClr val="FBAE40"/>
          </p15:clr>
        </p15:guide>
        <p15:guide id="7" pos="3752">
          <p15:clr>
            <a:srgbClr val="FBAE40"/>
          </p15:clr>
        </p15:guide>
        <p15:guide id="8" pos="3923">
          <p15:clr>
            <a:srgbClr val="FBAE40"/>
          </p15:clr>
        </p15:guide>
        <p15:guide id="9" pos="7159">
          <p15:clr>
            <a:srgbClr val="FBAE40"/>
          </p15:clr>
        </p15:guide>
        <p15:guide id="10" pos="7039">
          <p15:clr>
            <a:srgbClr val="FBAE40"/>
          </p15:clr>
        </p15:guide>
        <p15:guide id="11" pos="7344">
          <p15:clr>
            <a:srgbClr val="FBAE40"/>
          </p15:clr>
        </p15:guide>
        <p15:guide id="12" orient="horz" pos="43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acts - 1 Important + 2 Minor">
    <p:bg>
      <p:bgPr>
        <a:solidFill>
          <a:srgbClr val="C2C2DE">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6364" y="476722"/>
            <a:ext cx="10636465" cy="768545"/>
          </a:xfrm>
        </p:spPr>
        <p:txBody>
          <a:bodyPr/>
          <a:lstStyle>
            <a:lvl1pPr>
              <a:defRPr b="1" i="0">
                <a:latin typeface="Proxima Nova Rg" panose="02000506030000020004" pitchFamily="2" charset="0"/>
              </a:defRPr>
            </a:lvl1pPr>
          </a:lstStyle>
          <a:p>
            <a:r>
              <a:rPr lang="en-US"/>
              <a:t>Click to edit Master title style</a:t>
            </a:r>
            <a:endParaRPr lang="en-GB" dirty="0"/>
          </a:p>
        </p:txBody>
      </p:sp>
      <p:sp>
        <p:nvSpPr>
          <p:cNvPr id="3" name="Text Placeholder 12"/>
          <p:cNvSpPr>
            <a:spLocks noGrp="1"/>
          </p:cNvSpPr>
          <p:nvPr>
            <p:ph type="body" sz="quarter" idx="21"/>
          </p:nvPr>
        </p:nvSpPr>
        <p:spPr>
          <a:xfrm>
            <a:off x="535428" y="6381278"/>
            <a:ext cx="5560572" cy="173930"/>
          </a:xfrm>
          <a:solidFill>
            <a:srgbClr val="7A0000"/>
          </a:solidFill>
        </p:spPr>
        <p:txBody>
          <a:bodyPr lIns="396000" rIns="396000" anchor="ctr">
            <a:noAutofit/>
          </a:bodyPr>
          <a:lstStyle>
            <a:lvl1pPr marL="0" indent="0">
              <a:buNone/>
              <a:defRPr sz="1100" b="1">
                <a:solidFill>
                  <a:schemeClr val="bg1"/>
                </a:solidFill>
              </a:defRPr>
            </a:lvl1pPr>
            <a:lvl2pPr marL="457178" indent="0">
              <a:buNone/>
              <a:defRPr sz="1800" b="1">
                <a:solidFill>
                  <a:schemeClr val="bg1"/>
                </a:solidFill>
              </a:defRPr>
            </a:lvl2pPr>
            <a:lvl3pPr marL="914354" indent="0">
              <a:buNone/>
              <a:defRPr sz="1800" b="1">
                <a:solidFill>
                  <a:schemeClr val="bg1"/>
                </a:solidFill>
              </a:defRPr>
            </a:lvl3pPr>
            <a:lvl4pPr marL="1371532" indent="0">
              <a:buNone/>
              <a:defRPr sz="1800" b="1">
                <a:solidFill>
                  <a:schemeClr val="bg1"/>
                </a:solidFill>
              </a:defRPr>
            </a:lvl4pPr>
            <a:lvl5pPr marL="1828709" indent="0">
              <a:buNone/>
              <a:defRPr sz="1800" b="1">
                <a:solidFill>
                  <a:schemeClr val="bg1"/>
                </a:solidFill>
              </a:defRPr>
            </a:lvl5pPr>
          </a:lstStyle>
          <a:p>
            <a:pPr lvl="0"/>
            <a:r>
              <a:rPr lang="en-US"/>
              <a:t>Click to edit Master text styles</a:t>
            </a:r>
          </a:p>
        </p:txBody>
      </p:sp>
      <p:sp>
        <p:nvSpPr>
          <p:cNvPr id="4" name="Text Placeholder 24"/>
          <p:cNvSpPr>
            <a:spLocks noGrp="1"/>
          </p:cNvSpPr>
          <p:nvPr>
            <p:ph type="body" sz="quarter" idx="13"/>
          </p:nvPr>
        </p:nvSpPr>
        <p:spPr>
          <a:xfrm>
            <a:off x="535431" y="1652338"/>
            <a:ext cx="5560572" cy="4728940"/>
          </a:xfrm>
          <a:solidFill>
            <a:srgbClr val="333F8E"/>
          </a:solidFill>
          <a:ln>
            <a:noFill/>
          </a:ln>
        </p:spPr>
        <p:txBody>
          <a:bodyPr lIns="396000" tIns="360000" rIns="396000">
            <a:normAutofit/>
          </a:bodyPr>
          <a:lstStyle>
            <a:lvl1pPr marL="0" indent="0">
              <a:buNone/>
              <a:defRPr sz="2400" b="1" i="0">
                <a:solidFill>
                  <a:schemeClr val="bg1"/>
                </a:solidFill>
                <a:latin typeface="Proxima Nova Rg" panose="02000506030000020004" pitchFamily="2" charset="0"/>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6" name="Text Placeholder 24"/>
          <p:cNvSpPr>
            <a:spLocks noGrp="1"/>
          </p:cNvSpPr>
          <p:nvPr>
            <p:ph type="body" sz="quarter" idx="22"/>
          </p:nvPr>
        </p:nvSpPr>
        <p:spPr>
          <a:xfrm>
            <a:off x="6436898" y="1652338"/>
            <a:ext cx="5217695" cy="2242288"/>
          </a:xfrm>
          <a:solidFill>
            <a:srgbClr val="C2C2DE"/>
          </a:solidFill>
          <a:ln>
            <a:noFill/>
          </a:ln>
        </p:spPr>
        <p:txBody>
          <a:bodyPr lIns="396000" tIns="360000" rIns="396000">
            <a:normAutofit/>
          </a:bodyPr>
          <a:lstStyle>
            <a:lvl1pPr marL="0" indent="0">
              <a:buNone/>
              <a:defRPr sz="1800" b="0" i="0">
                <a:solidFill>
                  <a:srgbClr val="333F8E"/>
                </a:solidFill>
                <a:latin typeface="Proxima Nova Rg" panose="02000506030000020004" pitchFamily="2" charset="0"/>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
        <p:nvSpPr>
          <p:cNvPr id="7" name="Text Placeholder 24"/>
          <p:cNvSpPr>
            <a:spLocks noGrp="1"/>
          </p:cNvSpPr>
          <p:nvPr>
            <p:ph type="body" sz="quarter" idx="23"/>
          </p:nvPr>
        </p:nvSpPr>
        <p:spPr>
          <a:xfrm>
            <a:off x="6436897" y="4301183"/>
            <a:ext cx="5217695" cy="2253511"/>
          </a:xfrm>
          <a:solidFill>
            <a:srgbClr val="AB89AB">
              <a:alpha val="50000"/>
            </a:srgbClr>
          </a:solidFill>
          <a:ln>
            <a:noFill/>
          </a:ln>
        </p:spPr>
        <p:txBody>
          <a:bodyPr lIns="396000" tIns="360000" rIns="396000">
            <a:normAutofit/>
          </a:bodyPr>
          <a:lstStyle>
            <a:lvl1pPr marL="0" indent="0">
              <a:buNone/>
              <a:defRPr sz="1800" b="0" i="0">
                <a:solidFill>
                  <a:srgbClr val="333F8E"/>
                </a:solidFill>
                <a:latin typeface="Proxima Nova Rg" panose="02000506030000020004" pitchFamily="2" charset="0"/>
              </a:defRPr>
            </a:lvl1pPr>
            <a:lvl2pPr marL="457178" indent="0">
              <a:buNone/>
              <a:defRPr sz="1800">
                <a:solidFill>
                  <a:schemeClr val="bg1"/>
                </a:solidFill>
              </a:defRPr>
            </a:lvl2pPr>
            <a:lvl3pPr marL="914354" indent="0">
              <a:buNone/>
              <a:defRPr sz="1800">
                <a:solidFill>
                  <a:schemeClr val="bg1"/>
                </a:solidFill>
              </a:defRPr>
            </a:lvl3pPr>
            <a:lvl4pPr marL="1371532" indent="0">
              <a:buNone/>
              <a:defRPr sz="1800">
                <a:solidFill>
                  <a:schemeClr val="bg1"/>
                </a:solidFill>
              </a:defRPr>
            </a:lvl4pPr>
            <a:lvl5pPr marL="1828709" indent="0">
              <a:buNone/>
              <a:defRPr sz="1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53998670"/>
      </p:ext>
    </p:extLst>
  </p:cSld>
  <p:clrMapOvr>
    <a:masterClrMapping/>
  </p:clrMapOvr>
  <p:hf hdr="0" ftr="0" dt="0"/>
  <p:extLst>
    <p:ext uri="{DCECCB84-F9BA-43D5-87BE-67443E8EF086}">
      <p15:sldGuideLst xmlns:p15="http://schemas.microsoft.com/office/powerpoint/2012/main">
        <p15:guide id="1" orient="horz" pos="4252">
          <p15:clr>
            <a:srgbClr val="FBAE40"/>
          </p15:clr>
        </p15:guide>
        <p15:guide id="2" pos="339">
          <p15:clr>
            <a:srgbClr val="FBAE40"/>
          </p15:clr>
        </p15:guide>
        <p15:guide id="3" pos="3837">
          <p15:clr>
            <a:srgbClr val="FBAE40"/>
          </p15:clr>
        </p15:guide>
        <p15:guide id="4" pos="4057">
          <p15:clr>
            <a:srgbClr val="FBAE40"/>
          </p15:clr>
        </p15:guide>
        <p15:guide id="5" pos="7344">
          <p15:clr>
            <a:srgbClr val="FBAE40"/>
          </p15:clr>
        </p15:guide>
        <p15:guide id="6" pos="7159">
          <p15:clr>
            <a:srgbClr val="FBAE40"/>
          </p15:clr>
        </p15:guide>
        <p15:guide id="7" pos="7039">
          <p15:clr>
            <a:srgbClr val="FBAE40"/>
          </p15:clr>
        </p15:guide>
        <p15:guide id="8" orient="horz" pos="3786">
          <p15:clr>
            <a:srgbClr val="FBAE40"/>
          </p15:clr>
        </p15:guide>
        <p15:guide id="9" orient="horz" pos="1042">
          <p15:clr>
            <a:srgbClr val="FBAE40"/>
          </p15:clr>
        </p15:guide>
        <p15:guide id="10" orient="horz" pos="2355">
          <p15:clr>
            <a:srgbClr val="FBAE40"/>
          </p15:clr>
        </p15:guide>
        <p15:guide id="11" orient="horz" pos="2473">
          <p15:clr>
            <a:srgbClr val="FBAE40"/>
          </p15:clr>
        </p15:guide>
        <p15:guide id="12" orient="horz" pos="43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acts - 1 Important + 2 Related">
    <p:bg>
      <p:bgPr>
        <a:solidFill>
          <a:srgbClr val="C2C2DE">
            <a:alpha val="25000"/>
          </a:srgbClr>
        </a:solidFill>
        <a:effectLst/>
      </p:bgPr>
    </p:bg>
    <p:spTree>
      <p:nvGrpSpPr>
        <p:cNvPr id="1" name=""/>
        <p:cNvGrpSpPr/>
        <p:nvPr/>
      </p:nvGrpSpPr>
      <p:grpSpPr>
        <a:xfrm>
          <a:off x="0" y="0"/>
          <a:ext cx="0" cy="0"/>
          <a:chOff x="0" y="0"/>
          <a:chExt cx="0" cy="0"/>
        </a:xfrm>
      </p:grpSpPr>
      <p:cxnSp>
        <p:nvCxnSpPr>
          <p:cNvPr id="25" name="Straight Connector 24"/>
          <p:cNvCxnSpPr/>
          <p:nvPr/>
        </p:nvCxnSpPr>
        <p:spPr>
          <a:xfrm>
            <a:off x="4799801" y="5000325"/>
            <a:ext cx="3725779" cy="0"/>
          </a:xfrm>
          <a:prstGeom prst="line">
            <a:avLst/>
          </a:prstGeom>
          <a:ln w="952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6364" y="476722"/>
            <a:ext cx="10636465" cy="768545"/>
          </a:xfrm>
        </p:spPr>
        <p:txBody>
          <a:bodyPr/>
          <a:lstStyle>
            <a:lvl1pPr>
              <a:defRPr b="1" i="0">
                <a:latin typeface="Proxima Nova Rg" panose="02000506030000020004" pitchFamily="2" charset="0"/>
              </a:defRPr>
            </a:lvl1pPr>
          </a:lstStyle>
          <a:p>
            <a:r>
              <a:rPr lang="en-US"/>
              <a:t>Click to edit Master title style</a:t>
            </a:r>
            <a:endParaRPr lang="en-GB" dirty="0"/>
          </a:p>
        </p:txBody>
      </p:sp>
      <p:sp>
        <p:nvSpPr>
          <p:cNvPr id="4" name="Text Placeholder 3"/>
          <p:cNvSpPr>
            <a:spLocks noGrp="1"/>
          </p:cNvSpPr>
          <p:nvPr>
            <p:ph type="body" sz="quarter" idx="10" hasCustomPrompt="1"/>
          </p:nvPr>
        </p:nvSpPr>
        <p:spPr>
          <a:xfrm>
            <a:off x="704000" y="1819978"/>
            <a:ext cx="4362701" cy="4362701"/>
          </a:xfrm>
          <a:prstGeom prst="ellipse">
            <a:avLst/>
          </a:prstGeom>
          <a:solidFill>
            <a:srgbClr val="333F8E"/>
          </a:solidFill>
          <a:effectLst>
            <a:softEdge rad="0"/>
          </a:effectLst>
        </p:spPr>
        <p:txBody>
          <a:bodyPr anchor="ctr">
            <a:noAutofit/>
          </a:bodyPr>
          <a:lstStyle>
            <a:lvl1pPr marL="0" indent="0" algn="ctr">
              <a:buNone/>
              <a:defRPr b="1" i="0">
                <a:solidFill>
                  <a:schemeClr val="bg1"/>
                </a:solidFill>
                <a:latin typeface="Proxima Nova Rg" panose="02000506030000020004" pitchFamily="2" charset="0"/>
              </a:defRPr>
            </a:lvl1pPr>
            <a:lvl2pPr marL="457178" indent="0" algn="ctr">
              <a:buNone/>
              <a:defRPr b="1">
                <a:solidFill>
                  <a:schemeClr val="bg1"/>
                </a:solidFill>
              </a:defRPr>
            </a:lvl2pPr>
            <a:lvl3pPr marL="914354" indent="0" algn="ctr">
              <a:buNone/>
              <a:defRPr b="1">
                <a:solidFill>
                  <a:schemeClr val="bg1"/>
                </a:solidFill>
              </a:defRPr>
            </a:lvl3pPr>
            <a:lvl4pPr marL="1371532" indent="0" algn="ctr">
              <a:buNone/>
              <a:defRPr b="1">
                <a:solidFill>
                  <a:schemeClr val="bg1"/>
                </a:solidFill>
              </a:defRPr>
            </a:lvl4pPr>
            <a:lvl5pPr marL="1828709" indent="0" algn="ctr">
              <a:buNone/>
              <a:defRPr b="1">
                <a:solidFill>
                  <a:schemeClr val="bg1"/>
                </a:solidFill>
              </a:defRPr>
            </a:lvl5pPr>
          </a:lstStyle>
          <a:p>
            <a:pPr lvl="0"/>
            <a:r>
              <a:rPr lang="en-US" dirty="0"/>
              <a:t>Text</a:t>
            </a:r>
          </a:p>
        </p:txBody>
      </p:sp>
      <p:sp>
        <p:nvSpPr>
          <p:cNvPr id="21" name="Text Placeholder 20"/>
          <p:cNvSpPr>
            <a:spLocks noGrp="1"/>
          </p:cNvSpPr>
          <p:nvPr>
            <p:ph type="body" sz="quarter" idx="11" hasCustomPrompt="1"/>
          </p:nvPr>
        </p:nvSpPr>
        <p:spPr>
          <a:xfrm>
            <a:off x="5839733" y="1819978"/>
            <a:ext cx="2605635" cy="2606842"/>
          </a:xfrm>
          <a:prstGeom prst="ellipse">
            <a:avLst/>
          </a:prstGeom>
          <a:solidFill>
            <a:srgbClr val="C2C2DE"/>
          </a:solidFill>
        </p:spPr>
        <p:txBody>
          <a:bodyPr anchor="ctr">
            <a:noAutofit/>
          </a:bodyPr>
          <a:lstStyle>
            <a:lvl1pPr marL="0" indent="0" algn="ctr">
              <a:buNone/>
              <a:defRPr sz="1800" b="0" i="0">
                <a:solidFill>
                  <a:srgbClr val="333F8E"/>
                </a:solidFill>
                <a:latin typeface="Proxima Nova Rg" panose="02000506030000020004" pitchFamily="2" charset="0"/>
              </a:defRPr>
            </a:lvl1pPr>
            <a:lvl2pPr marL="457178" indent="0" algn="ctr">
              <a:buNone/>
              <a:defRPr sz="1800"/>
            </a:lvl2pPr>
            <a:lvl3pPr marL="914354" indent="0" algn="ctr">
              <a:buNone/>
              <a:defRPr sz="1800"/>
            </a:lvl3pPr>
            <a:lvl4pPr marL="1371532" indent="0" algn="ctr">
              <a:buNone/>
              <a:defRPr sz="1800"/>
            </a:lvl4pPr>
            <a:lvl5pPr marL="1828709" indent="0" algn="ctr">
              <a:buNone/>
              <a:defRPr sz="1800"/>
            </a:lvl5pPr>
          </a:lstStyle>
          <a:p>
            <a:pPr lvl="0"/>
            <a:r>
              <a:rPr lang="en-US" dirty="0"/>
              <a:t>Text</a:t>
            </a:r>
            <a:endParaRPr lang="en-GB" dirty="0"/>
          </a:p>
        </p:txBody>
      </p:sp>
      <p:sp>
        <p:nvSpPr>
          <p:cNvPr id="22" name="Text Placeholder 20"/>
          <p:cNvSpPr>
            <a:spLocks noGrp="1"/>
          </p:cNvSpPr>
          <p:nvPr>
            <p:ph type="body" sz="quarter" idx="12" hasCustomPrompt="1"/>
          </p:nvPr>
        </p:nvSpPr>
        <p:spPr>
          <a:xfrm>
            <a:off x="8508238" y="3349141"/>
            <a:ext cx="2832231" cy="2833543"/>
          </a:xfrm>
          <a:prstGeom prst="ellipse">
            <a:avLst/>
          </a:prstGeom>
          <a:solidFill>
            <a:srgbClr val="AB89AB">
              <a:alpha val="41000"/>
            </a:srgbClr>
          </a:solidFill>
        </p:spPr>
        <p:txBody>
          <a:bodyPr anchor="ctr">
            <a:noAutofit/>
          </a:bodyPr>
          <a:lstStyle>
            <a:lvl1pPr marL="0" indent="0" algn="ctr">
              <a:buNone/>
              <a:defRPr sz="1800" b="0" i="0">
                <a:solidFill>
                  <a:srgbClr val="333F8E"/>
                </a:solidFill>
                <a:latin typeface="Proxima Nova Rg" panose="02000506030000020004" pitchFamily="2" charset="0"/>
              </a:defRPr>
            </a:lvl1pPr>
            <a:lvl2pPr marL="457178" indent="0" algn="ctr">
              <a:buNone/>
              <a:defRPr sz="1800"/>
            </a:lvl2pPr>
            <a:lvl3pPr marL="914354" indent="0" algn="ctr">
              <a:buNone/>
              <a:defRPr sz="1800"/>
            </a:lvl3pPr>
            <a:lvl4pPr marL="1371532" indent="0" algn="ctr">
              <a:buNone/>
              <a:defRPr sz="1800"/>
            </a:lvl4pPr>
            <a:lvl5pPr marL="1828709" indent="0" algn="ctr">
              <a:buNone/>
              <a:defRPr sz="1800"/>
            </a:lvl5pPr>
          </a:lstStyle>
          <a:p>
            <a:pPr lvl="0"/>
            <a:r>
              <a:rPr lang="en-US" dirty="0"/>
              <a:t>Text</a:t>
            </a:r>
            <a:endParaRPr lang="en-GB" dirty="0"/>
          </a:p>
        </p:txBody>
      </p:sp>
      <p:cxnSp>
        <p:nvCxnSpPr>
          <p:cNvPr id="24" name="Straight Connector 23"/>
          <p:cNvCxnSpPr/>
          <p:nvPr/>
        </p:nvCxnSpPr>
        <p:spPr>
          <a:xfrm>
            <a:off x="4799800" y="3019124"/>
            <a:ext cx="1039933" cy="0"/>
          </a:xfrm>
          <a:prstGeom prst="line">
            <a:avLst/>
          </a:prstGeom>
          <a:ln w="95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37890"/>
      </p:ext>
    </p:extLst>
  </p:cSld>
  <p:clrMapOvr>
    <a:masterClrMapping/>
  </p:clrMapOvr>
  <p:hf hdr="0" ftr="0" dt="0"/>
  <p:extLst>
    <p:ext uri="{DCECCB84-F9BA-43D5-87BE-67443E8EF086}">
      <p15:sldGuideLst xmlns:p15="http://schemas.microsoft.com/office/powerpoint/2012/main">
        <p15:guide id="1" orient="horz" pos="3786">
          <p15:clr>
            <a:srgbClr val="FBAE40"/>
          </p15:clr>
        </p15:guide>
        <p15:guide id="2" pos="339">
          <p15:clr>
            <a:srgbClr val="FBAE40"/>
          </p15:clr>
        </p15:guide>
        <p15:guide id="3" orient="horz" pos="1042">
          <p15:clr>
            <a:srgbClr val="FBAE40"/>
          </p15:clr>
        </p15:guide>
        <p15:guide id="4" pos="3083">
          <p15:clr>
            <a:srgbClr val="FBAE40"/>
          </p15:clr>
        </p15:guide>
        <p15:guide id="5" pos="7159">
          <p15:clr>
            <a:srgbClr val="FBAE40"/>
          </p15:clr>
        </p15:guide>
        <p15:guide id="6" pos="7344">
          <p15:clr>
            <a:srgbClr val="FBAE40"/>
          </p15:clr>
        </p15:guide>
        <p15:guide id="7" pos="7039">
          <p15:clr>
            <a:srgbClr val="FBAE40"/>
          </p15:clr>
        </p15:guide>
        <p15:guide id="8" orient="horz" pos="4252">
          <p15:clr>
            <a:srgbClr val="FBAE40"/>
          </p15:clr>
        </p15:guide>
        <p15:guide id="9" orient="horz" pos="43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UAB Fact -1">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0EFEBCC-0D5B-EB4B-83EF-3BC2B129F595}"/>
              </a:ext>
            </a:extLst>
          </p:cNvPr>
          <p:cNvSpPr/>
          <p:nvPr/>
        </p:nvSpPr>
        <p:spPr>
          <a:xfrm>
            <a:off x="801030" y="1373459"/>
            <a:ext cx="10589941" cy="4111083"/>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3"/>
              </a:solidFill>
            </a:endParaRPr>
          </a:p>
        </p:txBody>
      </p:sp>
      <p:sp>
        <p:nvSpPr>
          <p:cNvPr id="3" name="Subtitle 2">
            <a:extLst>
              <a:ext uri="{FF2B5EF4-FFF2-40B4-BE49-F238E27FC236}">
                <a16:creationId xmlns:a16="http://schemas.microsoft.com/office/drawing/2014/main" id="{D1AFCF8C-333C-AB4A-9E7D-40B5AC498B44}"/>
              </a:ext>
            </a:extLst>
          </p:cNvPr>
          <p:cNvSpPr>
            <a:spLocks noGrp="1"/>
          </p:cNvSpPr>
          <p:nvPr>
            <p:ph type="subTitle" idx="1" hasCustomPrompt="1"/>
          </p:nvPr>
        </p:nvSpPr>
        <p:spPr>
          <a:xfrm>
            <a:off x="1276815" y="1788240"/>
            <a:ext cx="9638371" cy="3281521"/>
          </a:xfrm>
        </p:spPr>
        <p:txBody>
          <a:bodyPr anchor="ctr">
            <a:normAutofit/>
          </a:bodyPr>
          <a:lstStyle>
            <a:lvl1pPr marL="0" indent="0" algn="l">
              <a:buNone/>
              <a:defRPr sz="3600" b="1" i="0">
                <a:solidFill>
                  <a:srgbClr val="333F8E"/>
                </a:solidFill>
                <a:latin typeface="Proxima Nova Rg" panose="02000506030000020004" pitchFamily="2"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Fact - 1</a:t>
            </a:r>
          </a:p>
        </p:txBody>
      </p:sp>
    </p:spTree>
    <p:extLst>
      <p:ext uri="{BB962C8B-B14F-4D97-AF65-F5344CB8AC3E}">
        <p14:creationId xmlns:p14="http://schemas.microsoft.com/office/powerpoint/2010/main" val="1804092058"/>
      </p:ext>
    </p:extLst>
  </p:cSld>
  <p:clrMapOvr>
    <a:masterClrMapping/>
  </p:clrMapOvr>
  <p:hf hdr="0" ftr="0" dt="0"/>
  <p:extLst>
    <p:ext uri="{DCECCB84-F9BA-43D5-87BE-67443E8EF086}">
      <p15:sldGuideLst xmlns:p15="http://schemas.microsoft.com/office/powerpoint/2012/main">
        <p15:guide id="1" pos="483">
          <p15:clr>
            <a:srgbClr val="FBAE40"/>
          </p15:clr>
        </p15:guide>
        <p15:guide id="2" orient="horz" pos="3710">
          <p15:clr>
            <a:srgbClr val="FBAE40"/>
          </p15:clr>
        </p15:guide>
        <p15:guide id="3" pos="7141">
          <p15:clr>
            <a:srgbClr val="FBAE40"/>
          </p15:clr>
        </p15:guide>
        <p15:guide id="4" orient="horz" pos="584">
          <p15:clr>
            <a:srgbClr val="FBAE40"/>
          </p15:clr>
        </p15:guide>
        <p15:guide id="5" orient="horz" pos="99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UAB Fac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8B8404B-8E5D-A5FC-2ED7-14D6D30CF1C8}"/>
              </a:ext>
            </a:extLst>
          </p:cNvPr>
          <p:cNvSpPr/>
          <p:nvPr/>
        </p:nvSpPr>
        <p:spPr>
          <a:xfrm>
            <a:off x="801030" y="1373459"/>
            <a:ext cx="10589941" cy="4111083"/>
          </a:xfrm>
          <a:prstGeom prst="round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3"/>
              </a:solidFill>
            </a:endParaRPr>
          </a:p>
        </p:txBody>
      </p:sp>
      <p:sp>
        <p:nvSpPr>
          <p:cNvPr id="5" name="Subtitle 2">
            <a:extLst>
              <a:ext uri="{FF2B5EF4-FFF2-40B4-BE49-F238E27FC236}">
                <a16:creationId xmlns:a16="http://schemas.microsoft.com/office/drawing/2014/main" id="{6C31046B-2438-ECE7-EB97-23D03F8CB4FF}"/>
              </a:ext>
            </a:extLst>
          </p:cNvPr>
          <p:cNvSpPr>
            <a:spLocks noGrp="1"/>
          </p:cNvSpPr>
          <p:nvPr>
            <p:ph type="subTitle" idx="1" hasCustomPrompt="1"/>
          </p:nvPr>
        </p:nvSpPr>
        <p:spPr>
          <a:xfrm>
            <a:off x="1276815" y="1788240"/>
            <a:ext cx="9638371" cy="3281521"/>
          </a:xfrm>
        </p:spPr>
        <p:txBody>
          <a:bodyPr anchor="ctr">
            <a:normAutofit/>
          </a:bodyPr>
          <a:lstStyle>
            <a:lvl1pPr marL="0" indent="0" algn="l">
              <a:buNone/>
              <a:defRPr sz="3600" b="1" i="0">
                <a:solidFill>
                  <a:srgbClr val="333F8E"/>
                </a:solidFill>
                <a:latin typeface="Proxima Nova Rg" panose="02000506030000020004" pitchFamily="2"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Fact - 1</a:t>
            </a:r>
          </a:p>
        </p:txBody>
      </p:sp>
    </p:spTree>
    <p:extLst>
      <p:ext uri="{BB962C8B-B14F-4D97-AF65-F5344CB8AC3E}">
        <p14:creationId xmlns:p14="http://schemas.microsoft.com/office/powerpoint/2010/main" val="2280812411"/>
      </p:ext>
    </p:extLst>
  </p:cSld>
  <p:clrMapOvr>
    <a:masterClrMapping/>
  </p:clrMapOvr>
  <p:hf hdr="0" ftr="0" dt="0"/>
  <p:extLst>
    <p:ext uri="{DCECCB84-F9BA-43D5-87BE-67443E8EF086}">
      <p15:sldGuideLst xmlns:p15="http://schemas.microsoft.com/office/powerpoint/2012/main">
        <p15:guide id="1" pos="483">
          <p15:clr>
            <a:srgbClr val="FBAE40"/>
          </p15:clr>
        </p15:guide>
        <p15:guide id="2" orient="horz" pos="1423">
          <p15:clr>
            <a:srgbClr val="FBAE40"/>
          </p15:clr>
        </p15:guide>
        <p15:guide id="3" pos="7192">
          <p15:clr>
            <a:srgbClr val="FBAE40"/>
          </p15:clr>
        </p15:guide>
        <p15:guide id="4" orient="horz" pos="366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 Slide - Gradient Picture 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27C0CC0-C774-0848-A11D-83E3655401BB}"/>
              </a:ext>
            </a:extLst>
          </p:cNvPr>
          <p:cNvSpPr/>
          <p:nvPr/>
        </p:nvSpPr>
        <p:spPr>
          <a:xfrm>
            <a:off x="0" y="0"/>
            <a:ext cx="12192000" cy="6858000"/>
          </a:xfrm>
          <a:prstGeom prst="rect">
            <a:avLst/>
          </a:prstGeom>
          <a:gradFill>
            <a:gsLst>
              <a:gs pos="70000">
                <a:srgbClr val="6262A8">
                  <a:alpha val="50000"/>
                </a:srgbClr>
              </a:gs>
              <a:gs pos="100000">
                <a:srgbClr val="C2C2DE">
                  <a:alpha val="25000"/>
                </a:srgbClr>
              </a:gs>
              <a:gs pos="36000">
                <a:srgbClr val="333F8E">
                  <a:alpha val="75000"/>
                </a:srgbClr>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b="1" i="0">
                <a:solidFill>
                  <a:schemeClr val="bg1"/>
                </a:solidFill>
                <a:latin typeface="Proxima Nova Rg" panose="02000506030000020004" pitchFamily="2" charset="0"/>
              </a:defRPr>
            </a:lvl1pPr>
          </a:lstStyle>
          <a:p>
            <a:r>
              <a:rPr lang="en-US" dirty="0"/>
              <a:t>Intro Slide – Gradient Picture Background</a:t>
            </a:r>
          </a:p>
        </p:txBody>
      </p:sp>
      <p:sp>
        <p:nvSpPr>
          <p:cNvPr id="5" name="Subtitle 2">
            <a:extLst>
              <a:ext uri="{FF2B5EF4-FFF2-40B4-BE49-F238E27FC236}">
                <a16:creationId xmlns:a16="http://schemas.microsoft.com/office/drawing/2014/main" id="{D1AFCF8C-333C-AB4A-9E7D-40B5AC498B44}"/>
              </a:ext>
            </a:extLst>
          </p:cNvPr>
          <p:cNvSpPr>
            <a:spLocks noGrp="1"/>
          </p:cNvSpPr>
          <p:nvPr>
            <p:ph type="subTitle" idx="1"/>
          </p:nvPr>
        </p:nvSpPr>
        <p:spPr>
          <a:xfrm>
            <a:off x="762000" y="4356261"/>
            <a:ext cx="9144000" cy="1655762"/>
          </a:xfrm>
        </p:spPr>
        <p:txBody>
          <a:bodyPr/>
          <a:lstStyle>
            <a:lvl1pPr marL="0" indent="0" algn="l">
              <a:buNone/>
              <a:defRPr sz="2400" b="0" i="0">
                <a:solidFill>
                  <a:schemeClr val="bg1"/>
                </a:solidFill>
                <a:latin typeface="Proxima Nova Rg" panose="02000506030000020004" pitchFamily="2"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9" name="TextBox 8">
            <a:extLst>
              <a:ext uri="{FF2B5EF4-FFF2-40B4-BE49-F238E27FC236}">
                <a16:creationId xmlns:a16="http://schemas.microsoft.com/office/drawing/2014/main" id="{1B7E0110-86FC-B542-B54F-1133FA61432F}"/>
              </a:ext>
            </a:extLst>
          </p:cNvPr>
          <p:cNvSpPr txBox="1"/>
          <p:nvPr/>
        </p:nvSpPr>
        <p:spPr>
          <a:xfrm>
            <a:off x="-3" y="-426745"/>
            <a:ext cx="12192003" cy="307777"/>
          </a:xfrm>
          <a:prstGeom prst="rect">
            <a:avLst/>
          </a:prstGeom>
          <a:solidFill>
            <a:schemeClr val="bg1"/>
          </a:solidFill>
        </p:spPr>
        <p:txBody>
          <a:bodyPr wrap="square" rtlCol="0">
            <a:spAutoFit/>
          </a:bodyPr>
          <a:lstStyle/>
          <a:p>
            <a:pPr algn="ctr"/>
            <a:r>
              <a:rPr lang="pl-PL" sz="1400" dirty="0">
                <a:solidFill>
                  <a:schemeClr val="accent2"/>
                </a:solidFill>
                <a:latin typeface="Proxima Nova Rg" panose="02000506030000020004" pitchFamily="50" charset="0"/>
              </a:rPr>
              <a:t>To insert a background image, right-click on the slide – select FORMAT BACKGROUND &gt; Picture or texture fill</a:t>
            </a:r>
            <a:endParaRPr lang="bg-BG" sz="1400" dirty="0">
              <a:solidFill>
                <a:schemeClr val="accent2"/>
              </a:solidFill>
              <a:latin typeface="Proxima Nova Rg" panose="02000506030000020004" pitchFamily="50" charset="0"/>
            </a:endParaRPr>
          </a:p>
        </p:txBody>
      </p:sp>
      <p:pic>
        <p:nvPicPr>
          <p:cNvPr id="2" name="Picture 1" descr="A logo with a map and a red circle&#10;&#10;Description automatically generated">
            <a:extLst>
              <a:ext uri="{FF2B5EF4-FFF2-40B4-BE49-F238E27FC236}">
                <a16:creationId xmlns:a16="http://schemas.microsoft.com/office/drawing/2014/main" id="{C451C4C4-756B-FCEF-1591-FB4FF6998F7B}"/>
              </a:ext>
            </a:extLst>
          </p:cNvPr>
          <p:cNvPicPr>
            <a:picLocks noChangeAspect="1"/>
          </p:cNvPicPr>
          <p:nvPr/>
        </p:nvPicPr>
        <p:blipFill>
          <a:blip r:embed="rId2"/>
          <a:stretch>
            <a:fillRect/>
          </a:stretch>
        </p:blipFill>
        <p:spPr>
          <a:xfrm>
            <a:off x="9613882" y="220824"/>
            <a:ext cx="2206765" cy="1655762"/>
          </a:xfrm>
          <a:prstGeom prst="rect">
            <a:avLst/>
          </a:prstGeom>
        </p:spPr>
      </p:pic>
    </p:spTree>
    <p:extLst>
      <p:ext uri="{BB962C8B-B14F-4D97-AF65-F5344CB8AC3E}">
        <p14:creationId xmlns:p14="http://schemas.microsoft.com/office/powerpoint/2010/main" val="2757600655"/>
      </p:ext>
    </p:extLst>
  </p:cSld>
  <p:clrMapOvr>
    <a:masterClrMapping/>
  </p:clrMapOvr>
  <p:hf hdr="0" ftr="0" dt="0"/>
  <p:extLst>
    <p:ext uri="{DCECCB84-F9BA-43D5-87BE-67443E8EF086}">
      <p15:sldGuideLst xmlns:p15="http://schemas.microsoft.com/office/powerpoint/2012/main">
        <p15:guide id="1" pos="483">
          <p15:clr>
            <a:srgbClr val="FBAE40"/>
          </p15:clr>
        </p15:guide>
        <p15:guide id="2" orient="horz" pos="2546">
          <p15:clr>
            <a:srgbClr val="FBAE40"/>
          </p15:clr>
        </p15:guide>
        <p15:guide id="3" pos="6243">
          <p15:clr>
            <a:srgbClr val="FBAE40"/>
          </p15:clr>
        </p15:guide>
        <p15:guide id="4" orient="horz" pos="584">
          <p15:clr>
            <a:srgbClr val="FBAE40"/>
          </p15:clr>
        </p15:guide>
        <p15:guide id="5" orient="horz" pos="991">
          <p15:clr>
            <a:srgbClr val="FBAE40"/>
          </p15:clr>
        </p15:guide>
        <p15:guide id="6" orient="horz" pos="274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 Option 1">
    <p:bg>
      <p:bgPr>
        <a:solidFill>
          <a:srgbClr val="333F8E"/>
        </a:solid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E13A2D67-91F3-2946-BCCD-7D3373EEB483}"/>
              </a:ext>
            </a:extLst>
          </p:cNvPr>
          <p:cNvSpPr txBox="1">
            <a:spLocks/>
          </p:cNvSpPr>
          <p:nvPr/>
        </p:nvSpPr>
        <p:spPr>
          <a:xfrm>
            <a:off x="10614212" y="4013434"/>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Rg"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Rg"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Rg"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500" b="1" i="0" dirty="0">
                <a:solidFill>
                  <a:srgbClr val="FF0000"/>
                </a:solidFill>
                <a:latin typeface="Proxima Nova Rg" panose="02000506030000020004" pitchFamily="2" charset="0"/>
              </a:rPr>
              <a:t>”</a:t>
            </a:r>
          </a:p>
        </p:txBody>
      </p:sp>
      <p:sp>
        <p:nvSpPr>
          <p:cNvPr id="10" name="Subtitle 2">
            <a:extLst>
              <a:ext uri="{FF2B5EF4-FFF2-40B4-BE49-F238E27FC236}">
                <a16:creationId xmlns:a16="http://schemas.microsoft.com/office/drawing/2014/main" id="{33F74712-47DD-D445-BB61-E4279010D2FD}"/>
              </a:ext>
            </a:extLst>
          </p:cNvPr>
          <p:cNvSpPr txBox="1">
            <a:spLocks/>
          </p:cNvSpPr>
          <p:nvPr/>
        </p:nvSpPr>
        <p:spPr>
          <a:xfrm>
            <a:off x="876289" y="1738906"/>
            <a:ext cx="710184" cy="627219"/>
          </a:xfrm>
          <a:prstGeom prst="rect">
            <a:avLst/>
          </a:prstGeom>
          <a:solidFill>
            <a:srgbClr val="333F8E"/>
          </a:solidFill>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Rg"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Rg"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Rg"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1500" b="1" i="0" dirty="0">
                <a:solidFill>
                  <a:srgbClr val="FF0000"/>
                </a:solidFill>
                <a:latin typeface="Proxima Nova Rg" panose="02000506030000020004" pitchFamily="2" charset="0"/>
              </a:rPr>
              <a:t>“</a:t>
            </a:r>
          </a:p>
        </p:txBody>
      </p:sp>
      <p:sp>
        <p:nvSpPr>
          <p:cNvPr id="5"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1" y="4834378"/>
            <a:ext cx="9144000" cy="544513"/>
          </a:xfrm>
        </p:spPr>
        <p:txBody>
          <a:bodyPr/>
          <a:lstStyle>
            <a:lvl1pPr marL="0" indent="0" algn="ctr">
              <a:buNone/>
              <a:defRPr b="0" i="0">
                <a:solidFill>
                  <a:srgbClr val="C2C2DE"/>
                </a:solidFill>
                <a:latin typeface="Proxima Nova Rg" panose="02000506030000020004" pitchFamily="2" charset="0"/>
              </a:defRPr>
            </a:lvl1pPr>
          </a:lstStyle>
          <a:p>
            <a:pPr lvl="0"/>
            <a:r>
              <a:rPr lang="en-US" dirty="0"/>
              <a:t>Author</a:t>
            </a:r>
          </a:p>
        </p:txBody>
      </p:sp>
      <p:sp>
        <p:nvSpPr>
          <p:cNvPr id="8" name="Title 1">
            <a:extLst>
              <a:ext uri="{FF2B5EF4-FFF2-40B4-BE49-F238E27FC236}">
                <a16:creationId xmlns:a16="http://schemas.microsoft.com/office/drawing/2014/main" id="{EA7D64EC-DA4C-BA4D-87B3-681A69F4563D}"/>
              </a:ext>
            </a:extLst>
          </p:cNvPr>
          <p:cNvSpPr>
            <a:spLocks noGrp="1"/>
          </p:cNvSpPr>
          <p:nvPr>
            <p:ph type="ctrTitle" hasCustomPrompt="1"/>
          </p:nvPr>
        </p:nvSpPr>
        <p:spPr>
          <a:xfrm>
            <a:off x="1519239" y="2355273"/>
            <a:ext cx="9144000" cy="1854262"/>
          </a:xfrm>
        </p:spPr>
        <p:txBody>
          <a:bodyPr anchor="ctr"/>
          <a:lstStyle>
            <a:lvl1pPr algn="ctr">
              <a:defRPr sz="6000" b="1" i="0">
                <a:solidFill>
                  <a:schemeClr val="bg1"/>
                </a:solidFill>
                <a:latin typeface="Proxima Nova Rg" panose="02000506030000020004" pitchFamily="2" charset="0"/>
              </a:defRPr>
            </a:lvl1pPr>
          </a:lstStyle>
          <a:p>
            <a:r>
              <a:rPr lang="en-US" dirty="0"/>
              <a:t>Quote – Option 1</a:t>
            </a:r>
          </a:p>
        </p:txBody>
      </p:sp>
    </p:spTree>
    <p:extLst>
      <p:ext uri="{BB962C8B-B14F-4D97-AF65-F5344CB8AC3E}">
        <p14:creationId xmlns:p14="http://schemas.microsoft.com/office/powerpoint/2010/main" val="4152930740"/>
      </p:ext>
    </p:extLst>
  </p:cSld>
  <p:clrMapOvr>
    <a:masterClrMapping/>
  </p:clrMapOvr>
  <p:hf hdr="0" ftr="0" dt="0"/>
  <p:extLst>
    <p:ext uri="{DCECCB84-F9BA-43D5-87BE-67443E8EF086}">
      <p15:sldGuideLst xmlns:p15="http://schemas.microsoft.com/office/powerpoint/2012/main">
        <p15:guide id="1" pos="3840">
          <p15:clr>
            <a:srgbClr val="FBAE40"/>
          </p15:clr>
        </p15:guide>
        <p15:guide id="2" orient="horz" pos="1482">
          <p15:clr>
            <a:srgbClr val="FBAE40"/>
          </p15:clr>
        </p15:guide>
        <p15:guide id="3" orient="horz" pos="2651">
          <p15:clr>
            <a:srgbClr val="FBAE40"/>
          </p15:clr>
        </p15:guide>
        <p15:guide id="4" pos="957">
          <p15:clr>
            <a:srgbClr val="FBAE40"/>
          </p15:clr>
        </p15:guide>
        <p15:guide id="5" pos="6717">
          <p15:clr>
            <a:srgbClr val="FBAE40"/>
          </p15:clr>
        </p15:guide>
        <p15:guide id="6" orient="horz" pos="304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 Option 1 - Monogra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E13A2D67-91F3-2946-BCCD-7D3373EEB483}"/>
              </a:ext>
            </a:extLst>
          </p:cNvPr>
          <p:cNvSpPr txBox="1">
            <a:spLocks/>
          </p:cNvSpPr>
          <p:nvPr/>
        </p:nvSpPr>
        <p:spPr>
          <a:xfrm>
            <a:off x="10614212" y="4013434"/>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Rg"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Rg"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Rg"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500" b="1" i="0" dirty="0">
                <a:solidFill>
                  <a:srgbClr val="D31145"/>
                </a:solidFill>
                <a:latin typeface="Proxima Nova Rg" panose="02000506030000020004" pitchFamily="2" charset="0"/>
              </a:rPr>
              <a:t>”</a:t>
            </a:r>
          </a:p>
        </p:txBody>
      </p:sp>
      <p:sp>
        <p:nvSpPr>
          <p:cNvPr id="15" name="Subtitle 2">
            <a:extLst>
              <a:ext uri="{FF2B5EF4-FFF2-40B4-BE49-F238E27FC236}">
                <a16:creationId xmlns:a16="http://schemas.microsoft.com/office/drawing/2014/main" id="{33F74712-47DD-D445-BB61-E4279010D2FD}"/>
              </a:ext>
            </a:extLst>
          </p:cNvPr>
          <p:cNvSpPr txBox="1">
            <a:spLocks/>
          </p:cNvSpPr>
          <p:nvPr/>
        </p:nvSpPr>
        <p:spPr>
          <a:xfrm>
            <a:off x="876289" y="1738906"/>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Rg"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Rg"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Rg"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1500" b="1" i="0" dirty="0">
                <a:solidFill>
                  <a:srgbClr val="D31145"/>
                </a:solidFill>
                <a:latin typeface="Proxima Nova Rg" panose="02000506030000020004" pitchFamily="2" charset="0"/>
              </a:rPr>
              <a:t>“</a:t>
            </a:r>
          </a:p>
        </p:txBody>
      </p:sp>
      <p:sp>
        <p:nvSpPr>
          <p:cNvPr id="16"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1" y="4834378"/>
            <a:ext cx="9144000" cy="544513"/>
          </a:xfrm>
        </p:spPr>
        <p:txBody>
          <a:bodyPr/>
          <a:lstStyle>
            <a:lvl1pPr marL="0" indent="0" algn="ctr">
              <a:buNone/>
              <a:defRPr b="1" i="0">
                <a:solidFill>
                  <a:schemeClr val="bg1"/>
                </a:solidFill>
                <a:latin typeface="Proxima Nova Rg" panose="02000506030000020004" pitchFamily="2" charset="0"/>
              </a:defRPr>
            </a:lvl1pPr>
          </a:lstStyle>
          <a:p>
            <a:pPr lvl="0"/>
            <a:r>
              <a:rPr lang="en-US" dirty="0"/>
              <a:t>Author</a:t>
            </a:r>
          </a:p>
        </p:txBody>
      </p:sp>
      <p:sp>
        <p:nvSpPr>
          <p:cNvPr id="10" name="Title 1">
            <a:extLst>
              <a:ext uri="{FF2B5EF4-FFF2-40B4-BE49-F238E27FC236}">
                <a16:creationId xmlns:a16="http://schemas.microsoft.com/office/drawing/2014/main" id="{10CFEA6F-993C-48F5-BABF-D2AE4C3AD388}"/>
              </a:ext>
            </a:extLst>
          </p:cNvPr>
          <p:cNvSpPr>
            <a:spLocks noGrp="1"/>
          </p:cNvSpPr>
          <p:nvPr>
            <p:ph type="ctrTitle" hasCustomPrompt="1"/>
          </p:nvPr>
        </p:nvSpPr>
        <p:spPr>
          <a:xfrm>
            <a:off x="1519239" y="2355273"/>
            <a:ext cx="9144000" cy="1854262"/>
          </a:xfrm>
          <a:prstGeom prst="roundRect">
            <a:avLst/>
          </a:prstGeom>
          <a:solidFill>
            <a:schemeClr val="bg1">
              <a:alpha val="50000"/>
            </a:schemeClr>
          </a:solidFill>
        </p:spPr>
        <p:txBody>
          <a:bodyPr anchor="ctr"/>
          <a:lstStyle>
            <a:lvl1pPr algn="ctr">
              <a:defRPr sz="6000" b="1" i="0">
                <a:solidFill>
                  <a:schemeClr val="bg1"/>
                </a:solidFill>
                <a:latin typeface="Proxima Nova Rg" panose="02000506030000020004" pitchFamily="2" charset="0"/>
              </a:defRPr>
            </a:lvl1pPr>
          </a:lstStyle>
          <a:p>
            <a:r>
              <a:rPr lang="en-US" dirty="0"/>
              <a:t>Quote – Option 1 Monogram</a:t>
            </a:r>
          </a:p>
        </p:txBody>
      </p:sp>
    </p:spTree>
    <p:extLst>
      <p:ext uri="{BB962C8B-B14F-4D97-AF65-F5344CB8AC3E}">
        <p14:creationId xmlns:p14="http://schemas.microsoft.com/office/powerpoint/2010/main" val="3436819873"/>
      </p:ext>
    </p:extLst>
  </p:cSld>
  <p:clrMapOvr>
    <a:masterClrMapping/>
  </p:clrMapOvr>
  <p:hf hdr="0" ftr="0" dt="0"/>
  <p:extLst>
    <p:ext uri="{DCECCB84-F9BA-43D5-87BE-67443E8EF086}">
      <p15:sldGuideLst xmlns:p15="http://schemas.microsoft.com/office/powerpoint/2012/main">
        <p15:guide id="1" orient="horz" pos="1474">
          <p15:clr>
            <a:srgbClr val="FBAE40"/>
          </p15:clr>
        </p15:guide>
        <p15:guide id="2" pos="957">
          <p15:clr>
            <a:srgbClr val="FBAE40"/>
          </p15:clr>
        </p15:guide>
        <p15:guide id="3" pos="6727">
          <p15:clr>
            <a:srgbClr val="FBAE40"/>
          </p15:clr>
        </p15:guide>
        <p15:guide id="4" pos="3840">
          <p15:clr>
            <a:srgbClr val="FBAE40"/>
          </p15:clr>
        </p15:guide>
        <p15:guide id="5" orient="horz" pos="2651">
          <p15:clr>
            <a:srgbClr val="FBAE40"/>
          </p15:clr>
        </p15:guide>
        <p15:guide id="6" orient="horz" pos="3049">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 Option 1 - Picture Background">
    <p:bg>
      <p:bgPr>
        <a:solidFill>
          <a:srgbClr val="C2C2DE">
            <a:alpha val="0"/>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9FE4E7-27F4-8BBB-41D6-FFF0AEFA341C}"/>
              </a:ext>
            </a:extLst>
          </p:cNvPr>
          <p:cNvSpPr/>
          <p:nvPr/>
        </p:nvSpPr>
        <p:spPr>
          <a:xfrm>
            <a:off x="0" y="0"/>
            <a:ext cx="12192000" cy="6858000"/>
          </a:xfrm>
          <a:prstGeom prst="rect">
            <a:avLst/>
          </a:prstGeom>
          <a:gradFill>
            <a:gsLst>
              <a:gs pos="70000">
                <a:srgbClr val="6262A8">
                  <a:alpha val="50000"/>
                </a:srgbClr>
              </a:gs>
              <a:gs pos="100000">
                <a:srgbClr val="C2C2DE">
                  <a:alpha val="25000"/>
                </a:srgbClr>
              </a:gs>
              <a:gs pos="36000">
                <a:srgbClr val="333F8E">
                  <a:alpha val="75000"/>
                </a:srgbClr>
              </a:gs>
            </a:gsLst>
            <a:lin ang="1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36FC2C5F-A5E4-3C43-ABB2-297B20BE2613}"/>
              </a:ext>
            </a:extLst>
          </p:cNvPr>
          <p:cNvSpPr txBox="1"/>
          <p:nvPr/>
        </p:nvSpPr>
        <p:spPr>
          <a:xfrm>
            <a:off x="-3" y="-426745"/>
            <a:ext cx="12192003" cy="307777"/>
          </a:xfrm>
          <a:prstGeom prst="rect">
            <a:avLst/>
          </a:prstGeom>
          <a:solidFill>
            <a:schemeClr val="bg1"/>
          </a:solidFill>
        </p:spPr>
        <p:txBody>
          <a:bodyPr wrap="square" rtlCol="0">
            <a:spAutoFit/>
          </a:bodyPr>
          <a:lstStyle/>
          <a:p>
            <a:pPr algn="ctr"/>
            <a:r>
              <a:rPr lang="pl-PL" sz="1400" dirty="0">
                <a:solidFill>
                  <a:schemeClr val="accent2"/>
                </a:solidFill>
                <a:latin typeface="Proxima Nova Rg" panose="02000506030000020004" pitchFamily="50" charset="0"/>
              </a:rPr>
              <a:t>To insert a background image, right-click on the slide – select FORMAT BACKGROUND &gt; Picture or texture fill</a:t>
            </a:r>
            <a:endParaRPr lang="bg-BG" sz="1400" dirty="0">
              <a:solidFill>
                <a:schemeClr val="accent2"/>
              </a:solidFill>
              <a:latin typeface="Proxima Nova Rg" panose="02000506030000020004" pitchFamily="50" charset="0"/>
            </a:endParaRPr>
          </a:p>
        </p:txBody>
      </p:sp>
      <p:sp>
        <p:nvSpPr>
          <p:cNvPr id="15" name="Subtitle 2">
            <a:extLst>
              <a:ext uri="{FF2B5EF4-FFF2-40B4-BE49-F238E27FC236}">
                <a16:creationId xmlns:a16="http://schemas.microsoft.com/office/drawing/2014/main" id="{E13A2D67-91F3-2946-BCCD-7D3373EEB483}"/>
              </a:ext>
            </a:extLst>
          </p:cNvPr>
          <p:cNvSpPr txBox="1">
            <a:spLocks/>
          </p:cNvSpPr>
          <p:nvPr/>
        </p:nvSpPr>
        <p:spPr>
          <a:xfrm>
            <a:off x="10614212" y="4013434"/>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Rg"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Rg"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Rg"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500" b="1" i="0" dirty="0">
                <a:solidFill>
                  <a:srgbClr val="D31145"/>
                </a:solidFill>
                <a:latin typeface="Proxima Nova Rg" panose="02000506030000020004" pitchFamily="2" charset="0"/>
              </a:rPr>
              <a:t>”</a:t>
            </a:r>
          </a:p>
        </p:txBody>
      </p:sp>
      <p:sp>
        <p:nvSpPr>
          <p:cNvPr id="16" name="Subtitle 2">
            <a:extLst>
              <a:ext uri="{FF2B5EF4-FFF2-40B4-BE49-F238E27FC236}">
                <a16:creationId xmlns:a16="http://schemas.microsoft.com/office/drawing/2014/main" id="{33F74712-47DD-D445-BB61-E4279010D2FD}"/>
              </a:ext>
            </a:extLst>
          </p:cNvPr>
          <p:cNvSpPr txBox="1">
            <a:spLocks/>
          </p:cNvSpPr>
          <p:nvPr/>
        </p:nvSpPr>
        <p:spPr>
          <a:xfrm>
            <a:off x="876289" y="1738906"/>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Rg"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Rg"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Rg"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1500" b="1" i="0" dirty="0">
                <a:solidFill>
                  <a:srgbClr val="D31145"/>
                </a:solidFill>
                <a:latin typeface="Proxima Nova Rg" panose="02000506030000020004" pitchFamily="2" charset="0"/>
              </a:rPr>
              <a:t>“</a:t>
            </a:r>
          </a:p>
        </p:txBody>
      </p:sp>
      <p:sp>
        <p:nvSpPr>
          <p:cNvPr id="17"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1" y="4834378"/>
            <a:ext cx="9144000" cy="544513"/>
          </a:xfrm>
        </p:spPr>
        <p:txBody>
          <a:bodyPr/>
          <a:lstStyle>
            <a:lvl1pPr marL="0" indent="0" algn="ctr">
              <a:buNone/>
              <a:defRPr b="0" i="0">
                <a:solidFill>
                  <a:schemeClr val="bg1"/>
                </a:solidFill>
                <a:latin typeface="Proxima Nova Rg" panose="02000506030000020004" pitchFamily="2" charset="0"/>
              </a:defRPr>
            </a:lvl1pPr>
          </a:lstStyle>
          <a:p>
            <a:pPr lvl="0"/>
            <a:r>
              <a:rPr lang="en-US" dirty="0"/>
              <a:t>Author</a:t>
            </a:r>
          </a:p>
        </p:txBody>
      </p:sp>
      <p:sp>
        <p:nvSpPr>
          <p:cNvPr id="8" name="Title 1">
            <a:extLst>
              <a:ext uri="{FF2B5EF4-FFF2-40B4-BE49-F238E27FC236}">
                <a16:creationId xmlns:a16="http://schemas.microsoft.com/office/drawing/2014/main" id="{C92F1E1E-9164-4ECD-A2F5-BF1183861FD4}"/>
              </a:ext>
            </a:extLst>
          </p:cNvPr>
          <p:cNvSpPr>
            <a:spLocks noGrp="1"/>
          </p:cNvSpPr>
          <p:nvPr>
            <p:ph type="ctrTitle" hasCustomPrompt="1"/>
          </p:nvPr>
        </p:nvSpPr>
        <p:spPr>
          <a:xfrm>
            <a:off x="1519239" y="2355273"/>
            <a:ext cx="9144000" cy="1854262"/>
          </a:xfrm>
          <a:prstGeom prst="roundRect">
            <a:avLst/>
          </a:prstGeom>
          <a:solidFill>
            <a:srgbClr val="333F8E">
              <a:alpha val="50000"/>
            </a:srgbClr>
          </a:solidFill>
        </p:spPr>
        <p:txBody>
          <a:bodyPr anchor="ctr"/>
          <a:lstStyle>
            <a:lvl1pPr algn="ctr">
              <a:defRPr sz="6000" b="1" i="0">
                <a:solidFill>
                  <a:schemeClr val="bg1"/>
                </a:solidFill>
                <a:latin typeface="Proxima Nova Rg" panose="02000506030000020004" pitchFamily="2" charset="0"/>
              </a:defRPr>
            </a:lvl1pPr>
          </a:lstStyle>
          <a:p>
            <a:r>
              <a:rPr lang="en-US" dirty="0"/>
              <a:t>Quote – Option 1 </a:t>
            </a:r>
            <a:br>
              <a:rPr lang="en-US" dirty="0"/>
            </a:br>
            <a:r>
              <a:rPr lang="en-US" dirty="0"/>
              <a:t>Picture Background</a:t>
            </a:r>
          </a:p>
        </p:txBody>
      </p:sp>
    </p:spTree>
    <p:extLst>
      <p:ext uri="{BB962C8B-B14F-4D97-AF65-F5344CB8AC3E}">
        <p14:creationId xmlns:p14="http://schemas.microsoft.com/office/powerpoint/2010/main" val="4076104453"/>
      </p:ext>
    </p:extLst>
  </p:cSld>
  <p:clrMapOvr>
    <a:masterClrMapping/>
  </p:clrMapOvr>
  <p:hf hdr="0" ftr="0" dt="0"/>
  <p:extLst>
    <p:ext uri="{DCECCB84-F9BA-43D5-87BE-67443E8EF086}">
      <p15:sldGuideLst xmlns:p15="http://schemas.microsoft.com/office/powerpoint/2012/main">
        <p15:guide id="1" pos="6727">
          <p15:clr>
            <a:srgbClr val="FBAE40"/>
          </p15:clr>
        </p15:guide>
        <p15:guide id="2" orient="horz" pos="2651">
          <p15:clr>
            <a:srgbClr val="FBAE40"/>
          </p15:clr>
        </p15:guide>
        <p15:guide id="3" orient="horz" pos="3049">
          <p15:clr>
            <a:srgbClr val="FBAE40"/>
          </p15:clr>
        </p15:guide>
        <p15:guide id="4" orient="horz" pos="1474">
          <p15:clr>
            <a:srgbClr val="FBAE40"/>
          </p15:clr>
        </p15:guide>
        <p15:guide id="5" pos="949">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 Option 2">
    <p:bg>
      <p:bgPr>
        <a:solidFill>
          <a:srgbClr val="6262A8">
            <a:alpha val="0"/>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A6CD70-23A6-B649-E2A2-0E3FAFB2073C}"/>
              </a:ext>
            </a:extLst>
          </p:cNvPr>
          <p:cNvSpPr/>
          <p:nvPr/>
        </p:nvSpPr>
        <p:spPr>
          <a:xfrm>
            <a:off x="0" y="0"/>
            <a:ext cx="12192000" cy="6858000"/>
          </a:xfrm>
          <a:prstGeom prst="rect">
            <a:avLst/>
          </a:prstGeom>
          <a:solidFill>
            <a:srgbClr val="333F8E">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Subtitle 2">
            <a:extLst>
              <a:ext uri="{FF2B5EF4-FFF2-40B4-BE49-F238E27FC236}">
                <a16:creationId xmlns:a16="http://schemas.microsoft.com/office/drawing/2014/main" id="{E13A2D67-91F3-2946-BCCD-7D3373EEB483}"/>
              </a:ext>
            </a:extLst>
          </p:cNvPr>
          <p:cNvSpPr txBox="1">
            <a:spLocks/>
          </p:cNvSpPr>
          <p:nvPr/>
        </p:nvSpPr>
        <p:spPr>
          <a:xfrm>
            <a:off x="10614212" y="4013434"/>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Rg"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Rg"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Rg"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500" b="1" i="0" dirty="0">
                <a:solidFill>
                  <a:srgbClr val="333F8E"/>
                </a:solidFill>
                <a:latin typeface="Proxima Nova Rg" panose="02000506030000020004" pitchFamily="2" charset="0"/>
              </a:rPr>
              <a:t>”</a:t>
            </a:r>
          </a:p>
        </p:txBody>
      </p:sp>
      <p:sp>
        <p:nvSpPr>
          <p:cNvPr id="11" name="Subtitle 2">
            <a:extLst>
              <a:ext uri="{FF2B5EF4-FFF2-40B4-BE49-F238E27FC236}">
                <a16:creationId xmlns:a16="http://schemas.microsoft.com/office/drawing/2014/main" id="{33F74712-47DD-D445-BB61-E4279010D2FD}"/>
              </a:ext>
            </a:extLst>
          </p:cNvPr>
          <p:cNvSpPr txBox="1">
            <a:spLocks/>
          </p:cNvSpPr>
          <p:nvPr/>
        </p:nvSpPr>
        <p:spPr>
          <a:xfrm>
            <a:off x="876289" y="1738906"/>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Rg"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Rg"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Rg"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1500" b="1" i="0" dirty="0">
                <a:solidFill>
                  <a:srgbClr val="333F8E"/>
                </a:solidFill>
                <a:latin typeface="Proxima Nova Rg" panose="02000506030000020004" pitchFamily="2" charset="0"/>
              </a:rPr>
              <a:t>“</a:t>
            </a:r>
          </a:p>
        </p:txBody>
      </p:sp>
      <p:sp>
        <p:nvSpPr>
          <p:cNvPr id="12"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0" y="4825911"/>
            <a:ext cx="9144000" cy="544513"/>
          </a:xfrm>
        </p:spPr>
        <p:txBody>
          <a:bodyPr/>
          <a:lstStyle>
            <a:lvl1pPr marL="0" indent="0" algn="ctr">
              <a:buFont typeface="Arial" charset="0"/>
              <a:buNone/>
              <a:defRPr b="0" i="0">
                <a:solidFill>
                  <a:srgbClr val="333F8E"/>
                </a:solidFill>
                <a:latin typeface="Proxima Nova Rg" panose="02000506030000020004" pitchFamily="2" charset="0"/>
              </a:defRPr>
            </a:lvl1pPr>
          </a:lstStyle>
          <a:p>
            <a:pPr lvl="0"/>
            <a:r>
              <a:rPr lang="en-US" dirty="0"/>
              <a:t>Author</a:t>
            </a:r>
          </a:p>
        </p:txBody>
      </p:sp>
      <p:sp>
        <p:nvSpPr>
          <p:cNvPr id="10" name="Title 1">
            <a:extLst>
              <a:ext uri="{FF2B5EF4-FFF2-40B4-BE49-F238E27FC236}">
                <a16:creationId xmlns:a16="http://schemas.microsoft.com/office/drawing/2014/main" id="{1903D931-FCAA-4277-9747-EAD0E46B91A8}"/>
              </a:ext>
            </a:extLst>
          </p:cNvPr>
          <p:cNvSpPr>
            <a:spLocks noGrp="1"/>
          </p:cNvSpPr>
          <p:nvPr>
            <p:ph type="ctrTitle" hasCustomPrompt="1"/>
          </p:nvPr>
        </p:nvSpPr>
        <p:spPr>
          <a:xfrm>
            <a:off x="1519239" y="2355273"/>
            <a:ext cx="9144000" cy="1854262"/>
          </a:xfrm>
        </p:spPr>
        <p:txBody>
          <a:bodyPr anchor="ctr"/>
          <a:lstStyle>
            <a:lvl1pPr algn="ctr">
              <a:defRPr sz="6000" b="1" i="0">
                <a:solidFill>
                  <a:schemeClr val="bg1"/>
                </a:solidFill>
                <a:latin typeface="Proxima Nova Rg" panose="02000506030000020004" pitchFamily="2" charset="0"/>
              </a:defRPr>
            </a:lvl1pPr>
          </a:lstStyle>
          <a:p>
            <a:r>
              <a:rPr lang="en-US" dirty="0"/>
              <a:t>Quote – Option 2</a:t>
            </a:r>
          </a:p>
        </p:txBody>
      </p:sp>
    </p:spTree>
    <p:extLst>
      <p:ext uri="{BB962C8B-B14F-4D97-AF65-F5344CB8AC3E}">
        <p14:creationId xmlns:p14="http://schemas.microsoft.com/office/powerpoint/2010/main" val="3424729894"/>
      </p:ext>
    </p:extLst>
  </p:cSld>
  <p:clrMapOvr>
    <a:masterClrMapping/>
  </p:clrMapOvr>
  <p:hf hdr="0" ftr="0" dt="0"/>
  <p:extLst>
    <p:ext uri="{DCECCB84-F9BA-43D5-87BE-67443E8EF086}">
      <p15:sldGuideLst xmlns:p15="http://schemas.microsoft.com/office/powerpoint/2012/main">
        <p15:guide id="1" pos="6717">
          <p15:clr>
            <a:srgbClr val="FBAE40"/>
          </p15:clr>
        </p15:guide>
        <p15:guide id="2" orient="horz" pos="3041">
          <p15:clr>
            <a:srgbClr val="FBAE40"/>
          </p15:clr>
        </p15:guide>
        <p15:guide id="3" pos="957">
          <p15:clr>
            <a:srgbClr val="FBAE40"/>
          </p15:clr>
        </p15:guide>
        <p15:guide id="4" orient="horz" pos="2651">
          <p15:clr>
            <a:srgbClr val="FBAE40"/>
          </p15:clr>
        </p15:guide>
        <p15:guide id="5" orient="horz" pos="148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 Option 2 - Monogra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E13A2D67-91F3-2946-BCCD-7D3373EEB483}"/>
              </a:ext>
            </a:extLst>
          </p:cNvPr>
          <p:cNvSpPr txBox="1">
            <a:spLocks/>
          </p:cNvSpPr>
          <p:nvPr/>
        </p:nvSpPr>
        <p:spPr>
          <a:xfrm>
            <a:off x="10614212" y="4013434"/>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Rg"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Rg"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Rg"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500" b="1" i="0" dirty="0">
                <a:solidFill>
                  <a:schemeClr val="bg1"/>
                </a:solidFill>
                <a:latin typeface="Proxima Nova Rg" panose="02000506030000020004" pitchFamily="2" charset="0"/>
              </a:rPr>
              <a:t>”</a:t>
            </a:r>
          </a:p>
        </p:txBody>
      </p:sp>
      <p:sp>
        <p:nvSpPr>
          <p:cNvPr id="12" name="Subtitle 2">
            <a:extLst>
              <a:ext uri="{FF2B5EF4-FFF2-40B4-BE49-F238E27FC236}">
                <a16:creationId xmlns:a16="http://schemas.microsoft.com/office/drawing/2014/main" id="{33F74712-47DD-D445-BB61-E4279010D2FD}"/>
              </a:ext>
            </a:extLst>
          </p:cNvPr>
          <p:cNvSpPr txBox="1">
            <a:spLocks/>
          </p:cNvSpPr>
          <p:nvPr/>
        </p:nvSpPr>
        <p:spPr>
          <a:xfrm>
            <a:off x="876289" y="1738906"/>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Rg"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Rg"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Rg"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1500" b="1" i="0" dirty="0">
                <a:solidFill>
                  <a:schemeClr val="bg1"/>
                </a:solidFill>
                <a:latin typeface="Proxima Nova Rg" panose="02000506030000020004" pitchFamily="2" charset="0"/>
              </a:rPr>
              <a:t>“</a:t>
            </a:r>
          </a:p>
        </p:txBody>
      </p:sp>
      <p:sp>
        <p:nvSpPr>
          <p:cNvPr id="13"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0" y="4825911"/>
            <a:ext cx="9144000" cy="544513"/>
          </a:xfrm>
        </p:spPr>
        <p:txBody>
          <a:bodyPr/>
          <a:lstStyle>
            <a:lvl1pPr marL="0" indent="0" algn="ctr">
              <a:buFont typeface="Arial" charset="0"/>
              <a:buNone/>
              <a:defRPr b="0" i="0">
                <a:solidFill>
                  <a:schemeClr val="accent2"/>
                </a:solidFill>
                <a:latin typeface="Proxima Nova Rg" panose="02000506030000020004" pitchFamily="2" charset="0"/>
              </a:defRPr>
            </a:lvl1pPr>
          </a:lstStyle>
          <a:p>
            <a:pPr lvl="0"/>
            <a:r>
              <a:rPr lang="en-US" dirty="0"/>
              <a:t>Author</a:t>
            </a:r>
          </a:p>
        </p:txBody>
      </p:sp>
      <p:sp>
        <p:nvSpPr>
          <p:cNvPr id="10" name="Title 1">
            <a:extLst>
              <a:ext uri="{FF2B5EF4-FFF2-40B4-BE49-F238E27FC236}">
                <a16:creationId xmlns:a16="http://schemas.microsoft.com/office/drawing/2014/main" id="{30154A64-3E18-4B3A-9175-6FA1501DBECA}"/>
              </a:ext>
            </a:extLst>
          </p:cNvPr>
          <p:cNvSpPr>
            <a:spLocks noGrp="1"/>
          </p:cNvSpPr>
          <p:nvPr>
            <p:ph type="ctrTitle" hasCustomPrompt="1"/>
          </p:nvPr>
        </p:nvSpPr>
        <p:spPr>
          <a:xfrm>
            <a:off x="1519239" y="2355273"/>
            <a:ext cx="9144000" cy="1854262"/>
          </a:xfrm>
          <a:prstGeom prst="roundRect">
            <a:avLst/>
          </a:prstGeom>
          <a:solidFill>
            <a:srgbClr val="333F8E">
              <a:alpha val="50000"/>
            </a:srgbClr>
          </a:solidFill>
        </p:spPr>
        <p:txBody>
          <a:bodyPr anchor="ctr"/>
          <a:lstStyle>
            <a:lvl1pPr algn="ctr">
              <a:defRPr sz="6000" b="1" i="0">
                <a:solidFill>
                  <a:schemeClr val="bg1"/>
                </a:solidFill>
                <a:latin typeface="Proxima Nova Rg" panose="02000506030000020004" pitchFamily="2" charset="0"/>
              </a:defRPr>
            </a:lvl1pPr>
          </a:lstStyle>
          <a:p>
            <a:r>
              <a:rPr lang="en-US" dirty="0"/>
              <a:t>Quote – Option 2 Monogram</a:t>
            </a:r>
          </a:p>
        </p:txBody>
      </p:sp>
    </p:spTree>
    <p:extLst>
      <p:ext uri="{BB962C8B-B14F-4D97-AF65-F5344CB8AC3E}">
        <p14:creationId xmlns:p14="http://schemas.microsoft.com/office/powerpoint/2010/main" val="199748557"/>
      </p:ext>
    </p:extLst>
  </p:cSld>
  <p:clrMapOvr>
    <a:masterClrMapping/>
  </p:clrMapOvr>
  <p:hf hdr="0" ftr="0" dt="0"/>
  <p:extLst>
    <p:ext uri="{DCECCB84-F9BA-43D5-87BE-67443E8EF086}">
      <p15:sldGuideLst xmlns:p15="http://schemas.microsoft.com/office/powerpoint/2012/main">
        <p15:guide id="1" pos="6717">
          <p15:clr>
            <a:srgbClr val="FBAE40"/>
          </p15:clr>
        </p15:guide>
        <p15:guide id="2" orient="horz" pos="1474">
          <p15:clr>
            <a:srgbClr val="FBAE40"/>
          </p15:clr>
        </p15:guide>
        <p15:guide id="3" orient="horz" pos="2651">
          <p15:clr>
            <a:srgbClr val="FBAE40"/>
          </p15:clr>
        </p15:guide>
        <p15:guide id="4" pos="949">
          <p15:clr>
            <a:srgbClr val="FBAE40"/>
          </p15:clr>
        </p15:guide>
        <p15:guide id="5" orient="horz" pos="304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 Option 2 - Picture Background">
    <p:bg>
      <p:bgPr>
        <a:solidFill>
          <a:srgbClr val="6262A8">
            <a:alpha val="0"/>
          </a:srgb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E6F155-D37D-4134-4C9B-048954281E51}"/>
              </a:ext>
            </a:extLst>
          </p:cNvPr>
          <p:cNvSpPr/>
          <p:nvPr/>
        </p:nvSpPr>
        <p:spPr>
          <a:xfrm>
            <a:off x="0" y="0"/>
            <a:ext cx="12192000" cy="6858000"/>
          </a:xfrm>
          <a:prstGeom prst="rect">
            <a:avLst/>
          </a:prstGeom>
          <a:solidFill>
            <a:srgbClr val="333F8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1E5C3496-6102-5741-9EDB-99E97DA03433}"/>
              </a:ext>
            </a:extLst>
          </p:cNvPr>
          <p:cNvSpPr txBox="1"/>
          <p:nvPr/>
        </p:nvSpPr>
        <p:spPr>
          <a:xfrm>
            <a:off x="-3" y="-426745"/>
            <a:ext cx="12192003" cy="307777"/>
          </a:xfrm>
          <a:prstGeom prst="rect">
            <a:avLst/>
          </a:prstGeom>
          <a:solidFill>
            <a:schemeClr val="bg1"/>
          </a:solidFill>
        </p:spPr>
        <p:txBody>
          <a:bodyPr wrap="square" rtlCol="0">
            <a:spAutoFit/>
          </a:bodyPr>
          <a:lstStyle/>
          <a:p>
            <a:pPr algn="ctr"/>
            <a:r>
              <a:rPr lang="pl-PL" sz="1400" dirty="0">
                <a:solidFill>
                  <a:schemeClr val="accent2"/>
                </a:solidFill>
                <a:latin typeface="Proxima Nova Rg" panose="02000506030000020004" pitchFamily="50" charset="0"/>
              </a:rPr>
              <a:t>To insert a background image, right-click on the slide – select FORMAT BACKGROUND &gt; Picture or texture fill</a:t>
            </a:r>
            <a:endParaRPr lang="bg-BG" sz="1400" dirty="0">
              <a:solidFill>
                <a:schemeClr val="accent2"/>
              </a:solidFill>
              <a:latin typeface="Proxima Nova Rg" panose="02000506030000020004" pitchFamily="50" charset="0"/>
            </a:endParaRPr>
          </a:p>
        </p:txBody>
      </p:sp>
      <p:sp>
        <p:nvSpPr>
          <p:cNvPr id="13" name="Subtitle 2">
            <a:extLst>
              <a:ext uri="{FF2B5EF4-FFF2-40B4-BE49-F238E27FC236}">
                <a16:creationId xmlns:a16="http://schemas.microsoft.com/office/drawing/2014/main" id="{E13A2D67-91F3-2946-BCCD-7D3373EEB483}"/>
              </a:ext>
            </a:extLst>
          </p:cNvPr>
          <p:cNvSpPr txBox="1">
            <a:spLocks/>
          </p:cNvSpPr>
          <p:nvPr/>
        </p:nvSpPr>
        <p:spPr>
          <a:xfrm>
            <a:off x="10614212" y="4013434"/>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Rg"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Rg"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Rg"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1500" b="1" i="0" dirty="0">
                <a:solidFill>
                  <a:srgbClr val="C00000"/>
                </a:solidFill>
                <a:latin typeface="Proxima Nova Rg" panose="02000506030000020004" pitchFamily="2" charset="0"/>
              </a:rPr>
              <a:t>”</a:t>
            </a:r>
          </a:p>
        </p:txBody>
      </p:sp>
      <p:sp>
        <p:nvSpPr>
          <p:cNvPr id="14" name="Subtitle 2">
            <a:extLst>
              <a:ext uri="{FF2B5EF4-FFF2-40B4-BE49-F238E27FC236}">
                <a16:creationId xmlns:a16="http://schemas.microsoft.com/office/drawing/2014/main" id="{33F74712-47DD-D445-BB61-E4279010D2FD}"/>
              </a:ext>
            </a:extLst>
          </p:cNvPr>
          <p:cNvSpPr txBox="1">
            <a:spLocks/>
          </p:cNvSpPr>
          <p:nvPr/>
        </p:nvSpPr>
        <p:spPr>
          <a:xfrm>
            <a:off x="876289" y="1738906"/>
            <a:ext cx="710184" cy="62721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rgbClr val="006241"/>
              </a:buClr>
              <a:buFont typeface="Arial" panose="020B0604020202020204" pitchFamily="34" charset="0"/>
              <a:buNone/>
              <a:defRPr sz="11500" b="1" kern="1200">
                <a:solidFill>
                  <a:schemeClr val="accent3"/>
                </a:solidFill>
                <a:latin typeface="Proxima Nova Rg" panose="02000506030000020004" pitchFamily="2" charset="0"/>
                <a:ea typeface="+mn-ea"/>
                <a:cs typeface="+mn-cs"/>
              </a:defRPr>
            </a:lvl1pPr>
            <a:lvl2pPr marL="457200" indent="0" algn="ctr" defTabSz="914400" rtl="0" eaLnBrk="1" latinLnBrk="0" hangingPunct="1">
              <a:lnSpc>
                <a:spcPct val="90000"/>
              </a:lnSpc>
              <a:spcBef>
                <a:spcPts val="500"/>
              </a:spcBef>
              <a:buClr>
                <a:srgbClr val="006241"/>
              </a:buClr>
              <a:buFont typeface="Arial" panose="020B0604020202020204" pitchFamily="34" charset="0"/>
              <a:buNone/>
              <a:defRPr sz="2000" kern="1200">
                <a:solidFill>
                  <a:schemeClr val="tx1"/>
                </a:solidFill>
                <a:latin typeface="Proxima Nova Rg" panose="02000506030000020004" pitchFamily="2" charset="0"/>
                <a:ea typeface="+mn-ea"/>
                <a:cs typeface="+mn-cs"/>
              </a:defRPr>
            </a:lvl2pPr>
            <a:lvl3pPr marL="914400" indent="0" algn="ctr" defTabSz="914400" rtl="0" eaLnBrk="1" latinLnBrk="0" hangingPunct="1">
              <a:lnSpc>
                <a:spcPct val="90000"/>
              </a:lnSpc>
              <a:spcBef>
                <a:spcPts val="500"/>
              </a:spcBef>
              <a:buClr>
                <a:srgbClr val="006241"/>
              </a:buClr>
              <a:buFont typeface="Arial" panose="020B0604020202020204" pitchFamily="34" charset="0"/>
              <a:buNone/>
              <a:defRPr sz="1800" kern="1200">
                <a:solidFill>
                  <a:schemeClr val="tx1"/>
                </a:solidFill>
                <a:latin typeface="Proxima Nova Rg" panose="02000506030000020004" pitchFamily="2" charset="0"/>
                <a:ea typeface="+mn-ea"/>
                <a:cs typeface="+mn-cs"/>
              </a:defRPr>
            </a:lvl3pPr>
            <a:lvl4pPr marL="13716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4pPr>
            <a:lvl5pPr marL="1828800" indent="0" algn="ctr" defTabSz="914400" rtl="0" eaLnBrk="1" latinLnBrk="0" hangingPunct="1">
              <a:lnSpc>
                <a:spcPct val="90000"/>
              </a:lnSpc>
              <a:spcBef>
                <a:spcPts val="500"/>
              </a:spcBef>
              <a:buClr>
                <a:srgbClr val="006241"/>
              </a:buClr>
              <a:buFont typeface="Arial" panose="020B0604020202020204" pitchFamily="34" charset="0"/>
              <a:buNone/>
              <a:defRPr sz="1600" kern="1200">
                <a:solidFill>
                  <a:schemeClr val="tx1"/>
                </a:solidFill>
                <a:latin typeface="Proxima Nova Rg" panose="02000506030000020004"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1500" b="1" i="0" dirty="0">
                <a:solidFill>
                  <a:srgbClr val="C00000"/>
                </a:solidFill>
                <a:latin typeface="Proxima Nova Rg" panose="02000506030000020004" pitchFamily="2" charset="0"/>
              </a:rPr>
              <a:t>“</a:t>
            </a:r>
          </a:p>
        </p:txBody>
      </p:sp>
      <p:sp>
        <p:nvSpPr>
          <p:cNvPr id="15" name="Text Placeholder 4">
            <a:extLst>
              <a:ext uri="{FF2B5EF4-FFF2-40B4-BE49-F238E27FC236}">
                <a16:creationId xmlns:a16="http://schemas.microsoft.com/office/drawing/2014/main" id="{4D460897-86D1-9049-AD57-04D2E0921B7C}"/>
              </a:ext>
            </a:extLst>
          </p:cNvPr>
          <p:cNvSpPr>
            <a:spLocks noGrp="1"/>
          </p:cNvSpPr>
          <p:nvPr>
            <p:ph type="body" sz="quarter" idx="10" hasCustomPrompt="1"/>
          </p:nvPr>
        </p:nvSpPr>
        <p:spPr>
          <a:xfrm>
            <a:off x="1524000" y="4825911"/>
            <a:ext cx="9144000" cy="544513"/>
          </a:xfrm>
        </p:spPr>
        <p:txBody>
          <a:bodyPr/>
          <a:lstStyle>
            <a:lvl1pPr marL="0" indent="0" algn="ctr">
              <a:buFont typeface="Arial" charset="0"/>
              <a:buNone/>
              <a:defRPr b="0" i="0">
                <a:solidFill>
                  <a:schemeClr val="bg1"/>
                </a:solidFill>
                <a:latin typeface="Proxima Nova Rg" panose="02000506030000020004" pitchFamily="2" charset="0"/>
              </a:defRPr>
            </a:lvl1pPr>
          </a:lstStyle>
          <a:p>
            <a:pPr lvl="0"/>
            <a:r>
              <a:rPr lang="en-US" dirty="0"/>
              <a:t>Author</a:t>
            </a:r>
          </a:p>
        </p:txBody>
      </p:sp>
      <p:sp>
        <p:nvSpPr>
          <p:cNvPr id="8" name="Title 1">
            <a:extLst>
              <a:ext uri="{FF2B5EF4-FFF2-40B4-BE49-F238E27FC236}">
                <a16:creationId xmlns:a16="http://schemas.microsoft.com/office/drawing/2014/main" id="{93C43EA4-87C9-4342-86BE-4322339295CF}"/>
              </a:ext>
            </a:extLst>
          </p:cNvPr>
          <p:cNvSpPr>
            <a:spLocks noGrp="1"/>
          </p:cNvSpPr>
          <p:nvPr>
            <p:ph type="ctrTitle" hasCustomPrompt="1"/>
          </p:nvPr>
        </p:nvSpPr>
        <p:spPr>
          <a:xfrm>
            <a:off x="1519239" y="2355273"/>
            <a:ext cx="9144000" cy="1854262"/>
          </a:xfrm>
        </p:spPr>
        <p:txBody>
          <a:bodyPr anchor="ctr"/>
          <a:lstStyle>
            <a:lvl1pPr algn="ctr">
              <a:defRPr sz="6000" b="1" i="0">
                <a:solidFill>
                  <a:schemeClr val="bg1"/>
                </a:solidFill>
                <a:latin typeface="Proxima Nova Rg" panose="02000506030000020004" pitchFamily="2" charset="0"/>
              </a:defRPr>
            </a:lvl1pPr>
          </a:lstStyle>
          <a:p>
            <a:r>
              <a:rPr lang="en-US" dirty="0"/>
              <a:t>Quote – Option 2 </a:t>
            </a:r>
            <a:br>
              <a:rPr lang="en-US" dirty="0"/>
            </a:br>
            <a:r>
              <a:rPr lang="en-US" dirty="0"/>
              <a:t>Picture Background</a:t>
            </a:r>
          </a:p>
        </p:txBody>
      </p:sp>
    </p:spTree>
    <p:extLst>
      <p:ext uri="{BB962C8B-B14F-4D97-AF65-F5344CB8AC3E}">
        <p14:creationId xmlns:p14="http://schemas.microsoft.com/office/powerpoint/2010/main" val="915202233"/>
      </p:ext>
    </p:extLst>
  </p:cSld>
  <p:clrMapOvr>
    <a:masterClrMapping/>
  </p:clrMapOvr>
  <p:hf hdr="0" ftr="0" dt="0"/>
  <p:extLst>
    <p:ext uri="{DCECCB84-F9BA-43D5-87BE-67443E8EF086}">
      <p15:sldGuideLst xmlns:p15="http://schemas.microsoft.com/office/powerpoint/2012/main">
        <p15:guide id="1" pos="957">
          <p15:clr>
            <a:srgbClr val="FBAE40"/>
          </p15:clr>
        </p15:guide>
        <p15:guide id="2" orient="horz" pos="2651">
          <p15:clr>
            <a:srgbClr val="FBAE40"/>
          </p15:clr>
        </p15:guide>
        <p15:guide id="3" pos="6717">
          <p15:clr>
            <a:srgbClr val="FBAE40"/>
          </p15:clr>
        </p15:guide>
        <p15:guide id="4" orient="horz" pos="1474">
          <p15:clr>
            <a:srgbClr val="FBAE40"/>
          </p15:clr>
        </p15:guide>
        <p15:guide id="5" orient="horz" pos="304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oryboard – 4 Pictures">
    <p:bg>
      <p:bgPr>
        <a:solidFill>
          <a:srgbClr val="C2C2DE">
            <a:alpha val="25000"/>
          </a:srgbClr>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536361" y="1762739"/>
            <a:ext cx="4359731" cy="4618538"/>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Storyboard – 4 Pictures</a:t>
            </a:r>
          </a:p>
        </p:txBody>
      </p:sp>
      <p:sp>
        <p:nvSpPr>
          <p:cNvPr id="15" name="Picture Placeholder 3">
            <a:extLst>
              <a:ext uri="{FF2B5EF4-FFF2-40B4-BE49-F238E27FC236}">
                <a16:creationId xmlns:a16="http://schemas.microsoft.com/office/drawing/2014/main" id="{CC77B04A-66B3-FE4F-8CF2-1B1B16B9343D}"/>
              </a:ext>
            </a:extLst>
          </p:cNvPr>
          <p:cNvSpPr>
            <a:spLocks noGrp="1"/>
          </p:cNvSpPr>
          <p:nvPr>
            <p:ph type="pic" sz="quarter" idx="15"/>
          </p:nvPr>
        </p:nvSpPr>
        <p:spPr>
          <a:xfrm>
            <a:off x="8611569" y="1762738"/>
            <a:ext cx="3044075" cy="4618539"/>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16" name="Picture Placeholder 3">
            <a:extLst>
              <a:ext uri="{FF2B5EF4-FFF2-40B4-BE49-F238E27FC236}">
                <a16:creationId xmlns:a16="http://schemas.microsoft.com/office/drawing/2014/main" id="{21F1406A-D302-0942-B0F0-9C31FDC0B232}"/>
              </a:ext>
            </a:extLst>
          </p:cNvPr>
          <p:cNvSpPr>
            <a:spLocks noGrp="1"/>
          </p:cNvSpPr>
          <p:nvPr>
            <p:ph type="pic" sz="quarter" idx="16"/>
          </p:nvPr>
        </p:nvSpPr>
        <p:spPr>
          <a:xfrm>
            <a:off x="5231793" y="1762745"/>
            <a:ext cx="3044075" cy="2207636"/>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17" name="Picture Placeholder 3">
            <a:extLst>
              <a:ext uri="{FF2B5EF4-FFF2-40B4-BE49-F238E27FC236}">
                <a16:creationId xmlns:a16="http://schemas.microsoft.com/office/drawing/2014/main" id="{F68787C0-3F5F-944B-AD05-6E8E612FC45B}"/>
              </a:ext>
            </a:extLst>
          </p:cNvPr>
          <p:cNvSpPr>
            <a:spLocks noGrp="1"/>
          </p:cNvSpPr>
          <p:nvPr>
            <p:ph type="pic" sz="quarter" idx="17"/>
          </p:nvPr>
        </p:nvSpPr>
        <p:spPr>
          <a:xfrm>
            <a:off x="5231792" y="4173641"/>
            <a:ext cx="3044075" cy="2207636"/>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Tree>
    <p:extLst>
      <p:ext uri="{BB962C8B-B14F-4D97-AF65-F5344CB8AC3E}">
        <p14:creationId xmlns:p14="http://schemas.microsoft.com/office/powerpoint/2010/main" val="2751100555"/>
      </p:ext>
    </p:extLst>
  </p:cSld>
  <p:clrMapOvr>
    <a:masterClrMapping/>
  </p:clrMapOvr>
  <p:hf hdr="0" ftr="0" dt="0"/>
  <p:extLst>
    <p:ext uri="{DCECCB84-F9BA-43D5-87BE-67443E8EF086}">
      <p15:sldGuideLst xmlns:p15="http://schemas.microsoft.com/office/powerpoint/2012/main">
        <p15:guide id="1" pos="339">
          <p15:clr>
            <a:srgbClr val="FBAE40"/>
          </p15:clr>
        </p15:guide>
        <p15:guide id="2" orient="horz" pos="3820">
          <p15:clr>
            <a:srgbClr val="FBAE40"/>
          </p15:clr>
        </p15:guide>
        <p15:guide id="3" pos="7039">
          <p15:clr>
            <a:srgbClr val="FBAE40"/>
          </p15:clr>
        </p15:guide>
        <p15:guide id="4" pos="7159">
          <p15:clr>
            <a:srgbClr val="FBAE40"/>
          </p15:clr>
        </p15:guide>
        <p15:guide id="5" pos="7344">
          <p15:clr>
            <a:srgbClr val="FBAE40"/>
          </p15:clr>
        </p15:guide>
        <p15:guide id="6" orient="horz" pos="1110">
          <p15:clr>
            <a:srgbClr val="FBAE40"/>
          </p15:clr>
        </p15:guide>
        <p15:guide id="7" orient="horz" pos="4252">
          <p15:clr>
            <a:srgbClr val="FBAE40"/>
          </p15:clr>
        </p15:guide>
        <p15:guide id="8" pos="3083">
          <p15:clr>
            <a:srgbClr val="FBAE40"/>
          </p15:clr>
        </p15:guide>
        <p15:guide id="9" pos="3295">
          <p15:clr>
            <a:srgbClr val="FBAE40"/>
          </p15:clr>
        </p15:guide>
        <p15:guide id="10" pos="5209">
          <p15:clr>
            <a:srgbClr val="FBAE40"/>
          </p15:clr>
        </p15:guide>
        <p15:guide id="11" pos="5421">
          <p15:clr>
            <a:srgbClr val="FBAE40"/>
          </p15:clr>
        </p15:guide>
        <p15:guide id="12" orient="horz" pos="2558">
          <p15:clr>
            <a:srgbClr val="FBAE40"/>
          </p15:clr>
        </p15:guide>
        <p15:guide id="13" orient="horz" pos="2380">
          <p15:clr>
            <a:srgbClr val="FBAE40"/>
          </p15:clr>
        </p15:guide>
        <p15:guide id="14" orient="horz" pos="43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Storyboard – 6 Pictures">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10E64717-DA8A-9C47-B2BD-397159535367}"/>
              </a:ext>
            </a:extLst>
          </p:cNvPr>
          <p:cNvSpPr>
            <a:spLocks noGrp="1"/>
          </p:cNvSpPr>
          <p:nvPr>
            <p:ph type="pic" sz="quarter" idx="14"/>
          </p:nvPr>
        </p:nvSpPr>
        <p:spPr>
          <a:xfrm>
            <a:off x="536361" y="1762738"/>
            <a:ext cx="2415184" cy="4618539"/>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Storyboard – 6 Pictures</a:t>
            </a:r>
          </a:p>
        </p:txBody>
      </p:sp>
      <p:sp>
        <p:nvSpPr>
          <p:cNvPr id="16" name="Picture Placeholder 3">
            <a:extLst>
              <a:ext uri="{FF2B5EF4-FFF2-40B4-BE49-F238E27FC236}">
                <a16:creationId xmlns:a16="http://schemas.microsoft.com/office/drawing/2014/main" id="{21F1406A-D302-0942-B0F0-9C31FDC0B232}"/>
              </a:ext>
            </a:extLst>
          </p:cNvPr>
          <p:cNvSpPr>
            <a:spLocks noGrp="1"/>
          </p:cNvSpPr>
          <p:nvPr>
            <p:ph type="pic" sz="quarter" idx="16"/>
          </p:nvPr>
        </p:nvSpPr>
        <p:spPr>
          <a:xfrm>
            <a:off x="3296889" y="1762745"/>
            <a:ext cx="2627419" cy="2192396"/>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17" name="Picture Placeholder 3">
            <a:extLst>
              <a:ext uri="{FF2B5EF4-FFF2-40B4-BE49-F238E27FC236}">
                <a16:creationId xmlns:a16="http://schemas.microsoft.com/office/drawing/2014/main" id="{F68787C0-3F5F-944B-AD05-6E8E612FC45B}"/>
              </a:ext>
            </a:extLst>
          </p:cNvPr>
          <p:cNvSpPr>
            <a:spLocks noGrp="1"/>
          </p:cNvSpPr>
          <p:nvPr>
            <p:ph type="pic" sz="quarter" idx="17"/>
          </p:nvPr>
        </p:nvSpPr>
        <p:spPr>
          <a:xfrm>
            <a:off x="3296889" y="4188881"/>
            <a:ext cx="2627419" cy="2192396"/>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20" name="Picture Placeholder 3">
            <a:extLst>
              <a:ext uri="{FF2B5EF4-FFF2-40B4-BE49-F238E27FC236}">
                <a16:creationId xmlns:a16="http://schemas.microsoft.com/office/drawing/2014/main" id="{54898284-5773-2C46-A187-25145849B57B}"/>
              </a:ext>
            </a:extLst>
          </p:cNvPr>
          <p:cNvSpPr>
            <a:spLocks noGrp="1"/>
          </p:cNvSpPr>
          <p:nvPr>
            <p:ph type="pic" sz="quarter" idx="18"/>
          </p:nvPr>
        </p:nvSpPr>
        <p:spPr>
          <a:xfrm>
            <a:off x="6267693" y="1762745"/>
            <a:ext cx="2627419" cy="2192396"/>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21" name="Picture Placeholder 3">
            <a:extLst>
              <a:ext uri="{FF2B5EF4-FFF2-40B4-BE49-F238E27FC236}">
                <a16:creationId xmlns:a16="http://schemas.microsoft.com/office/drawing/2014/main" id="{861B7A5A-FF1D-0348-9380-8CE01CFD5651}"/>
              </a:ext>
            </a:extLst>
          </p:cNvPr>
          <p:cNvSpPr>
            <a:spLocks noGrp="1"/>
          </p:cNvSpPr>
          <p:nvPr>
            <p:ph type="pic" sz="quarter" idx="19"/>
          </p:nvPr>
        </p:nvSpPr>
        <p:spPr>
          <a:xfrm>
            <a:off x="6267693" y="4188881"/>
            <a:ext cx="2627419" cy="2192396"/>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22" name="Picture Placeholder 3">
            <a:extLst>
              <a:ext uri="{FF2B5EF4-FFF2-40B4-BE49-F238E27FC236}">
                <a16:creationId xmlns:a16="http://schemas.microsoft.com/office/drawing/2014/main" id="{522D17D8-E5FE-8342-ACA9-789AE4B3C597}"/>
              </a:ext>
            </a:extLst>
          </p:cNvPr>
          <p:cNvSpPr>
            <a:spLocks noGrp="1"/>
          </p:cNvSpPr>
          <p:nvPr>
            <p:ph type="pic" sz="quarter" idx="20"/>
          </p:nvPr>
        </p:nvSpPr>
        <p:spPr>
          <a:xfrm>
            <a:off x="9240455" y="1762739"/>
            <a:ext cx="2415184" cy="4618538"/>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Tree>
    <p:extLst>
      <p:ext uri="{BB962C8B-B14F-4D97-AF65-F5344CB8AC3E}">
        <p14:creationId xmlns:p14="http://schemas.microsoft.com/office/powerpoint/2010/main" val="1276335046"/>
      </p:ext>
    </p:extLst>
  </p:cSld>
  <p:clrMapOvr>
    <a:masterClrMapping/>
  </p:clrMapOvr>
  <p:hf hdr="0" ftr="0" dt="0"/>
  <p:extLst>
    <p:ext uri="{DCECCB84-F9BA-43D5-87BE-67443E8EF086}">
      <p15:sldGuideLst xmlns:p15="http://schemas.microsoft.com/office/powerpoint/2012/main">
        <p15:guide id="1" orient="horz" pos="2380">
          <p15:clr>
            <a:srgbClr val="FBAE40"/>
          </p15:clr>
        </p15:guide>
        <p15:guide id="2" pos="339">
          <p15:clr>
            <a:srgbClr val="FBAE40"/>
          </p15:clr>
        </p15:guide>
        <p15:guide id="3" orient="horz" pos="2558">
          <p15:clr>
            <a:srgbClr val="FBAE40"/>
          </p15:clr>
        </p15:guide>
        <p15:guide id="4" pos="1855">
          <p15:clr>
            <a:srgbClr val="FBAE40"/>
          </p15:clr>
        </p15:guide>
        <p15:guide id="5" pos="2075">
          <p15:clr>
            <a:srgbClr val="FBAE40"/>
          </p15:clr>
        </p15:guide>
        <p15:guide id="6" pos="3736">
          <p15:clr>
            <a:srgbClr val="FBAE40"/>
          </p15:clr>
        </p15:guide>
        <p15:guide id="7" pos="3947">
          <p15:clr>
            <a:srgbClr val="FBAE40"/>
          </p15:clr>
        </p15:guide>
        <p15:guide id="8" pos="5599">
          <p15:clr>
            <a:srgbClr val="FBAE40"/>
          </p15:clr>
        </p15:guide>
        <p15:guide id="9" pos="5819">
          <p15:clr>
            <a:srgbClr val="FBAE40"/>
          </p15:clr>
        </p15:guide>
        <p15:guide id="10" pos="7344">
          <p15:clr>
            <a:srgbClr val="FBAE40"/>
          </p15:clr>
        </p15:guide>
        <p15:guide id="11" pos="7159">
          <p15:clr>
            <a:srgbClr val="FBAE40"/>
          </p15:clr>
        </p15:guide>
        <p15:guide id="12" pos="7039">
          <p15:clr>
            <a:srgbClr val="FBAE40"/>
          </p15:clr>
        </p15:guide>
        <p15:guide id="13" orient="horz" pos="3820">
          <p15:clr>
            <a:srgbClr val="FBAE40"/>
          </p15:clr>
        </p15:guide>
        <p15:guide id="14" orient="horz" pos="4252">
          <p15:clr>
            <a:srgbClr val="FBAE40"/>
          </p15:clr>
        </p15:guide>
        <p15:guide id="15" orient="horz" pos="1110">
          <p15:clr>
            <a:srgbClr val="FBAE40"/>
          </p15:clr>
        </p15:guide>
        <p15:guide id="16" orient="horz" pos="43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oryboard – 8 Pictures">
    <p:bg>
      <p:bgPr>
        <a:solidFill>
          <a:srgbClr val="C2C2DE">
            <a:alpha val="25000"/>
          </a:srgbClr>
        </a:solid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3" y="476722"/>
            <a:ext cx="10638052"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Storyboard – 8 Pictures</a:t>
            </a:r>
          </a:p>
        </p:txBody>
      </p:sp>
      <p:sp>
        <p:nvSpPr>
          <p:cNvPr id="20" name="Picture Placeholder 3">
            <a:extLst>
              <a:ext uri="{FF2B5EF4-FFF2-40B4-BE49-F238E27FC236}">
                <a16:creationId xmlns:a16="http://schemas.microsoft.com/office/drawing/2014/main" id="{54898284-5773-2C46-A187-25145849B57B}"/>
              </a:ext>
            </a:extLst>
          </p:cNvPr>
          <p:cNvSpPr>
            <a:spLocks noGrp="1"/>
          </p:cNvSpPr>
          <p:nvPr>
            <p:ph type="pic" sz="quarter" idx="18"/>
          </p:nvPr>
        </p:nvSpPr>
        <p:spPr>
          <a:xfrm>
            <a:off x="6197601" y="1494477"/>
            <a:ext cx="2627419" cy="2332227"/>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23" name="Picture Placeholder 3">
            <a:extLst>
              <a:ext uri="{FF2B5EF4-FFF2-40B4-BE49-F238E27FC236}">
                <a16:creationId xmlns:a16="http://schemas.microsoft.com/office/drawing/2014/main" id="{01563D09-47DF-B74D-8437-7B3126127A38}"/>
              </a:ext>
            </a:extLst>
          </p:cNvPr>
          <p:cNvSpPr>
            <a:spLocks noGrp="1"/>
          </p:cNvSpPr>
          <p:nvPr>
            <p:ph type="pic" sz="quarter" idx="21"/>
          </p:nvPr>
        </p:nvSpPr>
        <p:spPr>
          <a:xfrm>
            <a:off x="9028221" y="1494477"/>
            <a:ext cx="2627419" cy="2332227"/>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25" name="Picture Placeholder 3">
            <a:extLst>
              <a:ext uri="{FF2B5EF4-FFF2-40B4-BE49-F238E27FC236}">
                <a16:creationId xmlns:a16="http://schemas.microsoft.com/office/drawing/2014/main" id="{D5C94E7E-765E-4E48-9104-69D3DA709408}"/>
              </a:ext>
            </a:extLst>
          </p:cNvPr>
          <p:cNvSpPr>
            <a:spLocks noGrp="1"/>
          </p:cNvSpPr>
          <p:nvPr>
            <p:ph type="pic" sz="quarter" idx="23"/>
          </p:nvPr>
        </p:nvSpPr>
        <p:spPr>
          <a:xfrm>
            <a:off x="6196361" y="4049051"/>
            <a:ext cx="2627419" cy="2332227"/>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27" name="Picture Placeholder 3">
            <a:extLst>
              <a:ext uri="{FF2B5EF4-FFF2-40B4-BE49-F238E27FC236}">
                <a16:creationId xmlns:a16="http://schemas.microsoft.com/office/drawing/2014/main" id="{EF87835B-E9A2-5C42-95A4-DE8731A8ADB6}"/>
              </a:ext>
            </a:extLst>
          </p:cNvPr>
          <p:cNvSpPr>
            <a:spLocks noGrp="1"/>
          </p:cNvSpPr>
          <p:nvPr>
            <p:ph type="pic" sz="quarter" idx="25"/>
          </p:nvPr>
        </p:nvSpPr>
        <p:spPr>
          <a:xfrm>
            <a:off x="9028221" y="4049051"/>
            <a:ext cx="2627419" cy="2332227"/>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33" name="Picture Placeholder 3">
            <a:extLst>
              <a:ext uri="{FF2B5EF4-FFF2-40B4-BE49-F238E27FC236}">
                <a16:creationId xmlns:a16="http://schemas.microsoft.com/office/drawing/2014/main" id="{54898284-5773-2C46-A187-25145849B57B}"/>
              </a:ext>
            </a:extLst>
          </p:cNvPr>
          <p:cNvSpPr>
            <a:spLocks noGrp="1"/>
          </p:cNvSpPr>
          <p:nvPr>
            <p:ph type="pic" sz="quarter" idx="26"/>
          </p:nvPr>
        </p:nvSpPr>
        <p:spPr>
          <a:xfrm>
            <a:off x="3369969" y="1494477"/>
            <a:ext cx="2627419" cy="2332227"/>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34" name="Picture Placeholder 3">
            <a:extLst>
              <a:ext uri="{FF2B5EF4-FFF2-40B4-BE49-F238E27FC236}">
                <a16:creationId xmlns:a16="http://schemas.microsoft.com/office/drawing/2014/main" id="{D5C94E7E-765E-4E48-9104-69D3DA709408}"/>
              </a:ext>
            </a:extLst>
          </p:cNvPr>
          <p:cNvSpPr>
            <a:spLocks noGrp="1"/>
          </p:cNvSpPr>
          <p:nvPr>
            <p:ph type="pic" sz="quarter" idx="27"/>
          </p:nvPr>
        </p:nvSpPr>
        <p:spPr>
          <a:xfrm>
            <a:off x="3364501" y="4049051"/>
            <a:ext cx="2627419" cy="2332227"/>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35" name="Picture Placeholder 3">
            <a:extLst>
              <a:ext uri="{FF2B5EF4-FFF2-40B4-BE49-F238E27FC236}">
                <a16:creationId xmlns:a16="http://schemas.microsoft.com/office/drawing/2014/main" id="{54898284-5773-2C46-A187-25145849B57B}"/>
              </a:ext>
            </a:extLst>
          </p:cNvPr>
          <p:cNvSpPr>
            <a:spLocks noGrp="1"/>
          </p:cNvSpPr>
          <p:nvPr>
            <p:ph type="pic" sz="quarter" idx="28"/>
          </p:nvPr>
        </p:nvSpPr>
        <p:spPr>
          <a:xfrm>
            <a:off x="532641" y="1494477"/>
            <a:ext cx="2627419" cy="2332227"/>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
        <p:nvSpPr>
          <p:cNvPr id="36" name="Picture Placeholder 3">
            <a:extLst>
              <a:ext uri="{FF2B5EF4-FFF2-40B4-BE49-F238E27FC236}">
                <a16:creationId xmlns:a16="http://schemas.microsoft.com/office/drawing/2014/main" id="{D5C94E7E-765E-4E48-9104-69D3DA709408}"/>
              </a:ext>
            </a:extLst>
          </p:cNvPr>
          <p:cNvSpPr>
            <a:spLocks noGrp="1"/>
          </p:cNvSpPr>
          <p:nvPr>
            <p:ph type="pic" sz="quarter" idx="29"/>
          </p:nvPr>
        </p:nvSpPr>
        <p:spPr>
          <a:xfrm>
            <a:off x="532641" y="4049051"/>
            <a:ext cx="2627419" cy="2332227"/>
          </a:xfrm>
        </p:spPr>
        <p:txBody>
          <a:bodyPr/>
          <a:lstStyle>
            <a:lvl1pPr marL="0" indent="0" algn="ctr">
              <a:buNone/>
              <a:defRPr b="0" i="0">
                <a:latin typeface="Proxima Nova Rg" panose="02000506030000020004" pitchFamily="2" charset="0"/>
              </a:defRPr>
            </a:lvl1pPr>
          </a:lstStyle>
          <a:p>
            <a:r>
              <a:rPr lang="en-US"/>
              <a:t>Click icon to add picture</a:t>
            </a:r>
            <a:endParaRPr lang="en-US" dirty="0"/>
          </a:p>
        </p:txBody>
      </p:sp>
    </p:spTree>
    <p:extLst>
      <p:ext uri="{BB962C8B-B14F-4D97-AF65-F5344CB8AC3E}">
        <p14:creationId xmlns:p14="http://schemas.microsoft.com/office/powerpoint/2010/main" val="858107694"/>
      </p:ext>
    </p:extLst>
  </p:cSld>
  <p:clrMapOvr>
    <a:masterClrMapping/>
  </p:clrMapOvr>
  <p:hf hdr="0" ftr="0" dt="0"/>
  <p:extLst>
    <p:ext uri="{DCECCB84-F9BA-43D5-87BE-67443E8EF086}">
      <p15:sldGuideLst xmlns:p15="http://schemas.microsoft.com/office/powerpoint/2012/main">
        <p15:guide id="1" pos="339">
          <p15:clr>
            <a:srgbClr val="FBAE40"/>
          </p15:clr>
        </p15:guide>
        <p15:guide id="2" orient="horz" pos="2380">
          <p15:clr>
            <a:srgbClr val="FBAE40"/>
          </p15:clr>
        </p15:guide>
        <p15:guide id="3" orient="horz" pos="1110">
          <p15:clr>
            <a:srgbClr val="FBAE40"/>
          </p15:clr>
        </p15:guide>
        <p15:guide id="4" orient="horz" pos="3820">
          <p15:clr>
            <a:srgbClr val="FBAE40"/>
          </p15:clr>
        </p15:guide>
        <p15:guide id="5" pos="1991">
          <p15:clr>
            <a:srgbClr val="FBAE40"/>
          </p15:clr>
        </p15:guide>
        <p15:guide id="6" pos="2119">
          <p15:clr>
            <a:srgbClr val="FBAE40"/>
          </p15:clr>
        </p15:guide>
        <p15:guide id="7" pos="3779">
          <p15:clr>
            <a:srgbClr val="FBAE40"/>
          </p15:clr>
        </p15:guide>
        <p15:guide id="8" pos="3905">
          <p15:clr>
            <a:srgbClr val="FBAE40"/>
          </p15:clr>
        </p15:guide>
        <p15:guide id="11" orient="horz" pos="2550">
          <p15:clr>
            <a:srgbClr val="FBAE40"/>
          </p15:clr>
        </p15:guide>
        <p15:guide id="12" pos="7159">
          <p15:clr>
            <a:srgbClr val="FBAE40"/>
          </p15:clr>
        </p15:guide>
        <p15:guide id="13" pos="7344">
          <p15:clr>
            <a:srgbClr val="FBAE40"/>
          </p15:clr>
        </p15:guide>
        <p15:guide id="14" pos="7039">
          <p15:clr>
            <a:srgbClr val="FBAE40"/>
          </p15:clr>
        </p15:guide>
        <p15:guide id="15" orient="horz" pos="4252">
          <p15:clr>
            <a:srgbClr val="FBAE40"/>
          </p15:clr>
        </p15:guide>
        <p15:guide id="16" orient="horz" pos="432">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act us - Option 1">
    <p:bg>
      <p:bgPr>
        <a:solidFill>
          <a:srgbClr val="C2C2DE"/>
        </a:solid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Contact us - Option 1</a:t>
            </a:r>
          </a:p>
        </p:txBody>
      </p:sp>
      <p:sp>
        <p:nvSpPr>
          <p:cNvPr id="17" name="Google Shape;1039;p98">
            <a:extLst>
              <a:ext uri="{FF2B5EF4-FFF2-40B4-BE49-F238E27FC236}">
                <a16:creationId xmlns:a16="http://schemas.microsoft.com/office/drawing/2014/main" id="{7CBA5E02-1A72-AA4C-BA0B-45590218EFC5}"/>
              </a:ext>
            </a:extLst>
          </p:cNvPr>
          <p:cNvSpPr/>
          <p:nvPr/>
        </p:nvSpPr>
        <p:spPr>
          <a:xfrm>
            <a:off x="806915" y="2148892"/>
            <a:ext cx="299728" cy="299807"/>
          </a:xfrm>
          <a:custGeom>
            <a:avLst/>
            <a:gdLst/>
            <a:ahLst/>
            <a:cxnLst/>
            <a:rect l="l" t="t" r="r" b="b"/>
            <a:pathLst>
              <a:path w="379" h="380" extrusionOk="0">
                <a:moveTo>
                  <a:pt x="362" y="283"/>
                </a:moveTo>
                <a:lnTo>
                  <a:pt x="314" y="245"/>
                </a:lnTo>
                <a:cubicBezTo>
                  <a:pt x="304" y="236"/>
                  <a:pt x="288" y="236"/>
                  <a:pt x="277" y="244"/>
                </a:cubicBezTo>
                <a:lnTo>
                  <a:pt x="237" y="274"/>
                </a:lnTo>
                <a:cubicBezTo>
                  <a:pt x="232" y="278"/>
                  <a:pt x="225" y="277"/>
                  <a:pt x="220" y="272"/>
                </a:cubicBezTo>
                <a:lnTo>
                  <a:pt x="160" y="218"/>
                </a:lnTo>
                <a:lnTo>
                  <a:pt x="105" y="157"/>
                </a:lnTo>
                <a:cubicBezTo>
                  <a:pt x="100" y="152"/>
                  <a:pt x="100" y="146"/>
                  <a:pt x="103" y="141"/>
                </a:cubicBezTo>
                <a:lnTo>
                  <a:pt x="133" y="100"/>
                </a:lnTo>
                <a:cubicBezTo>
                  <a:pt x="142" y="89"/>
                  <a:pt x="141" y="74"/>
                  <a:pt x="132" y="63"/>
                </a:cubicBezTo>
                <a:lnTo>
                  <a:pt x="94" y="15"/>
                </a:lnTo>
                <a:cubicBezTo>
                  <a:pt x="82" y="1"/>
                  <a:pt x="61" y="0"/>
                  <a:pt x="48" y="13"/>
                </a:cubicBezTo>
                <a:lnTo>
                  <a:pt x="9" y="53"/>
                </a:lnTo>
                <a:cubicBezTo>
                  <a:pt x="3" y="60"/>
                  <a:pt x="0" y="69"/>
                  <a:pt x="0" y="78"/>
                </a:cubicBezTo>
                <a:cubicBezTo>
                  <a:pt x="4" y="157"/>
                  <a:pt x="40" y="233"/>
                  <a:pt x="93" y="285"/>
                </a:cubicBezTo>
                <a:cubicBezTo>
                  <a:pt x="146" y="338"/>
                  <a:pt x="221" y="374"/>
                  <a:pt x="300" y="378"/>
                </a:cubicBezTo>
                <a:cubicBezTo>
                  <a:pt x="309" y="379"/>
                  <a:pt x="318" y="375"/>
                  <a:pt x="324" y="369"/>
                </a:cubicBezTo>
                <a:lnTo>
                  <a:pt x="364" y="328"/>
                </a:lnTo>
                <a:cubicBezTo>
                  <a:pt x="378" y="316"/>
                  <a:pt x="377" y="294"/>
                  <a:pt x="362" y="283"/>
                </a:cubicBezTo>
              </a:path>
            </a:pathLst>
          </a:custGeom>
          <a:solidFill>
            <a:srgbClr val="D3114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063;p98">
            <a:extLst>
              <a:ext uri="{FF2B5EF4-FFF2-40B4-BE49-F238E27FC236}">
                <a16:creationId xmlns:a16="http://schemas.microsoft.com/office/drawing/2014/main" id="{0D69BA64-6551-1D47-B29B-DCBD8A41F41D}"/>
              </a:ext>
            </a:extLst>
          </p:cNvPr>
          <p:cNvSpPr/>
          <p:nvPr/>
        </p:nvSpPr>
        <p:spPr>
          <a:xfrm>
            <a:off x="806917" y="3557488"/>
            <a:ext cx="299727" cy="230084"/>
          </a:xfrm>
          <a:custGeom>
            <a:avLst/>
            <a:gdLst/>
            <a:ahLst/>
            <a:cxnLst/>
            <a:rect l="l" t="t" r="r" b="b"/>
            <a:pathLst>
              <a:path w="380" h="289" extrusionOk="0">
                <a:moveTo>
                  <a:pt x="183" y="180"/>
                </a:moveTo>
                <a:cubicBezTo>
                  <a:pt x="188" y="184"/>
                  <a:pt x="195" y="184"/>
                  <a:pt x="199" y="180"/>
                </a:cubicBezTo>
                <a:lnTo>
                  <a:pt x="375" y="16"/>
                </a:lnTo>
                <a:cubicBezTo>
                  <a:pt x="379" y="10"/>
                  <a:pt x="378" y="0"/>
                  <a:pt x="366" y="0"/>
                </a:cubicBezTo>
                <a:lnTo>
                  <a:pt x="17" y="1"/>
                </a:lnTo>
                <a:cubicBezTo>
                  <a:pt x="8" y="1"/>
                  <a:pt x="0" y="9"/>
                  <a:pt x="7" y="17"/>
                </a:cubicBezTo>
                <a:lnTo>
                  <a:pt x="183" y="180"/>
                </a:lnTo>
                <a:close/>
                <a:moveTo>
                  <a:pt x="378" y="80"/>
                </a:moveTo>
                <a:cubicBezTo>
                  <a:pt x="378" y="72"/>
                  <a:pt x="369" y="68"/>
                  <a:pt x="363" y="73"/>
                </a:cubicBezTo>
                <a:lnTo>
                  <a:pt x="225" y="200"/>
                </a:lnTo>
                <a:cubicBezTo>
                  <a:pt x="216" y="209"/>
                  <a:pt x="204" y="213"/>
                  <a:pt x="191" y="213"/>
                </a:cubicBezTo>
                <a:cubicBezTo>
                  <a:pt x="179" y="213"/>
                  <a:pt x="167" y="209"/>
                  <a:pt x="158" y="201"/>
                </a:cubicBezTo>
                <a:lnTo>
                  <a:pt x="21" y="73"/>
                </a:lnTo>
                <a:cubicBezTo>
                  <a:pt x="15" y="68"/>
                  <a:pt x="5" y="72"/>
                  <a:pt x="5" y="80"/>
                </a:cubicBezTo>
                <a:cubicBezTo>
                  <a:pt x="5" y="115"/>
                  <a:pt x="5" y="210"/>
                  <a:pt x="5" y="257"/>
                </a:cubicBezTo>
                <a:cubicBezTo>
                  <a:pt x="5" y="274"/>
                  <a:pt x="19" y="288"/>
                  <a:pt x="36" y="288"/>
                </a:cubicBezTo>
                <a:lnTo>
                  <a:pt x="347" y="288"/>
                </a:lnTo>
                <a:cubicBezTo>
                  <a:pt x="364" y="288"/>
                  <a:pt x="378" y="274"/>
                  <a:pt x="378" y="257"/>
                </a:cubicBezTo>
                <a:lnTo>
                  <a:pt x="378" y="80"/>
                </a:lnTo>
                <a:close/>
              </a:path>
            </a:pathLst>
          </a:custGeom>
          <a:solidFill>
            <a:srgbClr val="D3114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1234;p98">
            <a:extLst>
              <a:ext uri="{FF2B5EF4-FFF2-40B4-BE49-F238E27FC236}">
                <a16:creationId xmlns:a16="http://schemas.microsoft.com/office/drawing/2014/main" id="{1489A2A8-96C8-D24A-BA34-22BF5BDD01D1}"/>
              </a:ext>
            </a:extLst>
          </p:cNvPr>
          <p:cNvSpPr/>
          <p:nvPr/>
        </p:nvSpPr>
        <p:spPr>
          <a:xfrm>
            <a:off x="806915" y="4167732"/>
            <a:ext cx="296245" cy="296322"/>
          </a:xfrm>
          <a:custGeom>
            <a:avLst/>
            <a:gdLst/>
            <a:ahLst/>
            <a:cxnLst/>
            <a:rect l="l" t="t" r="r" b="b"/>
            <a:pathLst>
              <a:path w="375" h="375" extrusionOk="0">
                <a:moveTo>
                  <a:pt x="187" y="0"/>
                </a:moveTo>
                <a:cubicBezTo>
                  <a:pt x="84" y="0"/>
                  <a:pt x="0" y="83"/>
                  <a:pt x="0" y="187"/>
                </a:cubicBezTo>
                <a:cubicBezTo>
                  <a:pt x="0" y="290"/>
                  <a:pt x="84" y="374"/>
                  <a:pt x="187" y="374"/>
                </a:cubicBezTo>
                <a:cubicBezTo>
                  <a:pt x="291" y="374"/>
                  <a:pt x="374" y="290"/>
                  <a:pt x="374" y="187"/>
                </a:cubicBezTo>
                <a:cubicBezTo>
                  <a:pt x="374" y="83"/>
                  <a:pt x="291" y="0"/>
                  <a:pt x="187" y="0"/>
                </a:cubicBezTo>
                <a:close/>
                <a:moveTo>
                  <a:pt x="211" y="267"/>
                </a:moveTo>
                <a:cubicBezTo>
                  <a:pt x="199" y="279"/>
                  <a:pt x="195" y="301"/>
                  <a:pt x="190" y="317"/>
                </a:cubicBezTo>
                <a:cubicBezTo>
                  <a:pt x="190" y="320"/>
                  <a:pt x="187" y="323"/>
                  <a:pt x="184" y="325"/>
                </a:cubicBezTo>
                <a:lnTo>
                  <a:pt x="176" y="328"/>
                </a:lnTo>
                <a:cubicBezTo>
                  <a:pt x="172" y="331"/>
                  <a:pt x="166" y="330"/>
                  <a:pt x="162" y="326"/>
                </a:cubicBezTo>
                <a:cubicBezTo>
                  <a:pt x="155" y="319"/>
                  <a:pt x="148" y="308"/>
                  <a:pt x="148" y="297"/>
                </a:cubicBezTo>
                <a:cubicBezTo>
                  <a:pt x="148" y="279"/>
                  <a:pt x="117" y="285"/>
                  <a:pt x="117" y="247"/>
                </a:cubicBezTo>
                <a:cubicBezTo>
                  <a:pt x="117" y="217"/>
                  <a:pt x="78" y="199"/>
                  <a:pt x="50" y="212"/>
                </a:cubicBezTo>
                <a:cubicBezTo>
                  <a:pt x="48" y="213"/>
                  <a:pt x="46" y="215"/>
                  <a:pt x="43" y="215"/>
                </a:cubicBezTo>
                <a:cubicBezTo>
                  <a:pt x="39" y="216"/>
                  <a:pt x="34" y="213"/>
                  <a:pt x="33" y="209"/>
                </a:cubicBezTo>
                <a:cubicBezTo>
                  <a:pt x="32" y="202"/>
                  <a:pt x="32" y="194"/>
                  <a:pt x="32" y="187"/>
                </a:cubicBezTo>
                <a:cubicBezTo>
                  <a:pt x="32" y="149"/>
                  <a:pt x="45" y="115"/>
                  <a:pt x="67" y="89"/>
                </a:cubicBezTo>
                <a:cubicBezTo>
                  <a:pt x="67" y="88"/>
                  <a:pt x="67" y="88"/>
                  <a:pt x="68" y="88"/>
                </a:cubicBezTo>
                <a:cubicBezTo>
                  <a:pt x="87" y="66"/>
                  <a:pt x="111" y="49"/>
                  <a:pt x="139" y="40"/>
                </a:cubicBezTo>
                <a:cubicBezTo>
                  <a:pt x="146" y="37"/>
                  <a:pt x="152" y="45"/>
                  <a:pt x="148" y="51"/>
                </a:cubicBezTo>
                <a:cubicBezTo>
                  <a:pt x="145" y="56"/>
                  <a:pt x="144" y="61"/>
                  <a:pt x="144" y="64"/>
                </a:cubicBezTo>
                <a:cubicBezTo>
                  <a:pt x="144" y="81"/>
                  <a:pt x="129" y="91"/>
                  <a:pt x="122" y="89"/>
                </a:cubicBezTo>
                <a:cubicBezTo>
                  <a:pt x="116" y="86"/>
                  <a:pt x="99" y="97"/>
                  <a:pt x="114" y="105"/>
                </a:cubicBezTo>
                <a:lnTo>
                  <a:pt x="123" y="109"/>
                </a:lnTo>
                <a:lnTo>
                  <a:pt x="124" y="110"/>
                </a:lnTo>
                <a:lnTo>
                  <a:pt x="127" y="111"/>
                </a:lnTo>
                <a:cubicBezTo>
                  <a:pt x="155" y="128"/>
                  <a:pt x="149" y="141"/>
                  <a:pt x="137" y="161"/>
                </a:cubicBezTo>
                <a:cubicBezTo>
                  <a:pt x="124" y="183"/>
                  <a:pt x="119" y="161"/>
                  <a:pt x="100" y="155"/>
                </a:cubicBezTo>
                <a:cubicBezTo>
                  <a:pt x="81" y="149"/>
                  <a:pt x="63" y="160"/>
                  <a:pt x="69" y="173"/>
                </a:cubicBezTo>
                <a:cubicBezTo>
                  <a:pt x="75" y="185"/>
                  <a:pt x="94" y="173"/>
                  <a:pt x="106" y="186"/>
                </a:cubicBezTo>
                <a:cubicBezTo>
                  <a:pt x="119" y="198"/>
                  <a:pt x="119" y="217"/>
                  <a:pt x="156" y="205"/>
                </a:cubicBezTo>
                <a:cubicBezTo>
                  <a:pt x="194" y="192"/>
                  <a:pt x="200" y="198"/>
                  <a:pt x="212" y="211"/>
                </a:cubicBezTo>
                <a:cubicBezTo>
                  <a:pt x="223" y="223"/>
                  <a:pt x="229" y="248"/>
                  <a:pt x="211" y="267"/>
                </a:cubicBezTo>
                <a:close/>
                <a:moveTo>
                  <a:pt x="310" y="265"/>
                </a:moveTo>
                <a:cubicBezTo>
                  <a:pt x="295" y="248"/>
                  <a:pt x="310" y="209"/>
                  <a:pt x="292" y="186"/>
                </a:cubicBezTo>
                <a:cubicBezTo>
                  <a:pt x="272" y="162"/>
                  <a:pt x="247" y="187"/>
                  <a:pt x="223" y="149"/>
                </a:cubicBezTo>
                <a:cubicBezTo>
                  <a:pt x="201" y="112"/>
                  <a:pt x="229" y="82"/>
                  <a:pt x="259" y="71"/>
                </a:cubicBezTo>
                <a:cubicBezTo>
                  <a:pt x="267" y="68"/>
                  <a:pt x="275" y="68"/>
                  <a:pt x="284" y="68"/>
                </a:cubicBezTo>
                <a:cubicBezTo>
                  <a:pt x="285" y="68"/>
                  <a:pt x="288" y="68"/>
                  <a:pt x="289" y="70"/>
                </a:cubicBezTo>
                <a:cubicBezTo>
                  <a:pt x="322" y="98"/>
                  <a:pt x="343" y="140"/>
                  <a:pt x="343" y="187"/>
                </a:cubicBezTo>
                <a:cubicBezTo>
                  <a:pt x="343" y="215"/>
                  <a:pt x="335" y="241"/>
                  <a:pt x="323" y="264"/>
                </a:cubicBezTo>
                <a:cubicBezTo>
                  <a:pt x="320" y="268"/>
                  <a:pt x="313" y="269"/>
                  <a:pt x="310" y="265"/>
                </a:cubicBezTo>
                <a:close/>
              </a:path>
            </a:pathLst>
          </a:custGeom>
          <a:solidFill>
            <a:srgbClr val="D3114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1349;p98">
            <a:extLst>
              <a:ext uri="{FF2B5EF4-FFF2-40B4-BE49-F238E27FC236}">
                <a16:creationId xmlns:a16="http://schemas.microsoft.com/office/drawing/2014/main" id="{3B508AE4-6F9D-4D49-ADD2-92996C3D9AB7}"/>
              </a:ext>
            </a:extLst>
          </p:cNvPr>
          <p:cNvSpPr/>
          <p:nvPr/>
        </p:nvSpPr>
        <p:spPr>
          <a:xfrm>
            <a:off x="821197" y="2821816"/>
            <a:ext cx="264875" cy="362557"/>
          </a:xfrm>
          <a:custGeom>
            <a:avLst/>
            <a:gdLst/>
            <a:ahLst/>
            <a:cxnLst/>
            <a:rect l="l" t="t" r="r" b="b"/>
            <a:pathLst>
              <a:path w="335" h="460" extrusionOk="0">
                <a:moveTo>
                  <a:pt x="167" y="0"/>
                </a:moveTo>
                <a:cubicBezTo>
                  <a:pt x="74" y="0"/>
                  <a:pt x="0" y="76"/>
                  <a:pt x="0" y="169"/>
                </a:cubicBezTo>
                <a:cubicBezTo>
                  <a:pt x="0" y="306"/>
                  <a:pt x="167" y="459"/>
                  <a:pt x="167" y="459"/>
                </a:cubicBezTo>
                <a:cubicBezTo>
                  <a:pt x="167" y="459"/>
                  <a:pt x="334" y="299"/>
                  <a:pt x="334" y="169"/>
                </a:cubicBezTo>
                <a:cubicBezTo>
                  <a:pt x="334" y="76"/>
                  <a:pt x="260" y="0"/>
                  <a:pt x="167" y="0"/>
                </a:cubicBezTo>
                <a:close/>
                <a:moveTo>
                  <a:pt x="167" y="242"/>
                </a:moveTo>
                <a:cubicBezTo>
                  <a:pt x="138" y="242"/>
                  <a:pt x="112" y="225"/>
                  <a:pt x="100" y="197"/>
                </a:cubicBezTo>
                <a:cubicBezTo>
                  <a:pt x="88" y="170"/>
                  <a:pt x="95" y="139"/>
                  <a:pt x="115" y="119"/>
                </a:cubicBezTo>
                <a:cubicBezTo>
                  <a:pt x="136" y="98"/>
                  <a:pt x="167" y="91"/>
                  <a:pt x="194" y="102"/>
                </a:cubicBezTo>
                <a:cubicBezTo>
                  <a:pt x="221" y="113"/>
                  <a:pt x="239" y="140"/>
                  <a:pt x="239" y="169"/>
                </a:cubicBezTo>
                <a:cubicBezTo>
                  <a:pt x="239" y="208"/>
                  <a:pt x="207" y="241"/>
                  <a:pt x="167" y="242"/>
                </a:cubicBezTo>
                <a:close/>
              </a:path>
            </a:pathLst>
          </a:custGeom>
          <a:solidFill>
            <a:srgbClr val="D3114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Text Placeholder 2">
            <a:extLst>
              <a:ext uri="{FF2B5EF4-FFF2-40B4-BE49-F238E27FC236}">
                <a16:creationId xmlns:a16="http://schemas.microsoft.com/office/drawing/2014/main" id="{BDE932EE-54AD-DF4F-8330-463839436778}"/>
              </a:ext>
            </a:extLst>
          </p:cNvPr>
          <p:cNvSpPr>
            <a:spLocks noGrp="1"/>
          </p:cNvSpPr>
          <p:nvPr>
            <p:ph type="body" sz="quarter" idx="14" hasCustomPrompt="1"/>
          </p:nvPr>
        </p:nvSpPr>
        <p:spPr>
          <a:xfrm>
            <a:off x="1317428" y="2074367"/>
            <a:ext cx="9875669" cy="448844"/>
          </a:xfrm>
        </p:spPr>
        <p:txBody>
          <a:bodyPr anchor="ctr"/>
          <a:lstStyle>
            <a:lvl1pPr marL="0" indent="0" algn="l">
              <a:buNone/>
              <a:defRPr b="0" i="0">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dirty="0"/>
              <a:t>Phone</a:t>
            </a:r>
          </a:p>
        </p:txBody>
      </p:sp>
      <p:sp>
        <p:nvSpPr>
          <p:cNvPr id="29" name="Text Placeholder 2">
            <a:extLst>
              <a:ext uri="{FF2B5EF4-FFF2-40B4-BE49-F238E27FC236}">
                <a16:creationId xmlns:a16="http://schemas.microsoft.com/office/drawing/2014/main" id="{84945B78-FF50-A04E-A571-C6082B17CF0D}"/>
              </a:ext>
            </a:extLst>
          </p:cNvPr>
          <p:cNvSpPr>
            <a:spLocks noGrp="1"/>
          </p:cNvSpPr>
          <p:nvPr>
            <p:ph type="body" sz="quarter" idx="15" hasCustomPrompt="1"/>
          </p:nvPr>
        </p:nvSpPr>
        <p:spPr>
          <a:xfrm>
            <a:off x="1317428" y="2799297"/>
            <a:ext cx="9875669" cy="448844"/>
          </a:xfrm>
        </p:spPr>
        <p:txBody>
          <a:bodyPr anchor="ctr"/>
          <a:lstStyle>
            <a:lvl1pPr marL="0" indent="0" algn="l">
              <a:buNone/>
              <a:defRPr b="0" i="0">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dirty="0"/>
              <a:t>Address</a:t>
            </a:r>
          </a:p>
        </p:txBody>
      </p:sp>
      <p:sp>
        <p:nvSpPr>
          <p:cNvPr id="30" name="Text Placeholder 2">
            <a:extLst>
              <a:ext uri="{FF2B5EF4-FFF2-40B4-BE49-F238E27FC236}">
                <a16:creationId xmlns:a16="http://schemas.microsoft.com/office/drawing/2014/main" id="{7F42F73A-EB54-2646-969C-8808E8523DC8}"/>
              </a:ext>
            </a:extLst>
          </p:cNvPr>
          <p:cNvSpPr>
            <a:spLocks noGrp="1"/>
          </p:cNvSpPr>
          <p:nvPr>
            <p:ph type="body" sz="quarter" idx="16" hasCustomPrompt="1"/>
          </p:nvPr>
        </p:nvSpPr>
        <p:spPr>
          <a:xfrm>
            <a:off x="1317428" y="3441848"/>
            <a:ext cx="9875669" cy="448844"/>
          </a:xfrm>
        </p:spPr>
        <p:txBody>
          <a:bodyPr anchor="ctr"/>
          <a:lstStyle>
            <a:lvl1pPr marL="0" indent="0" algn="l">
              <a:buNone/>
              <a:defRPr b="0" i="0">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dirty="0"/>
              <a:t>Email</a:t>
            </a:r>
          </a:p>
        </p:txBody>
      </p:sp>
      <p:sp>
        <p:nvSpPr>
          <p:cNvPr id="31" name="Text Placeholder 2">
            <a:extLst>
              <a:ext uri="{FF2B5EF4-FFF2-40B4-BE49-F238E27FC236}">
                <a16:creationId xmlns:a16="http://schemas.microsoft.com/office/drawing/2014/main" id="{1DC73DA6-C635-B24C-88FB-DB6782AC6746}"/>
              </a:ext>
            </a:extLst>
          </p:cNvPr>
          <p:cNvSpPr>
            <a:spLocks noGrp="1"/>
          </p:cNvSpPr>
          <p:nvPr>
            <p:ph type="body" sz="quarter" idx="17" hasCustomPrompt="1"/>
          </p:nvPr>
        </p:nvSpPr>
        <p:spPr>
          <a:xfrm>
            <a:off x="1317428" y="4100875"/>
            <a:ext cx="9875669" cy="448844"/>
          </a:xfrm>
        </p:spPr>
        <p:txBody>
          <a:bodyPr anchor="ctr"/>
          <a:lstStyle>
            <a:lvl1pPr marL="0" indent="0" algn="l">
              <a:buNone/>
              <a:defRPr b="1" i="0">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dirty="0"/>
              <a:t>http://NationalDentalPBRN.org</a:t>
            </a:r>
          </a:p>
        </p:txBody>
      </p:sp>
      <p:cxnSp>
        <p:nvCxnSpPr>
          <p:cNvPr id="32" name="Straight Connector 31">
            <a:extLst>
              <a:ext uri="{FF2B5EF4-FFF2-40B4-BE49-F238E27FC236}">
                <a16:creationId xmlns:a16="http://schemas.microsoft.com/office/drawing/2014/main" id="{A4720F46-54CD-0D4B-AFF9-B62A23F84781}"/>
              </a:ext>
            </a:extLst>
          </p:cNvPr>
          <p:cNvCxnSpPr>
            <a:cxnSpLocks/>
          </p:cNvCxnSpPr>
          <p:nvPr/>
        </p:nvCxnSpPr>
        <p:spPr>
          <a:xfrm>
            <a:off x="536360" y="2520071"/>
            <a:ext cx="0" cy="2683301"/>
          </a:xfrm>
          <a:prstGeom prst="line">
            <a:avLst/>
          </a:prstGeom>
          <a:ln w="12700">
            <a:solidFill>
              <a:srgbClr val="C2C2DE"/>
            </a:solidFill>
          </a:ln>
        </p:spPr>
        <p:style>
          <a:lnRef idx="1">
            <a:schemeClr val="accent1"/>
          </a:lnRef>
          <a:fillRef idx="0">
            <a:schemeClr val="accent1"/>
          </a:fillRef>
          <a:effectRef idx="0">
            <a:schemeClr val="accent1"/>
          </a:effectRef>
          <a:fontRef idx="minor">
            <a:schemeClr val="tx1"/>
          </a:fontRef>
        </p:style>
      </p:cxnSp>
      <p:pic>
        <p:nvPicPr>
          <p:cNvPr id="3" name="Picture 2" descr="A blue circle with white letters on it&#10;&#10;Description automatically generated">
            <a:extLst>
              <a:ext uri="{FF2B5EF4-FFF2-40B4-BE49-F238E27FC236}">
                <a16:creationId xmlns:a16="http://schemas.microsoft.com/office/drawing/2014/main" id="{4563A151-76E4-893B-B31D-02871B5E8971}"/>
              </a:ext>
            </a:extLst>
          </p:cNvPr>
          <p:cNvPicPr>
            <a:picLocks noChangeAspect="1"/>
          </p:cNvPicPr>
          <p:nvPr/>
        </p:nvPicPr>
        <p:blipFill>
          <a:blip r:embed="rId2"/>
          <a:stretch>
            <a:fillRect/>
          </a:stretch>
        </p:blipFill>
        <p:spPr>
          <a:xfrm>
            <a:off x="5485996" y="5254048"/>
            <a:ext cx="981459" cy="981459"/>
          </a:xfrm>
          <a:prstGeom prst="rect">
            <a:avLst/>
          </a:prstGeom>
        </p:spPr>
      </p:pic>
      <p:pic>
        <p:nvPicPr>
          <p:cNvPr id="5" name="Picture 4" descr="A red and white play button&#10;&#10;Description automatically generated">
            <a:extLst>
              <a:ext uri="{FF2B5EF4-FFF2-40B4-BE49-F238E27FC236}">
                <a16:creationId xmlns:a16="http://schemas.microsoft.com/office/drawing/2014/main" id="{84214ED9-4A40-8EE0-08B5-6A083897584F}"/>
              </a:ext>
            </a:extLst>
          </p:cNvPr>
          <p:cNvPicPr>
            <a:picLocks noChangeAspect="1"/>
          </p:cNvPicPr>
          <p:nvPr/>
        </p:nvPicPr>
        <p:blipFill>
          <a:blip r:embed="rId3"/>
          <a:stretch>
            <a:fillRect/>
          </a:stretch>
        </p:blipFill>
        <p:spPr>
          <a:xfrm>
            <a:off x="7867638" y="5238507"/>
            <a:ext cx="1012541" cy="1012541"/>
          </a:xfrm>
          <a:prstGeom prst="rect">
            <a:avLst/>
          </a:prstGeom>
        </p:spPr>
      </p:pic>
      <p:pic>
        <p:nvPicPr>
          <p:cNvPr id="7" name="Picture 6" descr="A blue circle with a white bird in it&#10;&#10;Description automatically generated">
            <a:extLst>
              <a:ext uri="{FF2B5EF4-FFF2-40B4-BE49-F238E27FC236}">
                <a16:creationId xmlns:a16="http://schemas.microsoft.com/office/drawing/2014/main" id="{E9CF5C43-C84C-1513-C1E8-2D2E0BA32D37}"/>
              </a:ext>
            </a:extLst>
          </p:cNvPr>
          <p:cNvPicPr>
            <a:picLocks noChangeAspect="1"/>
          </p:cNvPicPr>
          <p:nvPr/>
        </p:nvPicPr>
        <p:blipFill>
          <a:blip r:embed="rId4"/>
          <a:stretch>
            <a:fillRect/>
          </a:stretch>
        </p:blipFill>
        <p:spPr>
          <a:xfrm>
            <a:off x="10220325" y="5268527"/>
            <a:ext cx="952500" cy="952500"/>
          </a:xfrm>
          <a:prstGeom prst="rect">
            <a:avLst/>
          </a:prstGeom>
        </p:spPr>
      </p:pic>
      <p:pic>
        <p:nvPicPr>
          <p:cNvPr id="9" name="Picture 8" descr="A logo of a camera&#10;&#10;Description automatically generated">
            <a:extLst>
              <a:ext uri="{FF2B5EF4-FFF2-40B4-BE49-F238E27FC236}">
                <a16:creationId xmlns:a16="http://schemas.microsoft.com/office/drawing/2014/main" id="{0A4811F8-1EA3-4734-864A-0EAAD12983B3}"/>
              </a:ext>
            </a:extLst>
          </p:cNvPr>
          <p:cNvPicPr>
            <a:picLocks noChangeAspect="1"/>
          </p:cNvPicPr>
          <p:nvPr/>
        </p:nvPicPr>
        <p:blipFill>
          <a:blip r:embed="rId5"/>
          <a:stretch>
            <a:fillRect/>
          </a:stretch>
        </p:blipFill>
        <p:spPr>
          <a:xfrm>
            <a:off x="3139327" y="5257055"/>
            <a:ext cx="975444" cy="975444"/>
          </a:xfrm>
          <a:prstGeom prst="rect">
            <a:avLst/>
          </a:prstGeom>
        </p:spPr>
      </p:pic>
      <p:pic>
        <p:nvPicPr>
          <p:cNvPr id="11" name="Picture 10" descr="A blue and white logo&#10;&#10;Description automatically generated">
            <a:extLst>
              <a:ext uri="{FF2B5EF4-FFF2-40B4-BE49-F238E27FC236}">
                <a16:creationId xmlns:a16="http://schemas.microsoft.com/office/drawing/2014/main" id="{CF28528F-76BB-57A6-0EFD-E8F8E778F38A}"/>
              </a:ext>
            </a:extLst>
          </p:cNvPr>
          <p:cNvPicPr>
            <a:picLocks noChangeAspect="1"/>
          </p:cNvPicPr>
          <p:nvPr/>
        </p:nvPicPr>
        <p:blipFill>
          <a:blip r:embed="rId6"/>
          <a:stretch>
            <a:fillRect/>
          </a:stretch>
        </p:blipFill>
        <p:spPr>
          <a:xfrm>
            <a:off x="800925" y="5240944"/>
            <a:ext cx="938216" cy="938216"/>
          </a:xfrm>
          <a:prstGeom prst="rect">
            <a:avLst/>
          </a:prstGeom>
        </p:spPr>
      </p:pic>
      <p:sp>
        <p:nvSpPr>
          <p:cNvPr id="13" name="TextBox 12">
            <a:extLst>
              <a:ext uri="{FF2B5EF4-FFF2-40B4-BE49-F238E27FC236}">
                <a16:creationId xmlns:a16="http://schemas.microsoft.com/office/drawing/2014/main" id="{920FF60D-9ECC-8A7A-397E-D9993BC7C00B}"/>
              </a:ext>
            </a:extLst>
          </p:cNvPr>
          <p:cNvSpPr txBox="1"/>
          <p:nvPr/>
        </p:nvSpPr>
        <p:spPr>
          <a:xfrm>
            <a:off x="-199857" y="6092805"/>
            <a:ext cx="2925501" cy="584775"/>
          </a:xfrm>
          <a:prstGeom prst="rect">
            <a:avLst/>
          </a:prstGeom>
          <a:noFill/>
        </p:spPr>
        <p:txBody>
          <a:bodyPr wrap="square">
            <a:spAutoFit/>
          </a:bodyPr>
          <a:lstStyle/>
          <a:p>
            <a:pPr algn="ctr"/>
            <a:r>
              <a:rPr lang="en-US" sz="1600" dirty="0"/>
              <a:t>facebook.com/</a:t>
            </a:r>
          </a:p>
          <a:p>
            <a:pPr algn="ctr"/>
            <a:r>
              <a:rPr lang="en-US" sz="1600" dirty="0" err="1"/>
              <a:t>NationalDentalPBRN</a:t>
            </a:r>
            <a:endParaRPr lang="en-US" sz="1600" dirty="0"/>
          </a:p>
        </p:txBody>
      </p:sp>
      <p:sp>
        <p:nvSpPr>
          <p:cNvPr id="16" name="TextBox 15">
            <a:extLst>
              <a:ext uri="{FF2B5EF4-FFF2-40B4-BE49-F238E27FC236}">
                <a16:creationId xmlns:a16="http://schemas.microsoft.com/office/drawing/2014/main" id="{FC76954C-81A3-C5FD-B313-62DC328BB50A}"/>
              </a:ext>
            </a:extLst>
          </p:cNvPr>
          <p:cNvSpPr txBox="1"/>
          <p:nvPr/>
        </p:nvSpPr>
        <p:spPr>
          <a:xfrm>
            <a:off x="2686566" y="6167317"/>
            <a:ext cx="1804428" cy="369332"/>
          </a:xfrm>
          <a:prstGeom prst="rect">
            <a:avLst/>
          </a:prstGeom>
          <a:noFill/>
        </p:spPr>
        <p:txBody>
          <a:bodyPr wrap="square">
            <a:spAutoFit/>
          </a:bodyPr>
          <a:lstStyle/>
          <a:p>
            <a:pPr algn="l"/>
            <a:r>
              <a:rPr lang="en-US" b="0" i="0" u="none" strike="noStrike" dirty="0">
                <a:effectLst/>
                <a:latin typeface="var(--font-family-system)"/>
              </a:rPr>
              <a:t>@nationaldpbrn</a:t>
            </a:r>
            <a:endParaRPr lang="en-US" b="0" i="0" u="none" strike="noStrike" dirty="0">
              <a:effectLst/>
              <a:latin typeface="var(--font-family-system)"/>
              <a:hlinkClick r:id="rId7"/>
            </a:endParaRPr>
          </a:p>
        </p:txBody>
      </p:sp>
      <p:sp>
        <p:nvSpPr>
          <p:cNvPr id="23" name="TextBox 22">
            <a:extLst>
              <a:ext uri="{FF2B5EF4-FFF2-40B4-BE49-F238E27FC236}">
                <a16:creationId xmlns:a16="http://schemas.microsoft.com/office/drawing/2014/main" id="{E47272B7-F128-D62E-06E9-B8781EED86A7}"/>
              </a:ext>
            </a:extLst>
          </p:cNvPr>
          <p:cNvSpPr txBox="1"/>
          <p:nvPr/>
        </p:nvSpPr>
        <p:spPr>
          <a:xfrm>
            <a:off x="4490994" y="6092805"/>
            <a:ext cx="2925501" cy="584775"/>
          </a:xfrm>
          <a:prstGeom prst="rect">
            <a:avLst/>
          </a:prstGeom>
          <a:noFill/>
        </p:spPr>
        <p:txBody>
          <a:bodyPr wrap="square">
            <a:spAutoFit/>
          </a:bodyPr>
          <a:lstStyle/>
          <a:p>
            <a:pPr algn="ctr"/>
            <a:r>
              <a:rPr lang="en-US" sz="1600" dirty="0"/>
              <a:t>linkedin.com/in/</a:t>
            </a:r>
          </a:p>
          <a:p>
            <a:pPr algn="ctr"/>
            <a:r>
              <a:rPr lang="en-US" sz="1600" dirty="0" err="1"/>
              <a:t>NationalDentalPBRN</a:t>
            </a:r>
            <a:endParaRPr lang="en-US" sz="1600" dirty="0"/>
          </a:p>
        </p:txBody>
      </p:sp>
      <p:sp>
        <p:nvSpPr>
          <p:cNvPr id="24" name="TextBox 23">
            <a:extLst>
              <a:ext uri="{FF2B5EF4-FFF2-40B4-BE49-F238E27FC236}">
                <a16:creationId xmlns:a16="http://schemas.microsoft.com/office/drawing/2014/main" id="{AFE40BDD-2068-556D-DE04-F0F0176764BC}"/>
              </a:ext>
            </a:extLst>
          </p:cNvPr>
          <p:cNvSpPr txBox="1"/>
          <p:nvPr/>
        </p:nvSpPr>
        <p:spPr>
          <a:xfrm>
            <a:off x="7261131" y="6187233"/>
            <a:ext cx="2225554" cy="369332"/>
          </a:xfrm>
          <a:prstGeom prst="rect">
            <a:avLst/>
          </a:prstGeom>
          <a:noFill/>
        </p:spPr>
        <p:txBody>
          <a:bodyPr wrap="square">
            <a:spAutoFit/>
          </a:bodyPr>
          <a:lstStyle/>
          <a:p>
            <a:pPr algn="l"/>
            <a:r>
              <a:rPr lang="en-US" b="0" i="0" u="none" strike="noStrike" dirty="0">
                <a:effectLst/>
                <a:latin typeface="var(--font-family-system)"/>
              </a:rPr>
              <a:t>@nationaldentalpbrn</a:t>
            </a:r>
            <a:endParaRPr lang="en-US" b="0" i="0" u="none" strike="noStrike" dirty="0">
              <a:effectLst/>
              <a:latin typeface="var(--font-family-system)"/>
              <a:hlinkClick r:id="rId7"/>
            </a:endParaRPr>
          </a:p>
        </p:txBody>
      </p:sp>
      <p:sp>
        <p:nvSpPr>
          <p:cNvPr id="25" name="TextBox 24">
            <a:extLst>
              <a:ext uri="{FF2B5EF4-FFF2-40B4-BE49-F238E27FC236}">
                <a16:creationId xmlns:a16="http://schemas.microsoft.com/office/drawing/2014/main" id="{F89AC516-0D3C-6C97-521D-188C8D1EC762}"/>
              </a:ext>
            </a:extLst>
          </p:cNvPr>
          <p:cNvSpPr txBox="1"/>
          <p:nvPr/>
        </p:nvSpPr>
        <p:spPr>
          <a:xfrm>
            <a:off x="9959291" y="6221027"/>
            <a:ext cx="1419006" cy="369332"/>
          </a:xfrm>
          <a:prstGeom prst="rect">
            <a:avLst/>
          </a:prstGeom>
          <a:noFill/>
        </p:spPr>
        <p:txBody>
          <a:bodyPr wrap="square">
            <a:spAutoFit/>
          </a:bodyPr>
          <a:lstStyle/>
          <a:p>
            <a:pPr algn="l"/>
            <a:r>
              <a:rPr lang="en-US" b="0" i="0" u="none" strike="noStrike" dirty="0">
                <a:effectLst/>
                <a:latin typeface="var(--font-family-system)"/>
              </a:rPr>
              <a:t>@dentalpbrn</a:t>
            </a:r>
            <a:endParaRPr lang="en-US" b="0" i="0" u="none" strike="noStrike" dirty="0">
              <a:effectLst/>
              <a:latin typeface="var(--font-family-system)"/>
              <a:hlinkClick r:id="rId7"/>
            </a:endParaRPr>
          </a:p>
        </p:txBody>
      </p:sp>
    </p:spTree>
    <p:extLst>
      <p:ext uri="{BB962C8B-B14F-4D97-AF65-F5344CB8AC3E}">
        <p14:creationId xmlns:p14="http://schemas.microsoft.com/office/powerpoint/2010/main" val="2035134646"/>
      </p:ext>
    </p:extLst>
  </p:cSld>
  <p:clrMapOvr>
    <a:masterClrMapping/>
  </p:clrMapOvr>
  <p:hf hdr="0" ftr="0" dt="0"/>
  <p:extLst>
    <p:ext uri="{DCECCB84-F9BA-43D5-87BE-67443E8EF086}">
      <p15:sldGuideLst xmlns:p15="http://schemas.microsoft.com/office/powerpoint/2012/main">
        <p15:guide id="1" pos="339">
          <p15:clr>
            <a:srgbClr val="FBAE40"/>
          </p15:clr>
        </p15:guide>
        <p15:guide id="2" orient="horz" pos="1669">
          <p15:clr>
            <a:srgbClr val="FBAE40"/>
          </p15:clr>
        </p15:guide>
        <p15:guide id="3" pos="813">
          <p15:clr>
            <a:srgbClr val="FBAE40"/>
          </p15:clr>
        </p15:guide>
        <p15:guide id="4" orient="horz" pos="3227">
          <p15:clr>
            <a:srgbClr val="FBAE40"/>
          </p15:clr>
        </p15:guide>
        <p15:guide id="5" orient="horz" pos="2948">
          <p15:clr>
            <a:srgbClr val="FBAE40"/>
          </p15:clr>
        </p15:guide>
        <p15:guide id="6" orient="horz" pos="2812">
          <p15:clr>
            <a:srgbClr val="FBAE40"/>
          </p15:clr>
        </p15:guide>
        <p15:guide id="7" orient="horz" pos="2533">
          <p15:clr>
            <a:srgbClr val="FBAE40"/>
          </p15:clr>
        </p15:guide>
        <p15:guide id="8" orient="horz" pos="2414">
          <p15:clr>
            <a:srgbClr val="FBAE40"/>
          </p15:clr>
        </p15:guide>
        <p15:guide id="9" orient="horz" pos="2126">
          <p15:clr>
            <a:srgbClr val="FBAE40"/>
          </p15:clr>
        </p15:guide>
        <p15:guide id="10" orient="horz" pos="1957">
          <p15:clr>
            <a:srgbClr val="FBAE40"/>
          </p15:clr>
        </p15:guide>
        <p15:guide id="11" pos="576">
          <p15:clr>
            <a:srgbClr val="FBAE40"/>
          </p15:clr>
        </p15:guide>
        <p15:guide id="12" pos="7159">
          <p15:clr>
            <a:srgbClr val="FBAE40"/>
          </p15:clr>
        </p15:guide>
        <p15:guide id="13" pos="7039">
          <p15:clr>
            <a:srgbClr val="FBAE40"/>
          </p15:clr>
        </p15:guide>
        <p15:guide id="14" pos="7344">
          <p15:clr>
            <a:srgbClr val="FBAE40"/>
          </p15:clr>
        </p15:guide>
        <p15:guide id="15" orient="horz" pos="425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 Slide - Gradi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5DF7E55-8B87-B44B-840B-893B5558C820}"/>
              </a:ext>
            </a:extLst>
          </p:cNvPr>
          <p:cNvSpPr/>
          <p:nvPr/>
        </p:nvSpPr>
        <p:spPr>
          <a:xfrm>
            <a:off x="0" y="0"/>
            <a:ext cx="12192000" cy="6858000"/>
          </a:xfrm>
          <a:prstGeom prst="rect">
            <a:avLst/>
          </a:prstGeom>
          <a:gradFill flip="none" rotWithShape="1">
            <a:gsLst>
              <a:gs pos="99000">
                <a:srgbClr val="C2C2DE"/>
              </a:gs>
              <a:gs pos="29000">
                <a:srgbClr val="333F8E"/>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b="1" i="0">
                <a:solidFill>
                  <a:schemeClr val="bg1"/>
                </a:solidFill>
                <a:latin typeface="Proxima Nova Rg" panose="02000506030000020004" pitchFamily="2" charset="0"/>
              </a:defRPr>
            </a:lvl1pPr>
          </a:lstStyle>
          <a:p>
            <a:r>
              <a:rPr lang="en-US" dirty="0"/>
              <a:t>Intro Slide – Gradient</a:t>
            </a:r>
          </a:p>
        </p:txBody>
      </p:sp>
      <p:sp>
        <p:nvSpPr>
          <p:cNvPr id="8" name="Subtitle 2">
            <a:extLst>
              <a:ext uri="{FF2B5EF4-FFF2-40B4-BE49-F238E27FC236}">
                <a16:creationId xmlns:a16="http://schemas.microsoft.com/office/drawing/2014/main" id="{D1AFCF8C-333C-AB4A-9E7D-40B5AC498B44}"/>
              </a:ext>
            </a:extLst>
          </p:cNvPr>
          <p:cNvSpPr>
            <a:spLocks noGrp="1"/>
          </p:cNvSpPr>
          <p:nvPr>
            <p:ph type="subTitle" idx="1"/>
          </p:nvPr>
        </p:nvSpPr>
        <p:spPr>
          <a:xfrm>
            <a:off x="762000" y="4356261"/>
            <a:ext cx="9144000" cy="1655762"/>
          </a:xfrm>
        </p:spPr>
        <p:txBody>
          <a:bodyPr/>
          <a:lstStyle>
            <a:lvl1pPr marL="0" indent="0" algn="l">
              <a:buNone/>
              <a:defRPr sz="2400" b="0" i="0">
                <a:solidFill>
                  <a:schemeClr val="bg1"/>
                </a:solidFill>
                <a:latin typeface="Proxima Nova Rg" panose="02000506030000020004" pitchFamily="2"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pic>
        <p:nvPicPr>
          <p:cNvPr id="3" name="Picture 2" descr="A logo with a map and a red circle&#10;&#10;Description automatically generated">
            <a:extLst>
              <a:ext uri="{FF2B5EF4-FFF2-40B4-BE49-F238E27FC236}">
                <a16:creationId xmlns:a16="http://schemas.microsoft.com/office/drawing/2014/main" id="{08786F93-AA48-6188-6CBB-320B6541205F}"/>
              </a:ext>
            </a:extLst>
          </p:cNvPr>
          <p:cNvPicPr>
            <a:picLocks noChangeAspect="1"/>
          </p:cNvPicPr>
          <p:nvPr/>
        </p:nvPicPr>
        <p:blipFill>
          <a:blip r:embed="rId2"/>
          <a:stretch>
            <a:fillRect/>
          </a:stretch>
        </p:blipFill>
        <p:spPr>
          <a:xfrm>
            <a:off x="9613882" y="220824"/>
            <a:ext cx="2206765" cy="1655762"/>
          </a:xfrm>
          <a:prstGeom prst="rect">
            <a:avLst/>
          </a:prstGeom>
        </p:spPr>
      </p:pic>
    </p:spTree>
    <p:extLst>
      <p:ext uri="{BB962C8B-B14F-4D97-AF65-F5344CB8AC3E}">
        <p14:creationId xmlns:p14="http://schemas.microsoft.com/office/powerpoint/2010/main" val="814590386"/>
      </p:ext>
    </p:extLst>
  </p:cSld>
  <p:clrMapOvr>
    <a:masterClrMapping/>
  </p:clrMapOvr>
  <p:hf hdr="0" ftr="0" dt="0"/>
  <p:extLst>
    <p:ext uri="{DCECCB84-F9BA-43D5-87BE-67443E8EF086}">
      <p15:sldGuideLst xmlns:p15="http://schemas.microsoft.com/office/powerpoint/2012/main">
        <p15:guide id="1" pos="483">
          <p15:clr>
            <a:srgbClr val="FBAE40"/>
          </p15:clr>
        </p15:guide>
        <p15:guide id="2" orient="horz" pos="2160">
          <p15:clr>
            <a:srgbClr val="FBAE40"/>
          </p15:clr>
        </p15:guide>
        <p15:guide id="3" orient="horz" pos="584">
          <p15:clr>
            <a:srgbClr val="FBAE40"/>
          </p15:clr>
        </p15:guide>
        <p15:guide id="4" orient="horz" pos="991">
          <p15:clr>
            <a:srgbClr val="FBAE40"/>
          </p15:clr>
        </p15:guide>
        <p15:guide id="5" orient="horz" pos="2550">
          <p15:clr>
            <a:srgbClr val="FBAE40"/>
          </p15:clr>
        </p15:guide>
        <p15:guide id="6" orient="horz" pos="2744">
          <p15:clr>
            <a:srgbClr val="FBAE40"/>
          </p15:clr>
        </p15:guide>
        <p15:guide id="7" pos="624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act us - Option 2">
    <p:bg>
      <p:bgPr>
        <a:solidFill>
          <a:srgbClr val="333F8E"/>
        </a:solidFill>
        <a:effectLst/>
      </p:bgPr>
    </p:bg>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DB004B08-0BE0-104F-BDA3-27A9E001F298}"/>
              </a:ext>
            </a:extLst>
          </p:cNvPr>
          <p:cNvSpPr>
            <a:spLocks noGrp="1"/>
          </p:cNvSpPr>
          <p:nvPr>
            <p:ph type="title" hasCustomPrompt="1"/>
          </p:nvPr>
        </p:nvSpPr>
        <p:spPr>
          <a:xfrm>
            <a:off x="536361" y="476722"/>
            <a:ext cx="10636464" cy="768545"/>
          </a:xfrm>
          <a:prstGeom prst="rect">
            <a:avLst/>
          </a:prstGeom>
        </p:spPr>
        <p:txBody>
          <a:bodyPr vert="horz" lIns="0" tIns="0" rIns="0" bIns="0" rtlCol="0" anchor="ctr">
            <a:normAutofit/>
          </a:bodyPr>
          <a:lstStyle>
            <a:lvl1pPr>
              <a:defRPr b="1" i="0">
                <a:solidFill>
                  <a:schemeClr val="bg1"/>
                </a:solidFill>
                <a:latin typeface="Proxima Nova Rg" panose="02000506030000020004" pitchFamily="2" charset="0"/>
              </a:defRPr>
            </a:lvl1pPr>
          </a:lstStyle>
          <a:p>
            <a:r>
              <a:rPr lang="en-US" dirty="0"/>
              <a:t>Contact us - Option 2</a:t>
            </a:r>
          </a:p>
        </p:txBody>
      </p:sp>
      <p:sp>
        <p:nvSpPr>
          <p:cNvPr id="17" name="Google Shape;1039;p98">
            <a:extLst>
              <a:ext uri="{FF2B5EF4-FFF2-40B4-BE49-F238E27FC236}">
                <a16:creationId xmlns:a16="http://schemas.microsoft.com/office/drawing/2014/main" id="{7CBA5E02-1A72-AA4C-BA0B-45590218EFC5}"/>
              </a:ext>
            </a:extLst>
          </p:cNvPr>
          <p:cNvSpPr/>
          <p:nvPr/>
        </p:nvSpPr>
        <p:spPr>
          <a:xfrm>
            <a:off x="774983" y="2151621"/>
            <a:ext cx="299728" cy="299807"/>
          </a:xfrm>
          <a:custGeom>
            <a:avLst/>
            <a:gdLst/>
            <a:ahLst/>
            <a:cxnLst/>
            <a:rect l="l" t="t" r="r" b="b"/>
            <a:pathLst>
              <a:path w="379" h="380" extrusionOk="0">
                <a:moveTo>
                  <a:pt x="362" y="283"/>
                </a:moveTo>
                <a:lnTo>
                  <a:pt x="314" y="245"/>
                </a:lnTo>
                <a:cubicBezTo>
                  <a:pt x="304" y="236"/>
                  <a:pt x="288" y="236"/>
                  <a:pt x="277" y="244"/>
                </a:cubicBezTo>
                <a:lnTo>
                  <a:pt x="237" y="274"/>
                </a:lnTo>
                <a:cubicBezTo>
                  <a:pt x="232" y="278"/>
                  <a:pt x="225" y="277"/>
                  <a:pt x="220" y="272"/>
                </a:cubicBezTo>
                <a:lnTo>
                  <a:pt x="160" y="218"/>
                </a:lnTo>
                <a:lnTo>
                  <a:pt x="105" y="157"/>
                </a:lnTo>
                <a:cubicBezTo>
                  <a:pt x="100" y="152"/>
                  <a:pt x="100" y="146"/>
                  <a:pt x="103" y="141"/>
                </a:cubicBezTo>
                <a:lnTo>
                  <a:pt x="133" y="100"/>
                </a:lnTo>
                <a:cubicBezTo>
                  <a:pt x="142" y="89"/>
                  <a:pt x="141" y="74"/>
                  <a:pt x="132" y="63"/>
                </a:cubicBezTo>
                <a:lnTo>
                  <a:pt x="94" y="15"/>
                </a:lnTo>
                <a:cubicBezTo>
                  <a:pt x="82" y="1"/>
                  <a:pt x="61" y="0"/>
                  <a:pt x="48" y="13"/>
                </a:cubicBezTo>
                <a:lnTo>
                  <a:pt x="9" y="53"/>
                </a:lnTo>
                <a:cubicBezTo>
                  <a:pt x="3" y="60"/>
                  <a:pt x="0" y="69"/>
                  <a:pt x="0" y="78"/>
                </a:cubicBezTo>
                <a:cubicBezTo>
                  <a:pt x="4" y="157"/>
                  <a:pt x="40" y="233"/>
                  <a:pt x="93" y="285"/>
                </a:cubicBezTo>
                <a:cubicBezTo>
                  <a:pt x="146" y="338"/>
                  <a:pt x="221" y="374"/>
                  <a:pt x="300" y="378"/>
                </a:cubicBezTo>
                <a:cubicBezTo>
                  <a:pt x="309" y="379"/>
                  <a:pt x="318" y="375"/>
                  <a:pt x="324" y="369"/>
                </a:cubicBezTo>
                <a:lnTo>
                  <a:pt x="364" y="328"/>
                </a:lnTo>
                <a:cubicBezTo>
                  <a:pt x="378" y="316"/>
                  <a:pt x="377" y="294"/>
                  <a:pt x="362" y="283"/>
                </a:cubicBezTo>
              </a:path>
            </a:pathLst>
          </a:custGeom>
          <a:solidFill>
            <a:srgbClr val="C2C2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063;p98">
            <a:extLst>
              <a:ext uri="{FF2B5EF4-FFF2-40B4-BE49-F238E27FC236}">
                <a16:creationId xmlns:a16="http://schemas.microsoft.com/office/drawing/2014/main" id="{0D69BA64-6551-1D47-B29B-DCBD8A41F41D}"/>
              </a:ext>
            </a:extLst>
          </p:cNvPr>
          <p:cNvSpPr/>
          <p:nvPr/>
        </p:nvSpPr>
        <p:spPr>
          <a:xfrm>
            <a:off x="774985" y="3560217"/>
            <a:ext cx="299727" cy="230084"/>
          </a:xfrm>
          <a:custGeom>
            <a:avLst/>
            <a:gdLst/>
            <a:ahLst/>
            <a:cxnLst/>
            <a:rect l="l" t="t" r="r" b="b"/>
            <a:pathLst>
              <a:path w="380" h="289" extrusionOk="0">
                <a:moveTo>
                  <a:pt x="183" y="180"/>
                </a:moveTo>
                <a:cubicBezTo>
                  <a:pt x="188" y="184"/>
                  <a:pt x="195" y="184"/>
                  <a:pt x="199" y="180"/>
                </a:cubicBezTo>
                <a:lnTo>
                  <a:pt x="375" y="16"/>
                </a:lnTo>
                <a:cubicBezTo>
                  <a:pt x="379" y="10"/>
                  <a:pt x="378" y="0"/>
                  <a:pt x="366" y="0"/>
                </a:cubicBezTo>
                <a:lnTo>
                  <a:pt x="17" y="1"/>
                </a:lnTo>
                <a:cubicBezTo>
                  <a:pt x="8" y="1"/>
                  <a:pt x="0" y="9"/>
                  <a:pt x="7" y="17"/>
                </a:cubicBezTo>
                <a:lnTo>
                  <a:pt x="183" y="180"/>
                </a:lnTo>
                <a:close/>
                <a:moveTo>
                  <a:pt x="378" y="80"/>
                </a:moveTo>
                <a:cubicBezTo>
                  <a:pt x="378" y="72"/>
                  <a:pt x="369" y="68"/>
                  <a:pt x="363" y="73"/>
                </a:cubicBezTo>
                <a:lnTo>
                  <a:pt x="225" y="200"/>
                </a:lnTo>
                <a:cubicBezTo>
                  <a:pt x="216" y="209"/>
                  <a:pt x="204" y="213"/>
                  <a:pt x="191" y="213"/>
                </a:cubicBezTo>
                <a:cubicBezTo>
                  <a:pt x="179" y="213"/>
                  <a:pt x="167" y="209"/>
                  <a:pt x="158" y="201"/>
                </a:cubicBezTo>
                <a:lnTo>
                  <a:pt x="21" y="73"/>
                </a:lnTo>
                <a:cubicBezTo>
                  <a:pt x="15" y="68"/>
                  <a:pt x="5" y="72"/>
                  <a:pt x="5" y="80"/>
                </a:cubicBezTo>
                <a:cubicBezTo>
                  <a:pt x="5" y="115"/>
                  <a:pt x="5" y="210"/>
                  <a:pt x="5" y="257"/>
                </a:cubicBezTo>
                <a:cubicBezTo>
                  <a:pt x="5" y="274"/>
                  <a:pt x="19" y="288"/>
                  <a:pt x="36" y="288"/>
                </a:cubicBezTo>
                <a:lnTo>
                  <a:pt x="347" y="288"/>
                </a:lnTo>
                <a:cubicBezTo>
                  <a:pt x="364" y="288"/>
                  <a:pt x="378" y="274"/>
                  <a:pt x="378" y="257"/>
                </a:cubicBezTo>
                <a:lnTo>
                  <a:pt x="378" y="80"/>
                </a:lnTo>
                <a:close/>
              </a:path>
            </a:pathLst>
          </a:custGeom>
          <a:solidFill>
            <a:srgbClr val="C2C2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1234;p98">
            <a:extLst>
              <a:ext uri="{FF2B5EF4-FFF2-40B4-BE49-F238E27FC236}">
                <a16:creationId xmlns:a16="http://schemas.microsoft.com/office/drawing/2014/main" id="{1489A2A8-96C8-D24A-BA34-22BF5BDD01D1}"/>
              </a:ext>
            </a:extLst>
          </p:cNvPr>
          <p:cNvSpPr/>
          <p:nvPr/>
        </p:nvSpPr>
        <p:spPr>
          <a:xfrm>
            <a:off x="774983" y="4170461"/>
            <a:ext cx="296245" cy="296322"/>
          </a:xfrm>
          <a:custGeom>
            <a:avLst/>
            <a:gdLst/>
            <a:ahLst/>
            <a:cxnLst/>
            <a:rect l="l" t="t" r="r" b="b"/>
            <a:pathLst>
              <a:path w="375" h="375" extrusionOk="0">
                <a:moveTo>
                  <a:pt x="187" y="0"/>
                </a:moveTo>
                <a:cubicBezTo>
                  <a:pt x="84" y="0"/>
                  <a:pt x="0" y="83"/>
                  <a:pt x="0" y="187"/>
                </a:cubicBezTo>
                <a:cubicBezTo>
                  <a:pt x="0" y="290"/>
                  <a:pt x="84" y="374"/>
                  <a:pt x="187" y="374"/>
                </a:cubicBezTo>
                <a:cubicBezTo>
                  <a:pt x="291" y="374"/>
                  <a:pt x="374" y="290"/>
                  <a:pt x="374" y="187"/>
                </a:cubicBezTo>
                <a:cubicBezTo>
                  <a:pt x="374" y="83"/>
                  <a:pt x="291" y="0"/>
                  <a:pt x="187" y="0"/>
                </a:cubicBezTo>
                <a:close/>
                <a:moveTo>
                  <a:pt x="211" y="267"/>
                </a:moveTo>
                <a:cubicBezTo>
                  <a:pt x="199" y="279"/>
                  <a:pt x="195" y="301"/>
                  <a:pt x="190" y="317"/>
                </a:cubicBezTo>
                <a:cubicBezTo>
                  <a:pt x="190" y="320"/>
                  <a:pt x="187" y="323"/>
                  <a:pt x="184" y="325"/>
                </a:cubicBezTo>
                <a:lnTo>
                  <a:pt x="176" y="328"/>
                </a:lnTo>
                <a:cubicBezTo>
                  <a:pt x="172" y="331"/>
                  <a:pt x="166" y="330"/>
                  <a:pt x="162" y="326"/>
                </a:cubicBezTo>
                <a:cubicBezTo>
                  <a:pt x="155" y="319"/>
                  <a:pt x="148" y="308"/>
                  <a:pt x="148" y="297"/>
                </a:cubicBezTo>
                <a:cubicBezTo>
                  <a:pt x="148" y="279"/>
                  <a:pt x="117" y="285"/>
                  <a:pt x="117" y="247"/>
                </a:cubicBezTo>
                <a:cubicBezTo>
                  <a:pt x="117" y="217"/>
                  <a:pt x="78" y="199"/>
                  <a:pt x="50" y="212"/>
                </a:cubicBezTo>
                <a:cubicBezTo>
                  <a:pt x="48" y="213"/>
                  <a:pt x="46" y="215"/>
                  <a:pt x="43" y="215"/>
                </a:cubicBezTo>
                <a:cubicBezTo>
                  <a:pt x="39" y="216"/>
                  <a:pt x="34" y="213"/>
                  <a:pt x="33" y="209"/>
                </a:cubicBezTo>
                <a:cubicBezTo>
                  <a:pt x="32" y="202"/>
                  <a:pt x="32" y="194"/>
                  <a:pt x="32" y="187"/>
                </a:cubicBezTo>
                <a:cubicBezTo>
                  <a:pt x="32" y="149"/>
                  <a:pt x="45" y="115"/>
                  <a:pt x="67" y="89"/>
                </a:cubicBezTo>
                <a:cubicBezTo>
                  <a:pt x="67" y="88"/>
                  <a:pt x="67" y="88"/>
                  <a:pt x="68" y="88"/>
                </a:cubicBezTo>
                <a:cubicBezTo>
                  <a:pt x="87" y="66"/>
                  <a:pt x="111" y="49"/>
                  <a:pt x="139" y="40"/>
                </a:cubicBezTo>
                <a:cubicBezTo>
                  <a:pt x="146" y="37"/>
                  <a:pt x="152" y="45"/>
                  <a:pt x="148" y="51"/>
                </a:cubicBezTo>
                <a:cubicBezTo>
                  <a:pt x="145" y="56"/>
                  <a:pt x="144" y="61"/>
                  <a:pt x="144" y="64"/>
                </a:cubicBezTo>
                <a:cubicBezTo>
                  <a:pt x="144" y="81"/>
                  <a:pt x="129" y="91"/>
                  <a:pt x="122" y="89"/>
                </a:cubicBezTo>
                <a:cubicBezTo>
                  <a:pt x="116" y="86"/>
                  <a:pt x="99" y="97"/>
                  <a:pt x="114" y="105"/>
                </a:cubicBezTo>
                <a:lnTo>
                  <a:pt x="123" y="109"/>
                </a:lnTo>
                <a:lnTo>
                  <a:pt x="124" y="110"/>
                </a:lnTo>
                <a:lnTo>
                  <a:pt x="127" y="111"/>
                </a:lnTo>
                <a:cubicBezTo>
                  <a:pt x="155" y="128"/>
                  <a:pt x="149" y="141"/>
                  <a:pt x="137" y="161"/>
                </a:cubicBezTo>
                <a:cubicBezTo>
                  <a:pt x="124" y="183"/>
                  <a:pt x="119" y="161"/>
                  <a:pt x="100" y="155"/>
                </a:cubicBezTo>
                <a:cubicBezTo>
                  <a:pt x="81" y="149"/>
                  <a:pt x="63" y="160"/>
                  <a:pt x="69" y="173"/>
                </a:cubicBezTo>
                <a:cubicBezTo>
                  <a:pt x="75" y="185"/>
                  <a:pt x="94" y="173"/>
                  <a:pt x="106" y="186"/>
                </a:cubicBezTo>
                <a:cubicBezTo>
                  <a:pt x="119" y="198"/>
                  <a:pt x="119" y="217"/>
                  <a:pt x="156" y="205"/>
                </a:cubicBezTo>
                <a:cubicBezTo>
                  <a:pt x="194" y="192"/>
                  <a:pt x="200" y="198"/>
                  <a:pt x="212" y="211"/>
                </a:cubicBezTo>
                <a:cubicBezTo>
                  <a:pt x="223" y="223"/>
                  <a:pt x="229" y="248"/>
                  <a:pt x="211" y="267"/>
                </a:cubicBezTo>
                <a:close/>
                <a:moveTo>
                  <a:pt x="310" y="265"/>
                </a:moveTo>
                <a:cubicBezTo>
                  <a:pt x="295" y="248"/>
                  <a:pt x="310" y="209"/>
                  <a:pt x="292" y="186"/>
                </a:cubicBezTo>
                <a:cubicBezTo>
                  <a:pt x="272" y="162"/>
                  <a:pt x="247" y="187"/>
                  <a:pt x="223" y="149"/>
                </a:cubicBezTo>
                <a:cubicBezTo>
                  <a:pt x="201" y="112"/>
                  <a:pt x="229" y="82"/>
                  <a:pt x="259" y="71"/>
                </a:cubicBezTo>
                <a:cubicBezTo>
                  <a:pt x="267" y="68"/>
                  <a:pt x="275" y="68"/>
                  <a:pt x="284" y="68"/>
                </a:cubicBezTo>
                <a:cubicBezTo>
                  <a:pt x="285" y="68"/>
                  <a:pt x="288" y="68"/>
                  <a:pt x="289" y="70"/>
                </a:cubicBezTo>
                <a:cubicBezTo>
                  <a:pt x="322" y="98"/>
                  <a:pt x="343" y="140"/>
                  <a:pt x="343" y="187"/>
                </a:cubicBezTo>
                <a:cubicBezTo>
                  <a:pt x="343" y="215"/>
                  <a:pt x="335" y="241"/>
                  <a:pt x="323" y="264"/>
                </a:cubicBezTo>
                <a:cubicBezTo>
                  <a:pt x="320" y="268"/>
                  <a:pt x="313" y="269"/>
                  <a:pt x="310" y="265"/>
                </a:cubicBezTo>
                <a:close/>
              </a:path>
            </a:pathLst>
          </a:custGeom>
          <a:solidFill>
            <a:srgbClr val="C2C2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1349;p98">
            <a:extLst>
              <a:ext uri="{FF2B5EF4-FFF2-40B4-BE49-F238E27FC236}">
                <a16:creationId xmlns:a16="http://schemas.microsoft.com/office/drawing/2014/main" id="{3B508AE4-6F9D-4D49-ADD2-92996C3D9AB7}"/>
              </a:ext>
            </a:extLst>
          </p:cNvPr>
          <p:cNvSpPr/>
          <p:nvPr/>
        </p:nvSpPr>
        <p:spPr>
          <a:xfrm>
            <a:off x="789265" y="2824545"/>
            <a:ext cx="264875" cy="362557"/>
          </a:xfrm>
          <a:custGeom>
            <a:avLst/>
            <a:gdLst/>
            <a:ahLst/>
            <a:cxnLst/>
            <a:rect l="l" t="t" r="r" b="b"/>
            <a:pathLst>
              <a:path w="335" h="460" extrusionOk="0">
                <a:moveTo>
                  <a:pt x="167" y="0"/>
                </a:moveTo>
                <a:cubicBezTo>
                  <a:pt x="74" y="0"/>
                  <a:pt x="0" y="76"/>
                  <a:pt x="0" y="169"/>
                </a:cubicBezTo>
                <a:cubicBezTo>
                  <a:pt x="0" y="306"/>
                  <a:pt x="167" y="459"/>
                  <a:pt x="167" y="459"/>
                </a:cubicBezTo>
                <a:cubicBezTo>
                  <a:pt x="167" y="459"/>
                  <a:pt x="334" y="299"/>
                  <a:pt x="334" y="169"/>
                </a:cubicBezTo>
                <a:cubicBezTo>
                  <a:pt x="334" y="76"/>
                  <a:pt x="260" y="0"/>
                  <a:pt x="167" y="0"/>
                </a:cubicBezTo>
                <a:close/>
                <a:moveTo>
                  <a:pt x="167" y="242"/>
                </a:moveTo>
                <a:cubicBezTo>
                  <a:pt x="138" y="242"/>
                  <a:pt x="112" y="225"/>
                  <a:pt x="100" y="197"/>
                </a:cubicBezTo>
                <a:cubicBezTo>
                  <a:pt x="88" y="170"/>
                  <a:pt x="95" y="139"/>
                  <a:pt x="115" y="119"/>
                </a:cubicBezTo>
                <a:cubicBezTo>
                  <a:pt x="136" y="98"/>
                  <a:pt x="167" y="91"/>
                  <a:pt x="194" y="102"/>
                </a:cubicBezTo>
                <a:cubicBezTo>
                  <a:pt x="221" y="113"/>
                  <a:pt x="239" y="140"/>
                  <a:pt x="239" y="169"/>
                </a:cubicBezTo>
                <a:cubicBezTo>
                  <a:pt x="239" y="208"/>
                  <a:pt x="207" y="241"/>
                  <a:pt x="167" y="242"/>
                </a:cubicBezTo>
                <a:close/>
              </a:path>
            </a:pathLst>
          </a:custGeom>
          <a:solidFill>
            <a:srgbClr val="C2C2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Text Placeholder 2">
            <a:extLst>
              <a:ext uri="{FF2B5EF4-FFF2-40B4-BE49-F238E27FC236}">
                <a16:creationId xmlns:a16="http://schemas.microsoft.com/office/drawing/2014/main" id="{BDE932EE-54AD-DF4F-8330-463839436778}"/>
              </a:ext>
            </a:extLst>
          </p:cNvPr>
          <p:cNvSpPr>
            <a:spLocks noGrp="1"/>
          </p:cNvSpPr>
          <p:nvPr>
            <p:ph type="body" sz="quarter" idx="14" hasCustomPrompt="1"/>
          </p:nvPr>
        </p:nvSpPr>
        <p:spPr>
          <a:xfrm>
            <a:off x="1285496" y="2077096"/>
            <a:ext cx="9875669" cy="448844"/>
          </a:xfrm>
        </p:spPr>
        <p:txBody>
          <a:bodyPr anchor="ctr"/>
          <a:lstStyle>
            <a:lvl1pPr marL="0" indent="0" algn="l">
              <a:buNone/>
              <a:defRPr b="0" i="0">
                <a:solidFill>
                  <a:schemeClr val="bg1"/>
                </a:solidFill>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dirty="0"/>
              <a:t>Phone</a:t>
            </a:r>
          </a:p>
        </p:txBody>
      </p:sp>
      <p:sp>
        <p:nvSpPr>
          <p:cNvPr id="29" name="Text Placeholder 2">
            <a:extLst>
              <a:ext uri="{FF2B5EF4-FFF2-40B4-BE49-F238E27FC236}">
                <a16:creationId xmlns:a16="http://schemas.microsoft.com/office/drawing/2014/main" id="{84945B78-FF50-A04E-A571-C6082B17CF0D}"/>
              </a:ext>
            </a:extLst>
          </p:cNvPr>
          <p:cNvSpPr>
            <a:spLocks noGrp="1"/>
          </p:cNvSpPr>
          <p:nvPr>
            <p:ph type="body" sz="quarter" idx="15" hasCustomPrompt="1"/>
          </p:nvPr>
        </p:nvSpPr>
        <p:spPr>
          <a:xfrm>
            <a:off x="1285496" y="2802026"/>
            <a:ext cx="9875669" cy="448844"/>
          </a:xfrm>
        </p:spPr>
        <p:txBody>
          <a:bodyPr anchor="ctr"/>
          <a:lstStyle>
            <a:lvl1pPr marL="0" indent="0" algn="l">
              <a:buNone/>
              <a:defRPr b="0" i="0">
                <a:solidFill>
                  <a:schemeClr val="bg1"/>
                </a:solidFill>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dirty="0"/>
              <a:t>Address</a:t>
            </a:r>
          </a:p>
        </p:txBody>
      </p:sp>
      <p:sp>
        <p:nvSpPr>
          <p:cNvPr id="30" name="Text Placeholder 2">
            <a:extLst>
              <a:ext uri="{FF2B5EF4-FFF2-40B4-BE49-F238E27FC236}">
                <a16:creationId xmlns:a16="http://schemas.microsoft.com/office/drawing/2014/main" id="{7F42F73A-EB54-2646-969C-8808E8523DC8}"/>
              </a:ext>
            </a:extLst>
          </p:cNvPr>
          <p:cNvSpPr>
            <a:spLocks noGrp="1"/>
          </p:cNvSpPr>
          <p:nvPr>
            <p:ph type="body" sz="quarter" idx="16" hasCustomPrompt="1"/>
          </p:nvPr>
        </p:nvSpPr>
        <p:spPr>
          <a:xfrm>
            <a:off x="1285496" y="3444577"/>
            <a:ext cx="9875669" cy="448844"/>
          </a:xfrm>
        </p:spPr>
        <p:txBody>
          <a:bodyPr anchor="ctr"/>
          <a:lstStyle>
            <a:lvl1pPr marL="0" indent="0" algn="l">
              <a:buNone/>
              <a:defRPr b="0" i="0">
                <a:solidFill>
                  <a:schemeClr val="bg1"/>
                </a:solidFill>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dirty="0"/>
              <a:t>Email</a:t>
            </a:r>
          </a:p>
        </p:txBody>
      </p:sp>
      <p:sp>
        <p:nvSpPr>
          <p:cNvPr id="31" name="Text Placeholder 2">
            <a:extLst>
              <a:ext uri="{FF2B5EF4-FFF2-40B4-BE49-F238E27FC236}">
                <a16:creationId xmlns:a16="http://schemas.microsoft.com/office/drawing/2014/main" id="{1DC73DA6-C635-B24C-88FB-DB6782AC6746}"/>
              </a:ext>
            </a:extLst>
          </p:cNvPr>
          <p:cNvSpPr>
            <a:spLocks noGrp="1"/>
          </p:cNvSpPr>
          <p:nvPr>
            <p:ph type="body" sz="quarter" idx="17" hasCustomPrompt="1"/>
          </p:nvPr>
        </p:nvSpPr>
        <p:spPr>
          <a:xfrm>
            <a:off x="1285496" y="4103604"/>
            <a:ext cx="9875669" cy="448844"/>
          </a:xfrm>
        </p:spPr>
        <p:txBody>
          <a:bodyPr anchor="ctr"/>
          <a:lstStyle>
            <a:lvl1pPr marL="0" indent="0" algn="l">
              <a:buNone/>
              <a:defRPr b="0" i="0">
                <a:solidFill>
                  <a:schemeClr val="bg1"/>
                </a:solidFill>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dirty="0"/>
              <a:t>Website</a:t>
            </a:r>
          </a:p>
        </p:txBody>
      </p:sp>
      <p:cxnSp>
        <p:nvCxnSpPr>
          <p:cNvPr id="32" name="Straight Connector 31">
            <a:extLst>
              <a:ext uri="{FF2B5EF4-FFF2-40B4-BE49-F238E27FC236}">
                <a16:creationId xmlns:a16="http://schemas.microsoft.com/office/drawing/2014/main" id="{A4720F46-54CD-0D4B-AFF9-B62A23F84781}"/>
              </a:ext>
            </a:extLst>
          </p:cNvPr>
          <p:cNvCxnSpPr>
            <a:cxnSpLocks/>
          </p:cNvCxnSpPr>
          <p:nvPr/>
        </p:nvCxnSpPr>
        <p:spPr>
          <a:xfrm>
            <a:off x="524700" y="1942924"/>
            <a:ext cx="0" cy="2683301"/>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pic>
        <p:nvPicPr>
          <p:cNvPr id="2" name="Picture 1" descr="A blue circle with white letters on it&#10;&#10;Description automatically generated">
            <a:extLst>
              <a:ext uri="{FF2B5EF4-FFF2-40B4-BE49-F238E27FC236}">
                <a16:creationId xmlns:a16="http://schemas.microsoft.com/office/drawing/2014/main" id="{7F434893-234F-F7F0-0B67-B29CC3A3AB08}"/>
              </a:ext>
            </a:extLst>
          </p:cNvPr>
          <p:cNvPicPr>
            <a:picLocks noChangeAspect="1"/>
          </p:cNvPicPr>
          <p:nvPr/>
        </p:nvPicPr>
        <p:blipFill>
          <a:blip r:embed="rId2"/>
          <a:stretch>
            <a:fillRect/>
          </a:stretch>
        </p:blipFill>
        <p:spPr>
          <a:xfrm>
            <a:off x="5485996" y="5254048"/>
            <a:ext cx="981459" cy="981459"/>
          </a:xfrm>
          <a:prstGeom prst="rect">
            <a:avLst/>
          </a:prstGeom>
        </p:spPr>
      </p:pic>
      <p:pic>
        <p:nvPicPr>
          <p:cNvPr id="3" name="Picture 2" descr="A red and white play button&#10;&#10;Description automatically generated">
            <a:extLst>
              <a:ext uri="{FF2B5EF4-FFF2-40B4-BE49-F238E27FC236}">
                <a16:creationId xmlns:a16="http://schemas.microsoft.com/office/drawing/2014/main" id="{16154533-2FB0-A666-C3D5-0305493D75C9}"/>
              </a:ext>
            </a:extLst>
          </p:cNvPr>
          <p:cNvPicPr>
            <a:picLocks noChangeAspect="1"/>
          </p:cNvPicPr>
          <p:nvPr/>
        </p:nvPicPr>
        <p:blipFill>
          <a:blip r:embed="rId3"/>
          <a:stretch>
            <a:fillRect/>
          </a:stretch>
        </p:blipFill>
        <p:spPr>
          <a:xfrm>
            <a:off x="7867638" y="5238507"/>
            <a:ext cx="1012541" cy="1012541"/>
          </a:xfrm>
          <a:prstGeom prst="rect">
            <a:avLst/>
          </a:prstGeom>
        </p:spPr>
      </p:pic>
      <p:pic>
        <p:nvPicPr>
          <p:cNvPr id="4" name="Picture 3" descr="A blue circle with a white bird in it&#10;&#10;Description automatically generated">
            <a:extLst>
              <a:ext uri="{FF2B5EF4-FFF2-40B4-BE49-F238E27FC236}">
                <a16:creationId xmlns:a16="http://schemas.microsoft.com/office/drawing/2014/main" id="{D0D6BDD5-B1E9-B03D-D511-1A915C73816D}"/>
              </a:ext>
            </a:extLst>
          </p:cNvPr>
          <p:cNvPicPr>
            <a:picLocks noChangeAspect="1"/>
          </p:cNvPicPr>
          <p:nvPr/>
        </p:nvPicPr>
        <p:blipFill>
          <a:blip r:embed="rId4"/>
          <a:stretch>
            <a:fillRect/>
          </a:stretch>
        </p:blipFill>
        <p:spPr>
          <a:xfrm>
            <a:off x="10220325" y="5268527"/>
            <a:ext cx="952500" cy="952500"/>
          </a:xfrm>
          <a:prstGeom prst="rect">
            <a:avLst/>
          </a:prstGeom>
        </p:spPr>
      </p:pic>
      <p:pic>
        <p:nvPicPr>
          <p:cNvPr id="5" name="Picture 4" descr="A logo of a camera&#10;&#10;Description automatically generated">
            <a:extLst>
              <a:ext uri="{FF2B5EF4-FFF2-40B4-BE49-F238E27FC236}">
                <a16:creationId xmlns:a16="http://schemas.microsoft.com/office/drawing/2014/main" id="{C6827466-09C8-DDB5-5D5B-69508F4C3A50}"/>
              </a:ext>
            </a:extLst>
          </p:cNvPr>
          <p:cNvPicPr>
            <a:picLocks noChangeAspect="1"/>
          </p:cNvPicPr>
          <p:nvPr/>
        </p:nvPicPr>
        <p:blipFill>
          <a:blip r:embed="rId5"/>
          <a:stretch>
            <a:fillRect/>
          </a:stretch>
        </p:blipFill>
        <p:spPr>
          <a:xfrm>
            <a:off x="3139327" y="5257055"/>
            <a:ext cx="975444" cy="975444"/>
          </a:xfrm>
          <a:prstGeom prst="rect">
            <a:avLst/>
          </a:prstGeom>
        </p:spPr>
      </p:pic>
      <p:pic>
        <p:nvPicPr>
          <p:cNvPr id="6" name="Picture 5" descr="A blue and white logo&#10;&#10;Description automatically generated">
            <a:extLst>
              <a:ext uri="{FF2B5EF4-FFF2-40B4-BE49-F238E27FC236}">
                <a16:creationId xmlns:a16="http://schemas.microsoft.com/office/drawing/2014/main" id="{B9E4CEE1-6A44-459E-3619-29C0736D9659}"/>
              </a:ext>
            </a:extLst>
          </p:cNvPr>
          <p:cNvPicPr>
            <a:picLocks noChangeAspect="1"/>
          </p:cNvPicPr>
          <p:nvPr/>
        </p:nvPicPr>
        <p:blipFill>
          <a:blip r:embed="rId6"/>
          <a:stretch>
            <a:fillRect/>
          </a:stretch>
        </p:blipFill>
        <p:spPr>
          <a:xfrm>
            <a:off x="800925" y="5240944"/>
            <a:ext cx="938216" cy="938216"/>
          </a:xfrm>
          <a:prstGeom prst="rect">
            <a:avLst/>
          </a:prstGeom>
        </p:spPr>
      </p:pic>
      <p:sp>
        <p:nvSpPr>
          <p:cNvPr id="7" name="TextBox 6">
            <a:extLst>
              <a:ext uri="{FF2B5EF4-FFF2-40B4-BE49-F238E27FC236}">
                <a16:creationId xmlns:a16="http://schemas.microsoft.com/office/drawing/2014/main" id="{8637C6B2-40B8-596D-DC42-682F3B8ECEAF}"/>
              </a:ext>
            </a:extLst>
          </p:cNvPr>
          <p:cNvSpPr txBox="1"/>
          <p:nvPr/>
        </p:nvSpPr>
        <p:spPr>
          <a:xfrm>
            <a:off x="2686566" y="6167317"/>
            <a:ext cx="1804428" cy="369332"/>
          </a:xfrm>
          <a:prstGeom prst="rect">
            <a:avLst/>
          </a:prstGeom>
          <a:noFill/>
        </p:spPr>
        <p:txBody>
          <a:bodyPr wrap="square">
            <a:spAutoFit/>
          </a:bodyPr>
          <a:lstStyle/>
          <a:p>
            <a:pPr algn="l"/>
            <a:r>
              <a:rPr lang="en-US" b="0" i="0" u="none" strike="noStrike" dirty="0">
                <a:solidFill>
                  <a:schemeClr val="bg1"/>
                </a:solidFill>
                <a:effectLst/>
                <a:latin typeface="var(--font-family-system)"/>
              </a:rPr>
              <a:t>@nationaldpbrn</a:t>
            </a:r>
            <a:endParaRPr lang="en-US" b="0" i="0" u="none" strike="noStrike" dirty="0">
              <a:solidFill>
                <a:schemeClr val="bg1"/>
              </a:solidFill>
              <a:effectLst/>
              <a:latin typeface="var(--font-family-system)"/>
              <a:hlinkClick r:id="rId7">
                <a:extLst>
                  <a:ext uri="{A12FA001-AC4F-418D-AE19-62706E023703}">
                    <ahyp:hlinkClr xmlns:ahyp="http://schemas.microsoft.com/office/drawing/2018/hyperlinkcolor" val="tx"/>
                  </a:ext>
                </a:extLst>
              </a:hlinkClick>
            </a:endParaRPr>
          </a:p>
        </p:txBody>
      </p:sp>
      <p:sp>
        <p:nvSpPr>
          <p:cNvPr id="8" name="TextBox 7">
            <a:extLst>
              <a:ext uri="{FF2B5EF4-FFF2-40B4-BE49-F238E27FC236}">
                <a16:creationId xmlns:a16="http://schemas.microsoft.com/office/drawing/2014/main" id="{43E2549A-8089-AD21-A4CA-21FD82265081}"/>
              </a:ext>
            </a:extLst>
          </p:cNvPr>
          <p:cNvSpPr txBox="1"/>
          <p:nvPr/>
        </p:nvSpPr>
        <p:spPr>
          <a:xfrm>
            <a:off x="4490994" y="6092805"/>
            <a:ext cx="2925501" cy="584775"/>
          </a:xfrm>
          <a:prstGeom prst="rect">
            <a:avLst/>
          </a:prstGeom>
          <a:noFill/>
        </p:spPr>
        <p:txBody>
          <a:bodyPr wrap="square">
            <a:spAutoFit/>
          </a:bodyPr>
          <a:lstStyle/>
          <a:p>
            <a:pPr algn="ctr"/>
            <a:r>
              <a:rPr lang="en-US" sz="1600" dirty="0">
                <a:solidFill>
                  <a:schemeClr val="bg1"/>
                </a:solidFill>
              </a:rPr>
              <a:t>linkedin.com/in/</a:t>
            </a:r>
          </a:p>
          <a:p>
            <a:pPr algn="ctr"/>
            <a:r>
              <a:rPr lang="en-US" sz="1600" dirty="0" err="1">
                <a:solidFill>
                  <a:schemeClr val="bg1"/>
                </a:solidFill>
              </a:rPr>
              <a:t>NationalDentalPBRN</a:t>
            </a:r>
            <a:endParaRPr lang="en-US" sz="1600" dirty="0">
              <a:solidFill>
                <a:schemeClr val="bg1"/>
              </a:solidFill>
            </a:endParaRPr>
          </a:p>
        </p:txBody>
      </p:sp>
      <p:sp>
        <p:nvSpPr>
          <p:cNvPr id="9" name="TextBox 8">
            <a:extLst>
              <a:ext uri="{FF2B5EF4-FFF2-40B4-BE49-F238E27FC236}">
                <a16:creationId xmlns:a16="http://schemas.microsoft.com/office/drawing/2014/main" id="{B782CE34-D592-B03C-9720-EE54D08115B9}"/>
              </a:ext>
            </a:extLst>
          </p:cNvPr>
          <p:cNvSpPr txBox="1"/>
          <p:nvPr/>
        </p:nvSpPr>
        <p:spPr>
          <a:xfrm>
            <a:off x="7261131" y="6187233"/>
            <a:ext cx="2225554" cy="369332"/>
          </a:xfrm>
          <a:prstGeom prst="rect">
            <a:avLst/>
          </a:prstGeom>
          <a:noFill/>
        </p:spPr>
        <p:txBody>
          <a:bodyPr wrap="square">
            <a:spAutoFit/>
          </a:bodyPr>
          <a:lstStyle/>
          <a:p>
            <a:pPr algn="l"/>
            <a:r>
              <a:rPr lang="en-US" b="0" i="0" u="none" strike="noStrike" dirty="0">
                <a:solidFill>
                  <a:schemeClr val="bg1"/>
                </a:solidFill>
                <a:effectLst/>
                <a:latin typeface="var(--font-family-system)"/>
              </a:rPr>
              <a:t>@nationaldentalpbrn</a:t>
            </a:r>
            <a:endParaRPr lang="en-US" b="0" i="0" u="none" strike="noStrike" dirty="0">
              <a:solidFill>
                <a:schemeClr val="bg1"/>
              </a:solidFill>
              <a:effectLst/>
              <a:latin typeface="var(--font-family-system)"/>
              <a:hlinkClick r:id="rId7">
                <a:extLst>
                  <a:ext uri="{A12FA001-AC4F-418D-AE19-62706E023703}">
                    <ahyp:hlinkClr xmlns:ahyp="http://schemas.microsoft.com/office/drawing/2018/hyperlinkcolor" val="tx"/>
                  </a:ext>
                </a:extLst>
              </a:hlinkClick>
            </a:endParaRPr>
          </a:p>
        </p:txBody>
      </p:sp>
      <p:sp>
        <p:nvSpPr>
          <p:cNvPr id="10" name="TextBox 9">
            <a:extLst>
              <a:ext uri="{FF2B5EF4-FFF2-40B4-BE49-F238E27FC236}">
                <a16:creationId xmlns:a16="http://schemas.microsoft.com/office/drawing/2014/main" id="{34CC4CC4-E956-8DBD-E6EC-A021F4C9D8D2}"/>
              </a:ext>
            </a:extLst>
          </p:cNvPr>
          <p:cNvSpPr txBox="1"/>
          <p:nvPr/>
        </p:nvSpPr>
        <p:spPr>
          <a:xfrm>
            <a:off x="9982441" y="6221027"/>
            <a:ext cx="1419006" cy="369332"/>
          </a:xfrm>
          <a:prstGeom prst="rect">
            <a:avLst/>
          </a:prstGeom>
          <a:noFill/>
        </p:spPr>
        <p:txBody>
          <a:bodyPr wrap="square">
            <a:spAutoFit/>
          </a:bodyPr>
          <a:lstStyle/>
          <a:p>
            <a:pPr algn="l"/>
            <a:r>
              <a:rPr lang="en-US" b="0" i="0" u="none" strike="noStrike" dirty="0">
                <a:solidFill>
                  <a:schemeClr val="bg1"/>
                </a:solidFill>
                <a:effectLst/>
                <a:latin typeface="var(--font-family-system)"/>
              </a:rPr>
              <a:t>@dentalpbrn</a:t>
            </a:r>
            <a:endParaRPr lang="en-US" b="0" i="0" u="none" strike="noStrike" dirty="0">
              <a:solidFill>
                <a:schemeClr val="bg1"/>
              </a:solidFill>
              <a:effectLst/>
              <a:latin typeface="var(--font-family-system)"/>
              <a:hlinkClick r:id="rId7">
                <a:extLst>
                  <a:ext uri="{A12FA001-AC4F-418D-AE19-62706E023703}">
                    <ahyp:hlinkClr xmlns:ahyp="http://schemas.microsoft.com/office/drawing/2018/hyperlinkcolor" val="tx"/>
                  </a:ext>
                </a:extLst>
              </a:hlinkClick>
            </a:endParaRPr>
          </a:p>
        </p:txBody>
      </p:sp>
      <p:sp>
        <p:nvSpPr>
          <p:cNvPr id="11" name="TextBox 10">
            <a:extLst>
              <a:ext uri="{FF2B5EF4-FFF2-40B4-BE49-F238E27FC236}">
                <a16:creationId xmlns:a16="http://schemas.microsoft.com/office/drawing/2014/main" id="{040244E3-9FA2-CEF6-33B4-7424ACD39B43}"/>
              </a:ext>
            </a:extLst>
          </p:cNvPr>
          <p:cNvSpPr txBox="1"/>
          <p:nvPr/>
        </p:nvSpPr>
        <p:spPr>
          <a:xfrm>
            <a:off x="-199857" y="6092805"/>
            <a:ext cx="2925501" cy="584775"/>
          </a:xfrm>
          <a:prstGeom prst="rect">
            <a:avLst/>
          </a:prstGeom>
          <a:noFill/>
        </p:spPr>
        <p:txBody>
          <a:bodyPr wrap="square">
            <a:spAutoFit/>
          </a:bodyPr>
          <a:lstStyle/>
          <a:p>
            <a:pPr algn="ctr"/>
            <a:r>
              <a:rPr lang="en-US" sz="1600" dirty="0">
                <a:solidFill>
                  <a:schemeClr val="bg1"/>
                </a:solidFill>
              </a:rPr>
              <a:t>facebook.com/</a:t>
            </a:r>
          </a:p>
          <a:p>
            <a:pPr algn="ctr"/>
            <a:r>
              <a:rPr lang="en-US" sz="1600" dirty="0" err="1">
                <a:solidFill>
                  <a:schemeClr val="bg1"/>
                </a:solidFill>
              </a:rPr>
              <a:t>NationalDentalPBRN</a:t>
            </a:r>
            <a:endParaRPr lang="en-US" sz="1600" dirty="0">
              <a:solidFill>
                <a:schemeClr val="bg1"/>
              </a:solidFill>
            </a:endParaRPr>
          </a:p>
        </p:txBody>
      </p:sp>
    </p:spTree>
    <p:extLst>
      <p:ext uri="{BB962C8B-B14F-4D97-AF65-F5344CB8AC3E}">
        <p14:creationId xmlns:p14="http://schemas.microsoft.com/office/powerpoint/2010/main" val="1559124728"/>
      </p:ext>
    </p:extLst>
  </p:cSld>
  <p:clrMapOvr>
    <a:masterClrMapping/>
  </p:clrMapOvr>
  <p:hf hdr="0" ftr="0" dt="0"/>
  <p:extLst>
    <p:ext uri="{DCECCB84-F9BA-43D5-87BE-67443E8EF086}">
      <p15:sldGuideLst xmlns:p15="http://schemas.microsoft.com/office/powerpoint/2012/main">
        <p15:guide id="1" orient="horz" pos="2414">
          <p15:clr>
            <a:srgbClr val="FBAE40"/>
          </p15:clr>
        </p15:guide>
        <p15:guide id="2" pos="339">
          <p15:clr>
            <a:srgbClr val="FBAE40"/>
          </p15:clr>
        </p15:guide>
        <p15:guide id="3" orient="horz" pos="1669">
          <p15:clr>
            <a:srgbClr val="FBAE40"/>
          </p15:clr>
        </p15:guide>
        <p15:guide id="4" orient="horz" pos="1957">
          <p15:clr>
            <a:srgbClr val="FBAE40"/>
          </p15:clr>
        </p15:guide>
        <p15:guide id="5" orient="horz" pos="2126">
          <p15:clr>
            <a:srgbClr val="FBAE40"/>
          </p15:clr>
        </p15:guide>
        <p15:guide id="6" orient="horz" pos="2533">
          <p15:clr>
            <a:srgbClr val="FBAE40"/>
          </p15:clr>
        </p15:guide>
        <p15:guide id="7" orient="horz" pos="2812">
          <p15:clr>
            <a:srgbClr val="FBAE40"/>
          </p15:clr>
        </p15:guide>
        <p15:guide id="8" orient="horz" pos="2948">
          <p15:clr>
            <a:srgbClr val="FBAE40"/>
          </p15:clr>
        </p15:guide>
        <p15:guide id="9" orient="horz" pos="3227">
          <p15:clr>
            <a:srgbClr val="FBAE40"/>
          </p15:clr>
        </p15:guide>
        <p15:guide id="10" pos="584">
          <p15:clr>
            <a:srgbClr val="FBAE40"/>
          </p15:clr>
        </p15:guide>
        <p15:guide id="11" pos="813">
          <p15:clr>
            <a:srgbClr val="FBAE40"/>
          </p15:clr>
        </p15:guide>
        <p15:guide id="12" pos="7039">
          <p15:clr>
            <a:srgbClr val="FBAE40"/>
          </p15:clr>
        </p15:guide>
        <p15:guide id="13" orient="horz" pos="440">
          <p15:clr>
            <a:srgbClr val="FBAE40"/>
          </p15:clr>
        </p15:guide>
        <p15:guide id="14" orient="horz" pos="425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hank you -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b="1" i="0">
                <a:solidFill>
                  <a:srgbClr val="333F8E"/>
                </a:solidFill>
                <a:latin typeface="Proxima Nova Rg" panose="02000506030000020004" pitchFamily="2" charset="0"/>
              </a:defRPr>
            </a:lvl1pPr>
          </a:lstStyle>
          <a:p>
            <a:r>
              <a:rPr lang="en-US" dirty="0"/>
              <a:t>Thank you!</a:t>
            </a:r>
          </a:p>
        </p:txBody>
      </p:sp>
    </p:spTree>
    <p:extLst>
      <p:ext uri="{BB962C8B-B14F-4D97-AF65-F5344CB8AC3E}">
        <p14:creationId xmlns:p14="http://schemas.microsoft.com/office/powerpoint/2010/main" val="1221725279"/>
      </p:ext>
    </p:extLst>
  </p:cSld>
  <p:clrMapOvr>
    <a:masterClrMapping/>
  </p:clrMapOvr>
  <p:extLst>
    <p:ext uri="{DCECCB84-F9BA-43D5-87BE-67443E8EF086}">
      <p15:sldGuideLst xmlns:p15="http://schemas.microsoft.com/office/powerpoint/2012/main">
        <p15:guide id="1" pos="483">
          <p15:clr>
            <a:srgbClr val="FBAE40"/>
          </p15:clr>
        </p15:guide>
        <p15:guide id="2" orient="horz" pos="2550">
          <p15:clr>
            <a:srgbClr val="FBAE40"/>
          </p15:clr>
        </p15:guide>
        <p15:guide id="3" orient="horz" pos="991">
          <p15:clr>
            <a:srgbClr val="FBAE40"/>
          </p15:clr>
        </p15:guide>
        <p15:guide id="4" orient="horz" pos="584">
          <p15:clr>
            <a:srgbClr val="FBAE40"/>
          </p15:clr>
        </p15:guide>
        <p15:guide id="5" pos="624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hank you - Option 2">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b="1" i="0">
                <a:solidFill>
                  <a:schemeClr val="bg1"/>
                </a:solidFill>
                <a:latin typeface="Proxima Nova Rg" panose="02000506030000020004" pitchFamily="2" charset="0"/>
              </a:defRPr>
            </a:lvl1pPr>
          </a:lstStyle>
          <a:p>
            <a:r>
              <a:rPr lang="en-US" dirty="0"/>
              <a:t>Thank you!</a:t>
            </a:r>
          </a:p>
        </p:txBody>
      </p:sp>
    </p:spTree>
    <p:extLst>
      <p:ext uri="{BB962C8B-B14F-4D97-AF65-F5344CB8AC3E}">
        <p14:creationId xmlns:p14="http://schemas.microsoft.com/office/powerpoint/2010/main" val="2587068360"/>
      </p:ext>
    </p:extLst>
  </p:cSld>
  <p:clrMapOvr>
    <a:masterClrMapping/>
  </p:clrMapOvr>
  <p:hf hdr="0" ftr="0" dt="0"/>
  <p:extLst>
    <p:ext uri="{DCECCB84-F9BA-43D5-87BE-67443E8EF086}">
      <p15:sldGuideLst xmlns:p15="http://schemas.microsoft.com/office/powerpoint/2012/main">
        <p15:guide id="1" pos="483">
          <p15:clr>
            <a:srgbClr val="FBAE40"/>
          </p15:clr>
        </p15:guide>
        <p15:guide id="3" orient="horz" pos="584">
          <p15:clr>
            <a:srgbClr val="FBAE40"/>
          </p15:clr>
        </p15:guide>
        <p15:guide id="4" orient="horz" pos="991">
          <p15:clr>
            <a:srgbClr val="FBAE40"/>
          </p15:clr>
        </p15:guide>
        <p15:guide id="5" orient="horz" pos="2558">
          <p15:clr>
            <a:srgbClr val="FBAE40"/>
          </p15:clr>
        </p15:guide>
        <p15:guide id="6" pos="624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_Thank you - Option 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F05616-7CA9-400C-0D80-08D0B2DE5A10}"/>
              </a:ext>
            </a:extLst>
          </p:cNvPr>
          <p:cNvSpPr/>
          <p:nvPr/>
        </p:nvSpPr>
        <p:spPr>
          <a:xfrm>
            <a:off x="0" y="0"/>
            <a:ext cx="12192000" cy="6858000"/>
          </a:xfrm>
          <a:prstGeom prst="rect">
            <a:avLst/>
          </a:prstGeom>
          <a:solidFill>
            <a:srgbClr val="333F8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b="1" i="0">
                <a:solidFill>
                  <a:schemeClr val="bg1"/>
                </a:solidFill>
                <a:latin typeface="Proxima Nova Rg" panose="02000506030000020004" pitchFamily="2" charset="0"/>
              </a:defRPr>
            </a:lvl1pPr>
          </a:lstStyle>
          <a:p>
            <a:r>
              <a:rPr lang="en-US" dirty="0"/>
              <a:t>Thank you!</a:t>
            </a:r>
          </a:p>
        </p:txBody>
      </p:sp>
      <p:pic>
        <p:nvPicPr>
          <p:cNvPr id="4" name="Picture 3" descr="A logo with a map and a red circle&#10;&#10;Description automatically generated">
            <a:extLst>
              <a:ext uri="{FF2B5EF4-FFF2-40B4-BE49-F238E27FC236}">
                <a16:creationId xmlns:a16="http://schemas.microsoft.com/office/drawing/2014/main" id="{EA21D3F3-5588-2800-C425-94517B6D0BDA}"/>
              </a:ext>
            </a:extLst>
          </p:cNvPr>
          <p:cNvPicPr>
            <a:picLocks noChangeAspect="1"/>
          </p:cNvPicPr>
          <p:nvPr/>
        </p:nvPicPr>
        <p:blipFill>
          <a:blip r:embed="rId3"/>
          <a:stretch>
            <a:fillRect/>
          </a:stretch>
        </p:blipFill>
        <p:spPr>
          <a:xfrm>
            <a:off x="9613882" y="220824"/>
            <a:ext cx="2206765" cy="1655762"/>
          </a:xfrm>
          <a:prstGeom prst="rect">
            <a:avLst/>
          </a:prstGeom>
        </p:spPr>
      </p:pic>
    </p:spTree>
    <p:extLst>
      <p:ext uri="{BB962C8B-B14F-4D97-AF65-F5344CB8AC3E}">
        <p14:creationId xmlns:p14="http://schemas.microsoft.com/office/powerpoint/2010/main" val="2112217780"/>
      </p:ext>
    </p:extLst>
  </p:cSld>
  <p:clrMapOvr>
    <a:masterClrMapping/>
  </p:clrMapOvr>
  <p:hf hdr="0" ftr="0" dt="0"/>
  <p:extLst>
    <p:ext uri="{DCECCB84-F9BA-43D5-87BE-67443E8EF086}">
      <p15:sldGuideLst xmlns:p15="http://schemas.microsoft.com/office/powerpoint/2012/main">
        <p15:guide id="1" pos="483">
          <p15:clr>
            <a:srgbClr val="FBAE40"/>
          </p15:clr>
        </p15:guide>
        <p15:guide id="3" orient="horz" pos="584">
          <p15:clr>
            <a:srgbClr val="FBAE40"/>
          </p15:clr>
        </p15:guide>
        <p15:guide id="4" orient="horz" pos="991">
          <p15:clr>
            <a:srgbClr val="FBAE40"/>
          </p15:clr>
        </p15:guide>
        <p15:guide id="5" orient="horz" pos="2558">
          <p15:clr>
            <a:srgbClr val="FBAE40"/>
          </p15:clr>
        </p15:guide>
        <p15:guide id="6" pos="624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Agenda">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499" y="2924175"/>
            <a:ext cx="3171825" cy="2519363"/>
          </a:xfrm>
        </p:spPr>
        <p:txBody>
          <a:bodyPr>
            <a:normAutofit/>
          </a:bodyPr>
          <a:lstStyle>
            <a:lvl1pPr marL="0" indent="0">
              <a:lnSpc>
                <a:spcPct val="120000"/>
              </a:lnSpc>
              <a:spcBef>
                <a:spcPts val="1000"/>
              </a:spcBef>
              <a:buNone/>
              <a:defRPr sz="1400" baseline="0">
                <a:solidFill>
                  <a:schemeClr val="bg1"/>
                </a:solidFill>
              </a:defRPr>
            </a:lvl1pPr>
            <a:lvl2pPr marL="457200" indent="0">
              <a:lnSpc>
                <a:spcPct val="120000"/>
              </a:lnSpc>
              <a:spcBef>
                <a:spcPts val="1000"/>
              </a:spcBef>
              <a:buNone/>
              <a:defRPr sz="1400" baseline="0">
                <a:solidFill>
                  <a:schemeClr val="bg1"/>
                </a:solidFill>
              </a:defRPr>
            </a:lvl2pPr>
            <a:lvl3pPr marL="914400" indent="0">
              <a:lnSpc>
                <a:spcPct val="120000"/>
              </a:lnSpc>
              <a:spcBef>
                <a:spcPts val="1000"/>
              </a:spcBef>
              <a:buNone/>
              <a:defRPr sz="1400" baseline="0">
                <a:solidFill>
                  <a:schemeClr val="bg1"/>
                </a:solidFill>
              </a:defRPr>
            </a:lvl3pPr>
            <a:lvl4pPr marL="1371600" indent="0">
              <a:lnSpc>
                <a:spcPct val="120000"/>
              </a:lnSpc>
              <a:spcBef>
                <a:spcPts val="1000"/>
              </a:spcBef>
              <a:buNone/>
              <a:defRPr sz="1400" baseline="0">
                <a:solidFill>
                  <a:schemeClr val="bg1"/>
                </a:solidFill>
              </a:defRPr>
            </a:lvl4pPr>
            <a:lvl5pPr marL="1828800" indent="0">
              <a:lnSpc>
                <a:spcPct val="120000"/>
              </a:lnSpc>
              <a:spcBef>
                <a:spcPts val="1000"/>
              </a:spcBef>
              <a:buNone/>
              <a:defRPr sz="1400" baseline="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pPr>
              <a:defRPr/>
            </a:pPr>
            <a:endParaRPr lang="en-US"/>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pPr>
              <a:defRPr/>
            </a:pPr>
            <a:endParaRPr lang="en-US"/>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832555785"/>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3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rgbClr val="4C7A7C"/>
                </a:solidFill>
                <a:latin typeface="+mj-lt"/>
                <a:ea typeface="+mj-ea"/>
                <a:cs typeface="+mj-cs"/>
              </a:defRPr>
            </a:lvl1pPr>
          </a:lstStyle>
          <a:p>
            <a:r>
              <a:rPr lang="en-US" dirty="0"/>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4" name="Text Placeholder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anchor="ctr">
            <a:noAutofit/>
          </a:bodyPr>
          <a:lstStyle>
            <a:lvl1pPr marL="0" indent="0" algn="ctr">
              <a:buNone/>
              <a:defRPr lang="en-US" sz="4000" kern="1200" cap="all" spc="15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129698"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5" name="Content Placeholder 3">
            <a:extLst>
              <a:ext uri="{FF2B5EF4-FFF2-40B4-BE49-F238E27FC236}">
                <a16:creationId xmlns:a16="http://schemas.microsoft.com/office/drawing/2014/main" id="{82D8880F-3EAC-45C9-91F2-19A193791A18}"/>
              </a:ext>
            </a:extLst>
          </p:cNvPr>
          <p:cNvSpPr>
            <a:spLocks noGrp="1"/>
          </p:cNvSpPr>
          <p:nvPr>
            <p:ph sz="half" idx="17"/>
          </p:nvPr>
        </p:nvSpPr>
        <p:spPr>
          <a:xfrm>
            <a:off x="1129698"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526261" y="4824188"/>
            <a:ext cx="3139479" cy="462927"/>
          </a:xfrm>
        </p:spPr>
        <p:txBody>
          <a:bodyPr>
            <a:normAutofit/>
          </a:bodyPr>
          <a:lstStyle>
            <a:lvl1pPr marL="0" indent="0" algn="ctr">
              <a:lnSpc>
                <a:spcPct val="100000"/>
              </a:lnSpc>
              <a:buNone/>
              <a:defRPr sz="2000" cap="all" spc="50" baseline="0">
                <a:solidFill>
                  <a:schemeClr val="bg1"/>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6" name="Content Placeholder 5">
            <a:extLst>
              <a:ext uri="{FF2B5EF4-FFF2-40B4-BE49-F238E27FC236}">
                <a16:creationId xmlns:a16="http://schemas.microsoft.com/office/drawing/2014/main" id="{9019518E-E850-403D-A5B5-4B53F8C4A56B}"/>
              </a:ext>
            </a:extLst>
          </p:cNvPr>
          <p:cNvSpPr>
            <a:spLocks noGrp="1"/>
          </p:cNvSpPr>
          <p:nvPr>
            <p:ph sz="quarter" idx="18"/>
          </p:nvPr>
        </p:nvSpPr>
        <p:spPr>
          <a:xfrm>
            <a:off x="4526261" y="5280763"/>
            <a:ext cx="3139479" cy="462927"/>
          </a:xfrm>
        </p:spPr>
        <p:txBody>
          <a:bodyPr>
            <a:normAutofit/>
          </a:bodyPr>
          <a:lstStyle>
            <a:lvl1pPr marL="0" indent="0" algn="ctr">
              <a:lnSpc>
                <a:spcPct val="100000"/>
              </a:lnSpc>
              <a:buNone/>
              <a:defRPr sz="1400" cap="none" spc="50" baseline="0">
                <a:solidFill>
                  <a:schemeClr val="bg1"/>
                </a:solidFill>
              </a:defRPr>
            </a:lvl1pPr>
            <a:lvl2pPr marL="457200" indent="0" algn="ctr">
              <a:lnSpc>
                <a:spcPct val="100000"/>
              </a:lnSpc>
              <a:buNone/>
              <a:defRPr sz="1400" cap="none"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a:p>
            <a:pPr lvl="1"/>
            <a:r>
              <a:rPr lang="en-US"/>
              <a:t>Second level</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7938210" y="4824188"/>
            <a:ext cx="3124093" cy="462927"/>
          </a:xfrm>
        </p:spPr>
        <p:txBody>
          <a:bodyPr>
            <a:noAutofit/>
          </a:bodyPr>
          <a:lstStyle>
            <a:lvl1pPr marL="0" indent="0" algn="ctr">
              <a:lnSpc>
                <a:spcPct val="100000"/>
              </a:lnSpc>
              <a:buNone/>
              <a:defRPr sz="2000" cap="all"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27" name="Content Placeholder 3">
            <a:extLst>
              <a:ext uri="{FF2B5EF4-FFF2-40B4-BE49-F238E27FC236}">
                <a16:creationId xmlns:a16="http://schemas.microsoft.com/office/drawing/2014/main" id="{A8058154-45E5-403E-B714-AC85774F391F}"/>
              </a:ext>
            </a:extLst>
          </p:cNvPr>
          <p:cNvSpPr>
            <a:spLocks noGrp="1"/>
          </p:cNvSpPr>
          <p:nvPr>
            <p:ph sz="half" idx="19"/>
          </p:nvPr>
        </p:nvSpPr>
        <p:spPr>
          <a:xfrm>
            <a:off x="7938210" y="5280763"/>
            <a:ext cx="3124093" cy="462927"/>
          </a:xfrm>
        </p:spPr>
        <p:txBody>
          <a:bodyPr>
            <a:normAutofit/>
          </a:bodyPr>
          <a:lstStyle>
            <a:lvl1pPr marL="0" indent="0" algn="ctr">
              <a:lnSpc>
                <a:spcPct val="100000"/>
              </a:lnSpc>
              <a:buNone/>
              <a:defRPr sz="1400" cap="none" spc="50" baseline="0">
                <a:solidFill>
                  <a:schemeClr val="bg1"/>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693598209"/>
      </p:ext>
    </p:extLst>
  </p:cSld>
  <p:clrMapOvr>
    <a:overrideClrMapping bg1="lt1" tx1="dk1" bg2="lt2" tx2="dk2" accent1="accent1" accent2="accent2" accent3="accent3" accent4="accent4" accent5="accent5" accent6="accent6" hlink="hlink" folHlink="folHlink"/>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cap="all" spc="150" baseline="0" dirty="0">
                <a:solidFill>
                  <a:srgbClr val="4C7A7C"/>
                </a:solidFill>
                <a:latin typeface="+mj-lt"/>
                <a:ea typeface="+mj-ea"/>
                <a:cs typeface="+mj-cs"/>
              </a:defRPr>
            </a:lvl1pPr>
          </a:lstStyle>
          <a:p>
            <a:r>
              <a:rPr lang="en-US" dirty="0"/>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cap="all"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747422720"/>
      </p:ext>
    </p:extLst>
  </p:cSld>
  <p:clrMapOvr>
    <a:overrideClrMapping bg1="lt1" tx1="dk1" bg2="lt2" tx2="dk2" accent1="accent1" accent2="accent2" accent3="accent3" accent4="accent4" accent5="accent5" accent6="accent6" hlink="hlink" folHlink="folHlink"/>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11558" y="5084524"/>
            <a:ext cx="219661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707607" y="5099206"/>
            <a:ext cx="2145049"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271" y="5099206"/>
            <a:ext cx="2132985"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18152" y="5084524"/>
            <a:ext cx="2132984"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433663632"/>
      </p:ext>
    </p:extLst>
  </p:cSld>
  <p:clrMapOvr>
    <a:overrideClrMapping bg1="lt1" tx1="dk1" bg2="lt2" tx2="dk2" accent1="accent1" accent2="accent2" accent3="accent3" accent4="accent4" accent5="accent5" accent6="accent6" hlink="hlink" folHlink="folHlink"/>
  </p:clrMapOvr>
  <p:hf hdr="0" ftr="0" dt="0"/>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Funding">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rgbClr val="4C7A7C"/>
                </a:solidFill>
                <a:latin typeface="+mj-lt"/>
                <a:ea typeface="+mj-ea"/>
                <a:cs typeface="+mj-cs"/>
              </a:defRPr>
            </a:lvl1pPr>
          </a:lstStyle>
          <a:p>
            <a:r>
              <a:rPr lang="en-US" dirty="0"/>
              <a:t>CLICK TO EDIT MASTER TITLE STYLE</a:t>
            </a:r>
          </a:p>
        </p:txBody>
      </p:sp>
      <p:sp>
        <p:nvSpPr>
          <p:cNvPr id="11" name="Content Placeholder 10">
            <a:extLst>
              <a:ext uri="{FF2B5EF4-FFF2-40B4-BE49-F238E27FC236}">
                <a16:creationId xmlns:a16="http://schemas.microsoft.com/office/drawing/2014/main" id="{319EE98D-9541-4F21-8952-3026DEF75EC4}"/>
              </a:ext>
            </a:extLst>
          </p:cNvPr>
          <p:cNvSpPr>
            <a:spLocks noGrp="1"/>
          </p:cNvSpPr>
          <p:nvPr>
            <p:ph sz="quarter" idx="21" hasCustomPrompt="1"/>
          </p:nvPr>
        </p:nvSpPr>
        <p:spPr>
          <a:xfrm>
            <a:off x="107544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7" name="Text Placeholder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838200"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4" name="Content Placeholder 10">
            <a:extLst>
              <a:ext uri="{FF2B5EF4-FFF2-40B4-BE49-F238E27FC236}">
                <a16:creationId xmlns:a16="http://schemas.microsoft.com/office/drawing/2014/main" id="{AB843230-A4E3-4E21-AA93-998E28EB9018}"/>
              </a:ext>
            </a:extLst>
          </p:cNvPr>
          <p:cNvSpPr>
            <a:spLocks noGrp="1"/>
          </p:cNvSpPr>
          <p:nvPr>
            <p:ph sz="quarter" idx="22" hasCustomPrompt="1"/>
          </p:nvPr>
        </p:nvSpPr>
        <p:spPr>
          <a:xfrm>
            <a:off x="381139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8" name="Text Placeholder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3562665" y="5120722"/>
            <a:ext cx="2342205"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5" name="Content Placeholder 10">
            <a:extLst>
              <a:ext uri="{FF2B5EF4-FFF2-40B4-BE49-F238E27FC236}">
                <a16:creationId xmlns:a16="http://schemas.microsoft.com/office/drawing/2014/main" id="{3AE0369E-A275-4E5A-AE0F-B1F9A54DEDFC}"/>
              </a:ext>
            </a:extLst>
          </p:cNvPr>
          <p:cNvSpPr>
            <a:spLocks noGrp="1"/>
          </p:cNvSpPr>
          <p:nvPr>
            <p:ph sz="quarter" idx="23" hasCustomPrompt="1"/>
          </p:nvPr>
        </p:nvSpPr>
        <p:spPr>
          <a:xfrm>
            <a:off x="6524377"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19" name="Text Placeholder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6298609" y="5120722"/>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26" name="Content Placeholder 10">
            <a:extLst>
              <a:ext uri="{FF2B5EF4-FFF2-40B4-BE49-F238E27FC236}">
                <a16:creationId xmlns:a16="http://schemas.microsoft.com/office/drawing/2014/main" id="{CCA3A81E-171B-4946-B8BA-B2F406CF0939}"/>
              </a:ext>
            </a:extLst>
          </p:cNvPr>
          <p:cNvSpPr>
            <a:spLocks noGrp="1"/>
          </p:cNvSpPr>
          <p:nvPr>
            <p:ph sz="quarter" idx="24" hasCustomPrompt="1"/>
          </p:nvPr>
        </p:nvSpPr>
        <p:spPr>
          <a:xfrm>
            <a:off x="9260321" y="2118642"/>
            <a:ext cx="1856232" cy="1664208"/>
          </a:xfrm>
        </p:spPr>
        <p:txBody>
          <a:bodyPr anchor="t">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Click to add content</a:t>
            </a:r>
          </a:p>
        </p:txBody>
      </p:sp>
      <p:sp>
        <p:nvSpPr>
          <p:cNvPr id="14" name="Text Placeholder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anchor="b">
            <a:noAutofit/>
          </a:bodyPr>
          <a:lstStyle>
            <a:lvl1pPr marL="0" indent="0" algn="ctr">
              <a:buNone/>
              <a:defRPr lang="en-US" sz="32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23" name="Text Placeholder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anchor="b">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5" name="Content Placeholder 3">
            <a:extLst>
              <a:ext uri="{FF2B5EF4-FFF2-40B4-BE49-F238E27FC236}">
                <a16:creationId xmlns:a16="http://schemas.microsoft.com/office/drawing/2014/main" id="{492F9083-A886-4EEB-94D6-1FAE6DC33000}"/>
              </a:ext>
            </a:extLst>
          </p:cNvPr>
          <p:cNvSpPr>
            <a:spLocks noGrp="1"/>
          </p:cNvSpPr>
          <p:nvPr>
            <p:ph sz="half" idx="16"/>
          </p:nvPr>
        </p:nvSpPr>
        <p:spPr>
          <a:xfrm>
            <a:off x="9023074" y="5120366"/>
            <a:ext cx="2330726" cy="853167"/>
          </a:xfrm>
        </p:spPr>
        <p:txBody>
          <a:bodyPr lIns="0" rIns="0">
            <a:normAutofit/>
          </a:bodyPr>
          <a:lstStyle>
            <a:lvl1pPr marL="0" indent="0" algn="ctr">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742768589"/>
      </p:ext>
    </p:extLst>
  </p:cSld>
  <p:clrMapOvr>
    <a:overrideClrMapping bg1="lt1" tx1="dk1" bg2="lt2" tx2="dk2" accent1="accent1" accent2="accent2" accent3="accent3" accent4="accent4" accent5="accent5" accent6="accent6" hlink="hlink" folHlink="folHlink"/>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5366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Intro Slide">
    <p:bg>
      <p:bgPr>
        <a:solidFill>
          <a:srgbClr val="333F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lstStyle>
            <a:lvl1pPr algn="l">
              <a:defRPr sz="6000">
                <a:solidFill>
                  <a:schemeClr val="bg1"/>
                </a:solidFill>
                <a:latin typeface="Proxima Nova Rg" panose="02000506030000020004" pitchFamily="50" charset="0"/>
              </a:defRPr>
            </a:lvl1pPr>
          </a:lstStyle>
          <a:p>
            <a:r>
              <a:rPr lang="en-US" dirty="0"/>
              <a:t>Intro Slide</a:t>
            </a:r>
          </a:p>
        </p:txBody>
      </p:sp>
      <p:sp>
        <p:nvSpPr>
          <p:cNvPr id="3" name="Subtitle 2">
            <a:extLst>
              <a:ext uri="{FF2B5EF4-FFF2-40B4-BE49-F238E27FC236}">
                <a16:creationId xmlns:a16="http://schemas.microsoft.com/office/drawing/2014/main" id="{D1AFCF8C-333C-AB4A-9E7D-40B5AC498B44}"/>
              </a:ext>
            </a:extLst>
          </p:cNvPr>
          <p:cNvSpPr>
            <a:spLocks noGrp="1"/>
          </p:cNvSpPr>
          <p:nvPr>
            <p:ph type="subTitle" idx="1"/>
          </p:nvPr>
        </p:nvSpPr>
        <p:spPr>
          <a:xfrm>
            <a:off x="762000" y="4356261"/>
            <a:ext cx="9144000" cy="1655762"/>
          </a:xfrm>
        </p:spPr>
        <p:txBody>
          <a:bodyPr/>
          <a:lstStyle>
            <a:lvl1pPr marL="0" indent="0" algn="l">
              <a:buNone/>
              <a:defRPr sz="2400">
                <a:solidFill>
                  <a:schemeClr val="bg1"/>
                </a:solidFill>
                <a:latin typeface="Proxima Nova Rg" panose="02000506030000020004" pitchFamily="50"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pic>
        <p:nvPicPr>
          <p:cNvPr id="10" name="Picture 9" descr="A logo with a map and a red circle&#10;&#10;Description automatically generated">
            <a:extLst>
              <a:ext uri="{FF2B5EF4-FFF2-40B4-BE49-F238E27FC236}">
                <a16:creationId xmlns:a16="http://schemas.microsoft.com/office/drawing/2014/main" id="{3AA28800-789F-6D82-4CE7-E7D824ECE636}"/>
              </a:ext>
            </a:extLst>
          </p:cNvPr>
          <p:cNvPicPr>
            <a:picLocks noChangeAspect="1"/>
          </p:cNvPicPr>
          <p:nvPr/>
        </p:nvPicPr>
        <p:blipFill>
          <a:blip r:embed="rId2"/>
          <a:stretch>
            <a:fillRect/>
          </a:stretch>
        </p:blipFill>
        <p:spPr>
          <a:xfrm>
            <a:off x="9613882" y="220824"/>
            <a:ext cx="2206765" cy="1655762"/>
          </a:xfrm>
          <a:prstGeom prst="rect">
            <a:avLst/>
          </a:prstGeom>
        </p:spPr>
      </p:pic>
    </p:spTree>
    <p:extLst>
      <p:ext uri="{BB962C8B-B14F-4D97-AF65-F5344CB8AC3E}">
        <p14:creationId xmlns:p14="http://schemas.microsoft.com/office/powerpoint/2010/main" val="3599269247"/>
      </p:ext>
    </p:extLst>
  </p:cSld>
  <p:clrMapOvr>
    <a:masterClrMapping/>
  </p:clrMapOvr>
  <p:hf hdr="0" ftr="0" dt="0"/>
  <p:extLst>
    <p:ext uri="{DCECCB84-F9BA-43D5-87BE-67443E8EF086}">
      <p15:sldGuideLst xmlns:p15="http://schemas.microsoft.com/office/powerpoint/2012/main">
        <p15:guide id="1" orient="horz" pos="2558">
          <p15:clr>
            <a:srgbClr val="FBAE40"/>
          </p15:clr>
        </p15:guide>
        <p15:guide id="2" pos="483">
          <p15:clr>
            <a:srgbClr val="FBAE40"/>
          </p15:clr>
        </p15:guide>
        <p15:guide id="3" pos="6243">
          <p15:clr>
            <a:srgbClr val="FBAE40"/>
          </p15:clr>
        </p15:guide>
        <p15:guide id="4" orient="horz" pos="584">
          <p15:clr>
            <a:srgbClr val="FBAE40"/>
          </p15:clr>
        </p15:guide>
        <p15:guide id="5" orient="horz" pos="2744">
          <p15:clr>
            <a:srgbClr val="FBAE40"/>
          </p15:clr>
        </p15:guide>
        <p15:guide id="6" orient="horz" pos="99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Smart Ar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pPr>
              <a:defRPr/>
            </a:pPr>
            <a:endParaRPr lang="en-US"/>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pPr>
              <a:defRPr/>
            </a:pPr>
            <a:endParaRPr lang="en-US"/>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pPr>
              <a:defRPr/>
            </a:pPr>
            <a:fld id="{744609FD-4067-4CB1-8E9D-9171216A7F50}" type="slidenum">
              <a:rPr lang="en-US" smtClean="0"/>
              <a:pPr>
                <a:defRPr/>
              </a:pPr>
              <a:t>‹#›</a:t>
            </a:fld>
            <a:endParaRPr lang="en-US"/>
          </a:p>
        </p:txBody>
      </p:sp>
      <p:sp>
        <p:nvSpPr>
          <p:cNvPr id="8" name="Content Placeholder 7">
            <a:extLst>
              <a:ext uri="{FF2B5EF4-FFF2-40B4-BE49-F238E27FC236}">
                <a16:creationId xmlns:a16="http://schemas.microsoft.com/office/drawing/2014/main" id="{24CE0E97-85AE-BE9D-BB93-C4A7A78A64A9}"/>
              </a:ext>
            </a:extLst>
          </p:cNvPr>
          <p:cNvSpPr>
            <a:spLocks noGrp="1"/>
          </p:cNvSpPr>
          <p:nvPr>
            <p:ph sz="quarter" idx="16"/>
          </p:nvPr>
        </p:nvSpPr>
        <p:spPr>
          <a:xfrm>
            <a:off x="838200" y="2138363"/>
            <a:ext cx="10515600" cy="3695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1299708"/>
      </p:ext>
    </p:extLst>
  </p:cSld>
  <p:clrMapOvr>
    <a:overrideClrMapping bg1="lt1" tx1="dk1" bg2="lt2" tx2="dk2" accent1="accent1" accent2="accent2" accent3="accent3" accent4="accent4" accent5="accent5" accent6="accent6" hlink="hlink" folHlink="folHlink"/>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Thank you - Option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FFBB1-09AD-2142-892E-C4655DFBA1FE}"/>
              </a:ext>
            </a:extLst>
          </p:cNvPr>
          <p:cNvSpPr>
            <a:spLocks noGrp="1"/>
          </p:cNvSpPr>
          <p:nvPr>
            <p:ph type="ctrTitle" hasCustomPrompt="1"/>
          </p:nvPr>
        </p:nvSpPr>
        <p:spPr>
          <a:xfrm>
            <a:off x="762000" y="1876586"/>
            <a:ext cx="9144000" cy="2387600"/>
          </a:xfrm>
        </p:spPr>
        <p:txBody>
          <a:bodyPr anchor="b">
            <a:normAutofit/>
          </a:bodyPr>
          <a:lstStyle>
            <a:lvl1pPr algn="l">
              <a:defRPr sz="4500" b="1" i="0">
                <a:solidFill>
                  <a:schemeClr val="bg1"/>
                </a:solidFill>
                <a:latin typeface="Proxima Nova Extrabold" panose="02000506030000020004" pitchFamily="2" charset="0"/>
              </a:defRPr>
            </a:lvl1pPr>
          </a:lstStyle>
          <a:p>
            <a:r>
              <a:rPr lang="en-US" dirty="0"/>
              <a:t>Thank you!</a:t>
            </a:r>
          </a:p>
        </p:txBody>
      </p:sp>
      <p:pic>
        <p:nvPicPr>
          <p:cNvPr id="3" name="Graphic 2">
            <a:extLst>
              <a:ext uri="{FF2B5EF4-FFF2-40B4-BE49-F238E27FC236}">
                <a16:creationId xmlns:a16="http://schemas.microsoft.com/office/drawing/2014/main" id="{451BA864-DF18-1641-C1B1-D316081991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Tree>
    <p:extLst>
      <p:ext uri="{BB962C8B-B14F-4D97-AF65-F5344CB8AC3E}">
        <p14:creationId xmlns:p14="http://schemas.microsoft.com/office/powerpoint/2010/main" val="4040322093"/>
      </p:ext>
    </p:extLst>
  </p:cSld>
  <p:clrMapOvr>
    <a:masterClrMapping/>
  </p:clrMapOvr>
  <p:extLst>
    <p:ext uri="{DCECCB84-F9BA-43D5-87BE-67443E8EF086}">
      <p15:sldGuideLst xmlns:p15="http://schemas.microsoft.com/office/powerpoint/2012/main">
        <p15:guide id="1" pos="644">
          <p15:clr>
            <a:srgbClr val="FBAE40"/>
          </p15:clr>
        </p15:guide>
        <p15:guide id="2" orient="horz" pos="2550">
          <p15:clr>
            <a:srgbClr val="FBAE40"/>
          </p15:clr>
        </p15:guide>
        <p15:guide id="3" orient="horz" pos="991">
          <p15:clr>
            <a:srgbClr val="FBAE40"/>
          </p15:clr>
        </p15:guide>
        <p15:guide id="4" orient="horz" pos="584">
          <p15:clr>
            <a:srgbClr val="FBAE40"/>
          </p15:clr>
        </p15:guide>
        <p15:guide id="5" pos="8324">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Team Slide 8 Peop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716934" y="2428875"/>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7" name="Picture Placeholder 10">
            <a:extLst>
              <a:ext uri="{FF2B5EF4-FFF2-40B4-BE49-F238E27FC236}">
                <a16:creationId xmlns:a16="http://schemas.microsoft.com/office/drawing/2014/main" id="{0FB38616-82FB-4DAD-A82E-3777ACB41148}"/>
              </a:ext>
            </a:extLst>
          </p:cNvPr>
          <p:cNvSpPr>
            <a:spLocks noGrp="1"/>
          </p:cNvSpPr>
          <p:nvPr>
            <p:ph type="pic" sz="quarter" idx="28"/>
          </p:nvPr>
        </p:nvSpPr>
        <p:spPr>
          <a:xfrm>
            <a:off x="6716934" y="4287711"/>
            <a:ext cx="1066800" cy="1066800"/>
          </a:xfrm>
          <a:solidFill>
            <a:schemeClr val="tx1"/>
          </a:solidFill>
        </p:spPr>
        <p:txBody>
          <a:bodyPr>
            <a:normAutofit/>
          </a:bodyPr>
          <a:lstStyle>
            <a:lvl1pPr marL="0" indent="0">
              <a:buNone/>
              <a:defRPr sz="900">
                <a:solidFill>
                  <a:schemeClr val="bg1"/>
                </a:solidFill>
              </a:defRPr>
            </a:lvl1pPr>
            <a:lvl2pPr marL="457200" indent="0">
              <a:lnSpc>
                <a:spcPct val="100000"/>
              </a:lnSpc>
              <a:buNone/>
              <a:defRPr sz="900">
                <a:solidFill>
                  <a:schemeClr val="bg1"/>
                </a:solidFill>
              </a:defRPr>
            </a:lvl2pPr>
          </a:lstStyle>
          <a:p>
            <a:pPr lvl="0"/>
            <a:r>
              <a:rPr lang="en-US"/>
              <a:t>Click icon to add picture</a:t>
            </a:r>
            <a:endParaRPr lang="en-US" dirty="0"/>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nSpc>
                <a:spcPct val="100000"/>
              </a:lnSpc>
              <a:buNone/>
              <a:defRPr sz="900">
                <a:solidFill>
                  <a:schemeClr val="bg1"/>
                </a:solidFill>
              </a:defRPr>
            </a:lvl1pPr>
          </a:lstStyle>
          <a:p>
            <a:r>
              <a:rPr lang="en-US"/>
              <a:t>Click icon to add picture</a:t>
            </a:r>
            <a:endParaRPr lang="en-US" dirty="0"/>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pPr>
              <a:defRPr/>
            </a:pPr>
            <a:endParaRPr lang="en-US"/>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pPr>
              <a:defRPr/>
            </a:pPr>
            <a:endParaRPr lang="en-US"/>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pPr>
              <a:defRPr/>
            </a:pPr>
            <a:fld id="{744609FD-4067-4CB1-8E9D-9171216A7F50}" type="slidenum">
              <a:rPr lang="en-US" smtClean="0"/>
              <a:pPr>
                <a:defRPr/>
              </a:pPr>
              <a:t>‹#›</a:t>
            </a:fld>
            <a:endParaRPr lang="en-US"/>
          </a:p>
        </p:txBody>
      </p:sp>
    </p:spTree>
    <p:extLst>
      <p:ext uri="{BB962C8B-B14F-4D97-AF65-F5344CB8AC3E}">
        <p14:creationId xmlns:p14="http://schemas.microsoft.com/office/powerpoint/2010/main" val="1861306298"/>
      </p:ext>
    </p:extLst>
  </p:cSld>
  <p:clrMapOvr>
    <a:overrideClrMapping bg1="dk1" tx1="lt1" bg2="dk2" tx2="lt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7C0CC0-C774-0848-A11D-83E3655401BB}"/>
              </a:ext>
            </a:extLst>
          </p:cNvPr>
          <p:cNvSpPr/>
          <p:nvPr/>
        </p:nvSpPr>
        <p:spPr>
          <a:xfrm>
            <a:off x="0" y="0"/>
            <a:ext cx="12192000" cy="6858000"/>
          </a:xfrm>
          <a:prstGeom prst="rect">
            <a:avLst/>
          </a:prstGeom>
          <a:solidFill>
            <a:srgbClr val="333F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762551" y="1893768"/>
            <a:ext cx="9149800" cy="3930960"/>
          </a:xfrm>
        </p:spPr>
        <p:txBody>
          <a:bodyPr/>
          <a:lstStyle>
            <a:lvl1pPr marL="457178" indent="-457178">
              <a:lnSpc>
                <a:spcPct val="100000"/>
              </a:lnSpc>
              <a:buClr>
                <a:srgbClr val="C2C2DE"/>
              </a:buClr>
              <a:buFont typeface="+mj-lt"/>
              <a:buAutoNum type="arabicPeriod"/>
              <a:defRPr b="1" i="0">
                <a:solidFill>
                  <a:schemeClr val="bg1"/>
                </a:solidFill>
                <a:latin typeface="Proxima Nova Rg" panose="02000506030000020004" pitchFamily="2" charset="0"/>
              </a:defRPr>
            </a:lvl1pPr>
            <a:lvl2pPr marL="914354" indent="-457178">
              <a:lnSpc>
                <a:spcPct val="100000"/>
              </a:lnSpc>
              <a:buClr>
                <a:srgbClr val="C2C2DE"/>
              </a:buClr>
              <a:buFont typeface="+mj-lt"/>
              <a:buAutoNum type="arabicPeriod"/>
              <a:defRPr b="1" i="0">
                <a:solidFill>
                  <a:schemeClr val="bg1"/>
                </a:solidFill>
                <a:latin typeface="Proxima Nova Rg" panose="02000506030000020004" pitchFamily="2" charset="0"/>
              </a:defRPr>
            </a:lvl2pPr>
            <a:lvl3pPr marL="1257238" indent="-342882">
              <a:lnSpc>
                <a:spcPct val="100000"/>
              </a:lnSpc>
              <a:buClr>
                <a:srgbClr val="C2C2DE"/>
              </a:buClr>
              <a:buFont typeface="+mj-lt"/>
              <a:buAutoNum type="arabicPeriod"/>
              <a:defRPr b="1" i="0">
                <a:solidFill>
                  <a:schemeClr val="bg1"/>
                </a:solidFill>
                <a:latin typeface="Proxima Nova Rg" panose="02000506030000020004" pitchFamily="2" charset="0"/>
              </a:defRPr>
            </a:lvl3pPr>
            <a:lvl4pPr marL="1714414" indent="-342882">
              <a:lnSpc>
                <a:spcPct val="100000"/>
              </a:lnSpc>
              <a:buClr>
                <a:srgbClr val="C2C2DE"/>
              </a:buClr>
              <a:buFont typeface="+mj-lt"/>
              <a:buAutoNum type="arabicPeriod"/>
              <a:defRPr b="1" i="0">
                <a:solidFill>
                  <a:schemeClr val="bg1"/>
                </a:solidFill>
                <a:latin typeface="Proxima Nova Rg" panose="02000506030000020004" pitchFamily="2" charset="0"/>
              </a:defRPr>
            </a:lvl4pPr>
            <a:lvl5pPr marL="2171592" indent="-342882">
              <a:lnSpc>
                <a:spcPct val="100000"/>
              </a:lnSpc>
              <a:buClr>
                <a:srgbClr val="C2C2DE"/>
              </a:buClr>
              <a:buFont typeface="+mj-lt"/>
              <a:buAutoNum type="arabicPeriod"/>
              <a:defRPr b="1" i="0">
                <a:solidFill>
                  <a:schemeClr val="bg1"/>
                </a:solidFill>
                <a:latin typeface="Proxima Nova Rg"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762553" y="927106"/>
            <a:ext cx="9149799" cy="450031"/>
          </a:xfrm>
          <a:prstGeom prst="rect">
            <a:avLst/>
          </a:prstGeom>
        </p:spPr>
        <p:txBody>
          <a:bodyPr vert="horz" lIns="0" tIns="0" rIns="0" bIns="0" rtlCol="0" anchor="t" anchorCtr="0">
            <a:normAutofit/>
          </a:bodyPr>
          <a:lstStyle>
            <a:lvl1pPr>
              <a:defRPr b="1" i="0">
                <a:solidFill>
                  <a:schemeClr val="bg1"/>
                </a:solidFill>
                <a:latin typeface="Proxima Nova Rg" panose="02000506030000020004" pitchFamily="2" charset="0"/>
              </a:defRPr>
            </a:lvl1pPr>
          </a:lstStyle>
          <a:p>
            <a:r>
              <a:rPr lang="en-US" dirty="0"/>
              <a:t>Table of contents</a:t>
            </a:r>
          </a:p>
        </p:txBody>
      </p:sp>
      <p:cxnSp>
        <p:nvCxnSpPr>
          <p:cNvPr id="7" name="Straight Connector 6">
            <a:extLst>
              <a:ext uri="{FF2B5EF4-FFF2-40B4-BE49-F238E27FC236}">
                <a16:creationId xmlns:a16="http://schemas.microsoft.com/office/drawing/2014/main" id="{BF06E5B7-9C36-8C48-82D2-06CDA969C61C}"/>
              </a:ext>
            </a:extLst>
          </p:cNvPr>
          <p:cNvCxnSpPr>
            <a:cxnSpLocks/>
          </p:cNvCxnSpPr>
          <p:nvPr/>
        </p:nvCxnSpPr>
        <p:spPr>
          <a:xfrm flipH="1">
            <a:off x="762552" y="1596096"/>
            <a:ext cx="1004341" cy="0"/>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971187"/>
      </p:ext>
    </p:extLst>
  </p:cSld>
  <p:clrMapOvr>
    <a:masterClrMapping/>
  </p:clrMapOvr>
  <p:hf hdr="0" ftr="0" dt="0"/>
  <p:extLst>
    <p:ext uri="{DCECCB84-F9BA-43D5-87BE-67443E8EF086}">
      <p15:sldGuideLst xmlns:p15="http://schemas.microsoft.com/office/powerpoint/2012/main">
        <p15:guide id="1" pos="483">
          <p15:clr>
            <a:srgbClr val="FBAE40"/>
          </p15:clr>
        </p15:guide>
        <p15:guide id="2" orient="horz" pos="915">
          <p15:clr>
            <a:srgbClr val="FBAE40"/>
          </p15:clr>
        </p15:guide>
        <p15:guide id="3" orient="horz" pos="1194">
          <p15:clr>
            <a:srgbClr val="FBAE40"/>
          </p15:clr>
        </p15:guide>
        <p15:guide id="4" orient="horz" pos="3973">
          <p15:clr>
            <a:srgbClr val="FBAE40"/>
          </p15:clr>
        </p15:guide>
        <p15:guide id="5" pos="6244">
          <p15:clr>
            <a:srgbClr val="FBAE40"/>
          </p15:clr>
        </p15:guide>
        <p15:guide id="6" orient="horz" pos="5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Executive Summary">
    <p:bg>
      <p:bgPr>
        <a:solidFill>
          <a:srgbClr val="C2C2DE">
            <a:alpha val="25000"/>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1013261" y="2514600"/>
            <a:ext cx="4621423" cy="3866678"/>
          </a:xfrm>
        </p:spPr>
        <p:txBody>
          <a:bodyPr/>
          <a:lstStyle>
            <a:lvl1pPr>
              <a:lnSpc>
                <a:spcPct val="100000"/>
              </a:lnSpc>
              <a:buClr>
                <a:srgbClr val="D31145"/>
              </a:buClr>
              <a:defRPr b="0" i="0">
                <a:latin typeface="Proxima Nova Rg" panose="02000506030000020004" pitchFamily="2" charset="0"/>
              </a:defRPr>
            </a:lvl1pPr>
            <a:lvl2pPr>
              <a:lnSpc>
                <a:spcPct val="100000"/>
              </a:lnSpc>
              <a:buClr>
                <a:srgbClr val="D31145"/>
              </a:buClr>
              <a:defRPr b="0" i="0">
                <a:latin typeface="Proxima Nova Rg" panose="02000506030000020004" pitchFamily="2" charset="0"/>
              </a:defRPr>
            </a:lvl2pPr>
            <a:lvl3pPr>
              <a:lnSpc>
                <a:spcPct val="100000"/>
              </a:lnSpc>
              <a:buClr>
                <a:srgbClr val="D31145"/>
              </a:buClr>
              <a:defRPr b="0" i="0">
                <a:latin typeface="Proxima Nova Rg" panose="02000506030000020004" pitchFamily="2" charset="0"/>
              </a:defRPr>
            </a:lvl3pPr>
            <a:lvl4pPr>
              <a:lnSpc>
                <a:spcPct val="100000"/>
              </a:lnSpc>
              <a:buClr>
                <a:srgbClr val="D31145"/>
              </a:buClr>
              <a:defRPr b="0" i="0">
                <a:latin typeface="Proxima Nova Rg" panose="02000506030000020004" pitchFamily="2" charset="0"/>
              </a:defRPr>
            </a:lvl4pPr>
            <a:lvl5pPr>
              <a:lnSpc>
                <a:spcPct val="100000"/>
              </a:lnSpc>
              <a:buClr>
                <a:srgbClr val="D31145"/>
              </a:buClr>
              <a:defRPr b="0" i="0">
                <a:latin typeface="Proxima Nova Rg"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0" y="476722"/>
            <a:ext cx="10638053"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Executive Summary</a:t>
            </a:r>
          </a:p>
        </p:txBody>
      </p:sp>
      <p:sp>
        <p:nvSpPr>
          <p:cNvPr id="11" name="Text Placeholder 2">
            <a:extLst>
              <a:ext uri="{FF2B5EF4-FFF2-40B4-BE49-F238E27FC236}">
                <a16:creationId xmlns:a16="http://schemas.microsoft.com/office/drawing/2014/main" id="{FCF1CCBC-343B-CD4F-BF3E-3463406E4A60}"/>
              </a:ext>
            </a:extLst>
          </p:cNvPr>
          <p:cNvSpPr>
            <a:spLocks noGrp="1"/>
          </p:cNvSpPr>
          <p:nvPr>
            <p:ph type="body" sz="quarter" idx="14" hasCustomPrompt="1"/>
          </p:nvPr>
        </p:nvSpPr>
        <p:spPr>
          <a:xfrm>
            <a:off x="1013265" y="1734014"/>
            <a:ext cx="4621420" cy="435426"/>
          </a:xfrm>
        </p:spPr>
        <p:txBody>
          <a:bodyPr/>
          <a:lstStyle>
            <a:lvl1pPr marL="0" indent="0" algn="l">
              <a:buNone/>
              <a:defRPr b="1" i="0" u="none">
                <a:solidFill>
                  <a:srgbClr val="6262A8"/>
                </a:solidFill>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dirty="0"/>
              <a:t>Introduction</a:t>
            </a:r>
          </a:p>
        </p:txBody>
      </p:sp>
      <p:cxnSp>
        <p:nvCxnSpPr>
          <p:cNvPr id="13" name="Straight Connector 12">
            <a:extLst>
              <a:ext uri="{FF2B5EF4-FFF2-40B4-BE49-F238E27FC236}">
                <a16:creationId xmlns:a16="http://schemas.microsoft.com/office/drawing/2014/main" id="{2F53A1AF-5960-D84C-9B0A-309532AD9D0A}"/>
              </a:ext>
            </a:extLst>
          </p:cNvPr>
          <p:cNvCxnSpPr>
            <a:cxnSpLocks/>
          </p:cNvCxnSpPr>
          <p:nvPr/>
        </p:nvCxnSpPr>
        <p:spPr>
          <a:xfrm>
            <a:off x="6096000" y="1734014"/>
            <a:ext cx="0" cy="4647264"/>
          </a:xfrm>
          <a:prstGeom prst="line">
            <a:avLst/>
          </a:prstGeom>
          <a:ln w="12700">
            <a:solidFill>
              <a:srgbClr val="D31145"/>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D90F1FEA-C095-9C41-AF49-B3244A7C633B}"/>
              </a:ext>
            </a:extLst>
          </p:cNvPr>
          <p:cNvSpPr>
            <a:spLocks noGrp="1"/>
          </p:cNvSpPr>
          <p:nvPr>
            <p:ph idx="15"/>
          </p:nvPr>
        </p:nvSpPr>
        <p:spPr>
          <a:xfrm>
            <a:off x="6557325" y="2514600"/>
            <a:ext cx="4621423" cy="3866678"/>
          </a:xfrm>
        </p:spPr>
        <p:txBody>
          <a:bodyPr/>
          <a:lstStyle>
            <a:lvl1pPr>
              <a:lnSpc>
                <a:spcPct val="100000"/>
              </a:lnSpc>
              <a:buClr>
                <a:srgbClr val="D31145"/>
              </a:buClr>
              <a:defRPr b="0" i="0">
                <a:latin typeface="Proxima Nova Rg" panose="02000506030000020004" pitchFamily="2" charset="0"/>
              </a:defRPr>
            </a:lvl1pPr>
            <a:lvl2pPr>
              <a:lnSpc>
                <a:spcPct val="100000"/>
              </a:lnSpc>
              <a:buClr>
                <a:srgbClr val="D31145"/>
              </a:buClr>
              <a:defRPr b="0" i="0">
                <a:latin typeface="Proxima Nova Rg" panose="02000506030000020004" pitchFamily="2" charset="0"/>
              </a:defRPr>
            </a:lvl2pPr>
            <a:lvl3pPr>
              <a:lnSpc>
                <a:spcPct val="100000"/>
              </a:lnSpc>
              <a:buClr>
                <a:srgbClr val="D31145"/>
              </a:buClr>
              <a:defRPr b="0" i="0">
                <a:latin typeface="Proxima Nova Rg" panose="02000506030000020004" pitchFamily="2" charset="0"/>
              </a:defRPr>
            </a:lvl3pPr>
            <a:lvl4pPr>
              <a:lnSpc>
                <a:spcPct val="100000"/>
              </a:lnSpc>
              <a:buClr>
                <a:srgbClr val="D31145"/>
              </a:buClr>
              <a:defRPr b="0" i="0">
                <a:latin typeface="Proxima Nova Rg" panose="02000506030000020004" pitchFamily="2" charset="0"/>
              </a:defRPr>
            </a:lvl4pPr>
            <a:lvl5pPr>
              <a:lnSpc>
                <a:spcPct val="100000"/>
              </a:lnSpc>
              <a:buClr>
                <a:srgbClr val="D31145"/>
              </a:buClr>
              <a:defRPr b="0" i="0">
                <a:latin typeface="Proxima Nova Rg"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2">
            <a:extLst>
              <a:ext uri="{FF2B5EF4-FFF2-40B4-BE49-F238E27FC236}">
                <a16:creationId xmlns:a16="http://schemas.microsoft.com/office/drawing/2014/main" id="{7479F181-696D-A344-9BE8-D865710349BC}"/>
              </a:ext>
            </a:extLst>
          </p:cNvPr>
          <p:cNvSpPr>
            <a:spLocks noGrp="1"/>
          </p:cNvSpPr>
          <p:nvPr>
            <p:ph type="body" sz="quarter" idx="16" hasCustomPrompt="1"/>
          </p:nvPr>
        </p:nvSpPr>
        <p:spPr>
          <a:xfrm>
            <a:off x="6557328" y="1734014"/>
            <a:ext cx="4621420" cy="435426"/>
          </a:xfrm>
        </p:spPr>
        <p:txBody>
          <a:bodyPr/>
          <a:lstStyle>
            <a:lvl1pPr marL="0" indent="0" algn="l">
              <a:buNone/>
              <a:defRPr b="1" i="0">
                <a:solidFill>
                  <a:srgbClr val="6262A8"/>
                </a:solidFill>
                <a:latin typeface="Proxima Nova Rg" panose="02000506030000020004" pitchFamily="2" charset="0"/>
                <a:ea typeface="Proxima Nova Rg" panose="02000506030000020004" pitchFamily="2" charset="0"/>
                <a:cs typeface="Proxima Nova Rg" panose="02000506030000020004" pitchFamily="2" charset="0"/>
              </a:defRPr>
            </a:lvl1pPr>
          </a:lstStyle>
          <a:p>
            <a:pPr lvl="0"/>
            <a:r>
              <a:rPr lang="en-US" dirty="0"/>
              <a:t>Objectives</a:t>
            </a:r>
          </a:p>
        </p:txBody>
      </p:sp>
    </p:spTree>
    <p:extLst>
      <p:ext uri="{BB962C8B-B14F-4D97-AF65-F5344CB8AC3E}">
        <p14:creationId xmlns:p14="http://schemas.microsoft.com/office/powerpoint/2010/main" val="1736316582"/>
      </p:ext>
    </p:extLst>
  </p:cSld>
  <p:clrMapOvr>
    <a:masterClrMapping/>
  </p:clrMapOvr>
  <p:hf hdr="0" ftr="0" dt="0"/>
  <p:extLst>
    <p:ext uri="{DCECCB84-F9BA-43D5-87BE-67443E8EF086}">
      <p15:sldGuideLst xmlns:p15="http://schemas.microsoft.com/office/powerpoint/2012/main">
        <p15:guide id="1" orient="horz" pos="1720">
          <p15:clr>
            <a:srgbClr val="FBAE40"/>
          </p15:clr>
        </p15:guide>
        <p15:guide id="2" pos="339">
          <p15:clr>
            <a:srgbClr val="FBAE40"/>
          </p15:clr>
        </p15:guide>
        <p15:guide id="4" pos="3837">
          <p15:clr>
            <a:srgbClr val="FBAE40"/>
          </p15:clr>
        </p15:guide>
        <p15:guide id="5" pos="7159">
          <p15:clr>
            <a:srgbClr val="FBAE40"/>
          </p15:clr>
        </p15:guide>
        <p15:guide id="6" pos="7225">
          <p15:clr>
            <a:srgbClr val="FBAE40"/>
          </p15:clr>
        </p15:guide>
        <p15:guide id="7" orient="horz" pos="4252">
          <p15:clr>
            <a:srgbClr val="FBAE40"/>
          </p15:clr>
        </p15:guide>
        <p15:guide id="8" orient="horz" pos="1372">
          <p15:clr>
            <a:srgbClr val="FBAE40"/>
          </p15:clr>
        </p15:guide>
        <p15:guide id="9" pos="635">
          <p15:clr>
            <a:srgbClr val="FBAE40"/>
          </p15:clr>
        </p15:guide>
        <p15:guide id="10" pos="3549">
          <p15:clr>
            <a:srgbClr val="FBAE40"/>
          </p15:clr>
        </p15:guide>
        <p15:guide id="11" pos="4135">
          <p15:clr>
            <a:srgbClr val="FBAE40"/>
          </p15:clr>
        </p15:guide>
        <p15:guide id="12" pos="7039">
          <p15:clr>
            <a:srgbClr val="FBAE40"/>
          </p15:clr>
        </p15:guide>
        <p15:guide id="13" orient="horz" pos="3659">
          <p15:clr>
            <a:srgbClr val="FBAE40"/>
          </p15:clr>
        </p15:guide>
        <p15:guide id="14" orient="horz" pos="4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p:bg>
      <p:bgPr>
        <a:solidFill>
          <a:srgbClr val="C2C2DE">
            <a:alpha val="25000"/>
          </a:srgb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CAFCE-8EC7-084D-BB9A-53CC57977D66}"/>
              </a:ext>
            </a:extLst>
          </p:cNvPr>
          <p:cNvSpPr>
            <a:spLocks noGrp="1"/>
          </p:cNvSpPr>
          <p:nvPr>
            <p:ph idx="1"/>
          </p:nvPr>
        </p:nvSpPr>
        <p:spPr>
          <a:xfrm>
            <a:off x="536361" y="1645670"/>
            <a:ext cx="11119283" cy="4735608"/>
          </a:xfrm>
        </p:spPr>
        <p:txBody>
          <a:bodyPr/>
          <a:lstStyle>
            <a:lvl1pPr>
              <a:lnSpc>
                <a:spcPct val="100000"/>
              </a:lnSpc>
              <a:defRPr b="0" i="0">
                <a:latin typeface="Proxima Nova Rg" panose="02000506030000020004" pitchFamily="2" charset="0"/>
              </a:defRPr>
            </a:lvl1pPr>
            <a:lvl2pPr>
              <a:lnSpc>
                <a:spcPct val="100000"/>
              </a:lnSpc>
              <a:defRPr b="0" i="0">
                <a:latin typeface="Proxima Nova Rg" panose="02000506030000020004" pitchFamily="2" charset="0"/>
              </a:defRPr>
            </a:lvl2pPr>
            <a:lvl3pPr>
              <a:lnSpc>
                <a:spcPct val="100000"/>
              </a:lnSpc>
              <a:defRPr b="0" i="0">
                <a:latin typeface="Proxima Nova Rg" panose="02000506030000020004" pitchFamily="2" charset="0"/>
              </a:defRPr>
            </a:lvl3pPr>
            <a:lvl4pPr>
              <a:lnSpc>
                <a:spcPct val="100000"/>
              </a:lnSpc>
              <a:defRPr b="0" i="0">
                <a:latin typeface="Proxima Nova Rg" panose="02000506030000020004" pitchFamily="2" charset="0"/>
              </a:defRPr>
            </a:lvl4pPr>
            <a:lvl5pPr>
              <a:lnSpc>
                <a:spcPct val="100000"/>
              </a:lnSpc>
              <a:defRPr b="0" i="0">
                <a:latin typeface="Proxima Nova Rg" panose="02000506030000020004"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C1E18BAE-9E2F-A544-8C18-ABE725352C13}"/>
              </a:ext>
            </a:extLst>
          </p:cNvPr>
          <p:cNvSpPr>
            <a:spLocks noGrp="1"/>
          </p:cNvSpPr>
          <p:nvPr>
            <p:ph type="title" hasCustomPrompt="1"/>
          </p:nvPr>
        </p:nvSpPr>
        <p:spPr>
          <a:xfrm>
            <a:off x="536364" y="476722"/>
            <a:ext cx="10636465" cy="768545"/>
          </a:xfrm>
          <a:prstGeom prst="rect">
            <a:avLst/>
          </a:prstGeom>
        </p:spPr>
        <p:txBody>
          <a:bodyPr vert="horz" lIns="0" tIns="0" rIns="0" bIns="0" rtlCol="0" anchor="ctr">
            <a:normAutofit/>
          </a:bodyPr>
          <a:lstStyle>
            <a:lvl1pPr>
              <a:defRPr b="1" i="0">
                <a:latin typeface="Proxima Nova Rg" panose="02000506030000020004" pitchFamily="2" charset="0"/>
              </a:defRPr>
            </a:lvl1pPr>
          </a:lstStyle>
          <a:p>
            <a:r>
              <a:rPr lang="en-US" dirty="0"/>
              <a:t>Title and Text</a:t>
            </a:r>
          </a:p>
        </p:txBody>
      </p:sp>
    </p:spTree>
    <p:extLst>
      <p:ext uri="{BB962C8B-B14F-4D97-AF65-F5344CB8AC3E}">
        <p14:creationId xmlns:p14="http://schemas.microsoft.com/office/powerpoint/2010/main" val="1720897776"/>
      </p:ext>
    </p:extLst>
  </p:cSld>
  <p:clrMapOvr>
    <a:masterClrMapping/>
  </p:clrMapOvr>
  <p:hf hdr="0" ftr="0" dt="0"/>
  <p:extLst>
    <p:ext uri="{DCECCB84-F9BA-43D5-87BE-67443E8EF086}">
      <p15:sldGuideLst xmlns:p15="http://schemas.microsoft.com/office/powerpoint/2012/main">
        <p15:guide id="1" pos="7159">
          <p15:clr>
            <a:srgbClr val="FBAE40"/>
          </p15:clr>
        </p15:guide>
        <p15:guide id="2" orient="horz" pos="436">
          <p15:clr>
            <a:srgbClr val="FBAE40"/>
          </p15:clr>
        </p15:guide>
        <p15:guide id="3" pos="339">
          <p15:clr>
            <a:srgbClr val="FBAE40"/>
          </p15:clr>
        </p15:guide>
        <p15:guide id="5" pos="7344">
          <p15:clr>
            <a:srgbClr val="FBAE40"/>
          </p15:clr>
        </p15:guide>
        <p15:guide id="6" orient="horz" pos="1033">
          <p15:clr>
            <a:srgbClr val="FBAE40"/>
          </p15:clr>
        </p15:guide>
        <p15:guide id="7" orient="horz" pos="3778">
          <p15:clr>
            <a:srgbClr val="FBAE40"/>
          </p15:clr>
        </p15:guide>
        <p15:guide id="8" orient="horz" pos="4252">
          <p15:clr>
            <a:srgbClr val="FBAE40"/>
          </p15:clr>
        </p15:guide>
        <p15:guide id="9" pos="7039">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2C2DE">
            <a:alpha val="5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DCD225-A513-DC4E-A674-AF41913CE661}"/>
              </a:ext>
            </a:extLst>
          </p:cNvPr>
          <p:cNvSpPr>
            <a:spLocks noGrp="1"/>
          </p:cNvSpPr>
          <p:nvPr>
            <p:ph type="title"/>
          </p:nvPr>
        </p:nvSpPr>
        <p:spPr>
          <a:xfrm>
            <a:off x="536360" y="476722"/>
            <a:ext cx="10573597" cy="768545"/>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B951A1-488D-7348-8268-C07AC9E26B32}"/>
              </a:ext>
            </a:extLst>
          </p:cNvPr>
          <p:cNvSpPr>
            <a:spLocks noGrp="1"/>
          </p:cNvSpPr>
          <p:nvPr>
            <p:ph type="body" idx="1"/>
          </p:nvPr>
        </p:nvSpPr>
        <p:spPr>
          <a:xfrm>
            <a:off x="536361" y="1645670"/>
            <a:ext cx="11119283"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324159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 id="2147483740" r:id="rId34"/>
    <p:sldLayoutId id="2147483741" r:id="rId35"/>
    <p:sldLayoutId id="2147483742" r:id="rId36"/>
    <p:sldLayoutId id="2147483743" r:id="rId37"/>
    <p:sldLayoutId id="2147483744" r:id="rId38"/>
    <p:sldLayoutId id="2147483745" r:id="rId39"/>
    <p:sldLayoutId id="2147483746" r:id="rId40"/>
    <p:sldLayoutId id="2147483747" r:id="rId41"/>
    <p:sldLayoutId id="2147483748" r:id="rId42"/>
    <p:sldLayoutId id="2147483749" r:id="rId43"/>
    <p:sldLayoutId id="2147483750" r:id="rId44"/>
    <p:sldLayoutId id="2147483751" r:id="rId45"/>
    <p:sldLayoutId id="2147483752" r:id="rId46"/>
    <p:sldLayoutId id="2147483753" r:id="rId47"/>
    <p:sldLayoutId id="2147483754" r:id="rId48"/>
    <p:sldLayoutId id="2147483755" r:id="rId49"/>
    <p:sldLayoutId id="2147483756" r:id="rId50"/>
    <p:sldLayoutId id="2147483757" r:id="rId51"/>
    <p:sldLayoutId id="2147483758" r:id="rId52"/>
    <p:sldLayoutId id="2147483759" r:id="rId53"/>
    <p:sldLayoutId id="2147483760" r:id="rId54"/>
    <p:sldLayoutId id="2147483761" r:id="rId55"/>
    <p:sldLayoutId id="2147483762" r:id="rId56"/>
    <p:sldLayoutId id="2147483763" r:id="rId57"/>
    <p:sldLayoutId id="2147483764" r:id="rId58"/>
    <p:sldLayoutId id="2147483765" r:id="rId59"/>
    <p:sldLayoutId id="2147483766" r:id="rId60"/>
    <p:sldLayoutId id="2147483682" r:id="rId61"/>
    <p:sldLayoutId id="2147483767" r:id="rId62"/>
  </p:sldLayoutIdLst>
  <p:hf hdr="0" ftr="0" dt="0"/>
  <p:txStyles>
    <p:titleStyle>
      <a:lvl1pPr algn="l" defTabSz="914354" rtl="0" eaLnBrk="1" latinLnBrk="0" hangingPunct="1">
        <a:lnSpc>
          <a:spcPct val="90000"/>
        </a:lnSpc>
        <a:spcBef>
          <a:spcPct val="0"/>
        </a:spcBef>
        <a:buNone/>
        <a:defRPr sz="3600" b="1" kern="1200">
          <a:solidFill>
            <a:srgbClr val="333F8E"/>
          </a:solidFill>
          <a:latin typeface="Open Sans" pitchFamily="2" charset="0"/>
          <a:ea typeface="Open Sans" pitchFamily="2" charset="0"/>
          <a:cs typeface="Open Sans" pitchFamily="2" charset="0"/>
        </a:defRPr>
      </a:lvl1pPr>
    </p:titleStyle>
    <p:bodyStyle>
      <a:lvl1pPr marL="228589" indent="-228589" algn="l" defTabSz="914354" rtl="0" eaLnBrk="1" latinLnBrk="0" hangingPunct="1">
        <a:lnSpc>
          <a:spcPct val="90000"/>
        </a:lnSpc>
        <a:spcBef>
          <a:spcPts val="1000"/>
        </a:spcBef>
        <a:buClr>
          <a:srgbClr val="D31145"/>
        </a:buClr>
        <a:buFont typeface="Arial" panose="020B0604020202020204" pitchFamily="34" charset="0"/>
        <a:buChar char="•"/>
        <a:defRPr sz="24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Clr>
          <a:srgbClr val="D31145"/>
        </a:buClr>
        <a:buFont typeface="Arial" panose="020B0604020202020204" pitchFamily="34" charset="0"/>
        <a:buChar char="•"/>
        <a:defRPr sz="20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Clr>
          <a:srgbClr val="D31145"/>
        </a:buClr>
        <a:buFont typeface="Arial" panose="020B0604020202020204" pitchFamily="34" charset="0"/>
        <a:buChar char="•"/>
        <a:defRPr sz="18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Clr>
          <a:srgbClr val="D31145"/>
        </a:buClr>
        <a:buFont typeface="Arial" panose="020B0604020202020204" pitchFamily="34" charset="0"/>
        <a:buChar char="•"/>
        <a:defRPr sz="16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Clr>
          <a:srgbClr val="D31145"/>
        </a:buClr>
        <a:buFont typeface="Arial" panose="020B0604020202020204" pitchFamily="34" charset="0"/>
        <a:buChar char="•"/>
        <a:defRPr sz="16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2.png"/><Relationship Id="rId2" Type="http://schemas.openxmlformats.org/officeDocument/2006/relationships/image" Target="../media/image39.jpeg"/><Relationship Id="rId1" Type="http://schemas.openxmlformats.org/officeDocument/2006/relationships/slideLayout" Target="../slideLayouts/slideLayout56.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59.xml"/><Relationship Id="rId6" Type="http://schemas.openxmlformats.org/officeDocument/2006/relationships/image" Target="../media/image2.png"/><Relationship Id="rId5" Type="http://schemas.openxmlformats.org/officeDocument/2006/relationships/image" Target="../media/image46.png"/><Relationship Id="rId4" Type="http://schemas.openxmlformats.org/officeDocument/2006/relationships/image" Target="../media/image45.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4.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55.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6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xml"/><Relationship Id="rId1" Type="http://schemas.openxmlformats.org/officeDocument/2006/relationships/slideLayout" Target="../slideLayouts/slideLayout57.xml"/><Relationship Id="rId5" Type="http://schemas.openxmlformats.org/officeDocument/2006/relationships/image" Target="../media/image2.png"/><Relationship Id="rId4" Type="http://schemas.openxmlformats.org/officeDocument/2006/relationships/image" Target="../media/image34.emf"/></Relationships>
</file>

<file path=ppt/slides/_rels/slide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xml"/><Relationship Id="rId1" Type="http://schemas.openxmlformats.org/officeDocument/2006/relationships/slideLayout" Target="../slideLayouts/slideLayout58.xml"/><Relationship Id="rId5" Type="http://schemas.openxmlformats.org/officeDocument/2006/relationships/image" Target="../media/image2.png"/><Relationship Id="rId4" Type="http://schemas.openxmlformats.org/officeDocument/2006/relationships/image" Target="../media/image36.emf"/></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5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54F25F5E-8812-9F0C-1AC5-B3F5E2947886}"/>
              </a:ext>
            </a:extLst>
          </p:cNvPr>
          <p:cNvSpPr>
            <a:spLocks noGrp="1"/>
          </p:cNvSpPr>
          <p:nvPr>
            <p:ph type="subTitle" idx="1"/>
          </p:nvPr>
        </p:nvSpPr>
        <p:spPr>
          <a:xfrm>
            <a:off x="3276600" y="3238103"/>
            <a:ext cx="5170170" cy="3483372"/>
          </a:xfrm>
        </p:spPr>
        <p:txBody>
          <a:bodyPr/>
          <a:lstStyle/>
          <a:p>
            <a:r>
              <a:rPr lang="en-US" sz="1400" b="0" dirty="0">
                <a:solidFill>
                  <a:srgbClr val="002060"/>
                </a:solidFill>
                <a:effectLst/>
                <a:ea typeface="Calibri" panose="020F0502020204030204" pitchFamily="34" charset="0"/>
              </a:rPr>
              <a:t>[INSERT YOUR NAME </a:t>
            </a:r>
            <a:r>
              <a:rPr lang="en-US" sz="1400" b="0" dirty="0">
                <a:solidFill>
                  <a:srgbClr val="002060"/>
                </a:solidFill>
                <a:ea typeface="Calibri" panose="020F0502020204030204" pitchFamily="34" charset="0"/>
              </a:rPr>
              <a:t>AND OTHER INFORMATION </a:t>
            </a:r>
            <a:r>
              <a:rPr lang="en-US" sz="1400" b="0" dirty="0">
                <a:solidFill>
                  <a:srgbClr val="002060"/>
                </a:solidFill>
                <a:effectLst/>
                <a:ea typeface="Calibri" panose="020F0502020204030204" pitchFamily="34" charset="0"/>
              </a:rPr>
              <a:t>HERE]</a:t>
            </a:r>
          </a:p>
          <a:p>
            <a:endParaRPr lang="en-US" dirty="0">
              <a:solidFill>
                <a:srgbClr val="002060"/>
              </a:solidFill>
              <a:ea typeface="Calibri" panose="020F0502020204030204" pitchFamily="34" charset="0"/>
            </a:endParaRPr>
          </a:p>
          <a:p>
            <a:endParaRPr lang="en-US" dirty="0">
              <a:solidFill>
                <a:srgbClr val="002060"/>
              </a:solidFill>
              <a:ea typeface="Calibri" panose="020F0502020204030204" pitchFamily="34" charset="0"/>
            </a:endParaRPr>
          </a:p>
          <a:p>
            <a:endParaRPr lang="en-US" dirty="0">
              <a:solidFill>
                <a:srgbClr val="002060"/>
              </a:solidFill>
              <a:ea typeface="Calibri" panose="020F0502020204030204" pitchFamily="34" charset="0"/>
            </a:endParaRPr>
          </a:p>
          <a:p>
            <a:endParaRPr lang="en-US" dirty="0">
              <a:solidFill>
                <a:srgbClr val="002060"/>
              </a:solidFill>
              <a:ea typeface="Calibri" panose="020F0502020204030204" pitchFamily="34" charset="0"/>
            </a:endParaRPr>
          </a:p>
          <a:p>
            <a:endParaRPr lang="en-US" dirty="0">
              <a:solidFill>
                <a:srgbClr val="002060"/>
              </a:solidFill>
              <a:ea typeface="Calibri" panose="020F0502020204030204" pitchFamily="34" charset="0"/>
            </a:endParaRPr>
          </a:p>
          <a:p>
            <a:endParaRPr lang="en-US" dirty="0">
              <a:solidFill>
                <a:srgbClr val="002060"/>
              </a:solidFill>
              <a:ea typeface="Calibri" panose="020F0502020204030204" pitchFamily="34" charset="0"/>
            </a:endParaRPr>
          </a:p>
          <a:p>
            <a:r>
              <a:rPr lang="en-US" sz="1100" dirty="0">
                <a:solidFill>
                  <a:srgbClr val="002060"/>
                </a:solidFill>
                <a:cs typeface="Calibri" pitchFamily="34" charset="0"/>
              </a:rPr>
              <a:t>Support: U.S. NIH grants U19-DE-28717 and U01-DE-28727</a:t>
            </a:r>
            <a:endParaRPr lang="en-US" sz="1400" b="0" dirty="0">
              <a:solidFill>
                <a:srgbClr val="002060"/>
              </a:solidFill>
              <a:effectLst/>
              <a:latin typeface="Calibri" panose="020F0502020204030204" pitchFamily="34" charset="0"/>
              <a:ea typeface="Calibri" panose="020F0502020204030204" pitchFamily="34" charset="0"/>
            </a:endParaRPr>
          </a:p>
          <a:p>
            <a:endParaRPr lang="en-US" dirty="0"/>
          </a:p>
        </p:txBody>
      </p:sp>
      <p:sp>
        <p:nvSpPr>
          <p:cNvPr id="9" name="Title 1">
            <a:extLst>
              <a:ext uri="{FF2B5EF4-FFF2-40B4-BE49-F238E27FC236}">
                <a16:creationId xmlns:a16="http://schemas.microsoft.com/office/drawing/2014/main" id="{795D6D6A-4A9C-DA41-5B1E-ABBAF6EACEC4}"/>
              </a:ext>
            </a:extLst>
          </p:cNvPr>
          <p:cNvSpPr>
            <a:spLocks noGrp="1"/>
          </p:cNvSpPr>
          <p:nvPr>
            <p:ph type="ctrTitle"/>
          </p:nvPr>
        </p:nvSpPr>
        <p:spPr>
          <a:xfrm>
            <a:off x="3276600" y="1615736"/>
            <a:ext cx="9067800" cy="1524735"/>
          </a:xfrm>
        </p:spPr>
        <p:txBody>
          <a:bodyPr/>
          <a:lstStyle/>
          <a:p>
            <a:r>
              <a:rPr lang="en-US" sz="3600" b="1" dirty="0"/>
              <a:t>Introduction to the National Dental Practice-Based Research Network</a:t>
            </a:r>
            <a:endParaRPr lang="en-US" sz="3600" dirty="0"/>
          </a:p>
        </p:txBody>
      </p:sp>
      <p:pic>
        <p:nvPicPr>
          <p:cNvPr id="6" name="Picture 5" descr="A logo with a map and a red circle&#10;&#10;Description automatically generated">
            <a:extLst>
              <a:ext uri="{FF2B5EF4-FFF2-40B4-BE49-F238E27FC236}">
                <a16:creationId xmlns:a16="http://schemas.microsoft.com/office/drawing/2014/main" id="{C6BC37CA-A8EA-CE28-7546-D5AFF51D50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2400" y="3498463"/>
            <a:ext cx="3886200" cy="2915863"/>
          </a:xfrm>
          <a:prstGeom prst="rect">
            <a:avLst/>
          </a:prstGeom>
        </p:spPr>
      </p:pic>
    </p:spTree>
    <p:extLst>
      <p:ext uri="{BB962C8B-B14F-4D97-AF65-F5344CB8AC3E}">
        <p14:creationId xmlns:p14="http://schemas.microsoft.com/office/powerpoint/2010/main" val="90427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100000">
              <a:srgbClr val="F1EFEB"/>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5E2A9-B0D8-5777-D71C-7A8B9ABA2B3D}"/>
              </a:ext>
            </a:extLst>
          </p:cNvPr>
          <p:cNvSpPr>
            <a:spLocks noGrp="1"/>
          </p:cNvSpPr>
          <p:nvPr>
            <p:ph type="title"/>
          </p:nvPr>
        </p:nvSpPr>
        <p:spPr>
          <a:xfrm>
            <a:off x="1018778" y="406400"/>
            <a:ext cx="10154444" cy="1846659"/>
          </a:xfrm>
        </p:spPr>
        <p:txBody>
          <a:bodyPr anchor="ctr">
            <a:noAutofit/>
          </a:bodyPr>
          <a:lstStyle/>
          <a:p>
            <a:pPr>
              <a:defRPr/>
            </a:pPr>
            <a:r>
              <a:rPr lang="en-US" sz="4800" b="1" cap="none"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We are with you every step </a:t>
            </a:r>
            <a:br>
              <a:rPr lang="en-US" sz="4800" b="1" cap="none"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en-US" sz="4800" b="1" cap="none" dirty="0">
                <a:solidFill>
                  <a:schemeClr val="tx2"/>
                </a:solidFill>
                <a:latin typeface="Open Sans Extrabold" panose="020B0906030804020204" pitchFamily="34" charset="0"/>
                <a:ea typeface="Open Sans Extrabold" panose="020B0906030804020204" pitchFamily="34" charset="0"/>
                <a:cs typeface="Open Sans Extrabold" panose="020B0906030804020204" pitchFamily="34" charset="0"/>
              </a:rPr>
              <a:t>of the way!</a:t>
            </a:r>
          </a:p>
        </p:txBody>
      </p:sp>
      <p:sp>
        <p:nvSpPr>
          <p:cNvPr id="7" name="Text Placeholder 2">
            <a:extLst>
              <a:ext uri="{FF2B5EF4-FFF2-40B4-BE49-F238E27FC236}">
                <a16:creationId xmlns:a16="http://schemas.microsoft.com/office/drawing/2014/main" id="{E83672B3-5362-64EF-2EFB-D993AA0E6512}"/>
              </a:ext>
            </a:extLst>
          </p:cNvPr>
          <p:cNvSpPr>
            <a:spLocks noGrp="1"/>
          </p:cNvSpPr>
          <p:nvPr>
            <p:ph type="body" idx="1"/>
          </p:nvPr>
        </p:nvSpPr>
        <p:spPr>
          <a:xfrm>
            <a:off x="1065494" y="2253059"/>
            <a:ext cx="3060419" cy="823912"/>
          </a:xfrm>
        </p:spPr>
        <p:txBody>
          <a:bodyPr/>
          <a:lstStyle/>
          <a:p>
            <a:r>
              <a:rPr lang="en-US" sz="2800" b="1" dirty="0">
                <a:latin typeface="Open Sans" pitchFamily="2" charset="0"/>
                <a:ea typeface="Open Sans" pitchFamily="2" charset="0"/>
                <a:cs typeface="Open Sans" pitchFamily="2" charset="0"/>
              </a:rPr>
              <a:t>registration</a:t>
            </a:r>
          </a:p>
        </p:txBody>
      </p:sp>
      <p:pic>
        <p:nvPicPr>
          <p:cNvPr id="25" name="Content Placeholder 24" descr="Close-up of two people's hands pointing at laptop screen with stack of 4 books in background, one person holding a pen">
            <a:extLst>
              <a:ext uri="{FF2B5EF4-FFF2-40B4-BE49-F238E27FC236}">
                <a16:creationId xmlns:a16="http://schemas.microsoft.com/office/drawing/2014/main" id="{B7A07C61-6F57-7516-E468-C2ED044F85D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065494" y="3337850"/>
            <a:ext cx="3194051" cy="2129367"/>
          </a:xfrm>
        </p:spPr>
      </p:pic>
      <p:sp>
        <p:nvSpPr>
          <p:cNvPr id="11" name="Text Placeholder 4">
            <a:extLst>
              <a:ext uri="{FF2B5EF4-FFF2-40B4-BE49-F238E27FC236}">
                <a16:creationId xmlns:a16="http://schemas.microsoft.com/office/drawing/2014/main" id="{05A17CDE-9F57-3FC4-A82D-1427AC3C5639}"/>
              </a:ext>
            </a:extLst>
          </p:cNvPr>
          <p:cNvSpPr>
            <a:spLocks noGrp="1"/>
          </p:cNvSpPr>
          <p:nvPr>
            <p:ph type="body" sz="quarter" idx="3"/>
          </p:nvPr>
        </p:nvSpPr>
        <p:spPr>
          <a:xfrm>
            <a:off x="4469311" y="2253059"/>
            <a:ext cx="3208122" cy="823912"/>
          </a:xfrm>
        </p:spPr>
        <p:txBody>
          <a:bodyPr/>
          <a:lstStyle/>
          <a:p>
            <a:pPr algn="ctr"/>
            <a:r>
              <a:rPr lang="en-US" sz="2800" b="1" dirty="0">
                <a:latin typeface="Open Sans" pitchFamily="2" charset="0"/>
                <a:ea typeface="Open Sans" pitchFamily="2" charset="0"/>
                <a:cs typeface="Open Sans" pitchFamily="2" charset="0"/>
              </a:rPr>
              <a:t>investigation</a:t>
            </a:r>
          </a:p>
        </p:txBody>
      </p:sp>
      <p:pic>
        <p:nvPicPr>
          <p:cNvPr id="27" name="Content Placeholder 26" descr="Doctor holding light">
            <a:extLst>
              <a:ext uri="{FF2B5EF4-FFF2-40B4-BE49-F238E27FC236}">
                <a16:creationId xmlns:a16="http://schemas.microsoft.com/office/drawing/2014/main" id="{19D4C1D5-51AB-549B-E009-A3E23FA05276}"/>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469310" y="3333617"/>
            <a:ext cx="3208122" cy="2138748"/>
          </a:xfrm>
        </p:spPr>
      </p:pic>
      <p:sp>
        <p:nvSpPr>
          <p:cNvPr id="15" name="Text Placeholder 6">
            <a:extLst>
              <a:ext uri="{FF2B5EF4-FFF2-40B4-BE49-F238E27FC236}">
                <a16:creationId xmlns:a16="http://schemas.microsoft.com/office/drawing/2014/main" id="{9D052317-C699-C675-2222-7EAA05F95E94}"/>
              </a:ext>
            </a:extLst>
          </p:cNvPr>
          <p:cNvSpPr>
            <a:spLocks noGrp="1"/>
          </p:cNvSpPr>
          <p:nvPr>
            <p:ph type="body" idx="13"/>
          </p:nvPr>
        </p:nvSpPr>
        <p:spPr>
          <a:xfrm>
            <a:off x="8200145" y="2284956"/>
            <a:ext cx="2926361" cy="823912"/>
          </a:xfrm>
        </p:spPr>
        <p:txBody>
          <a:bodyPr/>
          <a:lstStyle/>
          <a:p>
            <a:r>
              <a:rPr lang="en-US" sz="2800" b="1" dirty="0">
                <a:latin typeface="Open Sans" pitchFamily="2" charset="0"/>
                <a:ea typeface="Open Sans" pitchFamily="2" charset="0"/>
                <a:cs typeface="Open Sans" pitchFamily="2" charset="0"/>
              </a:rPr>
              <a:t>publication</a:t>
            </a:r>
          </a:p>
        </p:txBody>
      </p:sp>
      <p:pic>
        <p:nvPicPr>
          <p:cNvPr id="29" name="Content Placeholder 28" descr="Stack of magazines on table">
            <a:extLst>
              <a:ext uri="{FF2B5EF4-FFF2-40B4-BE49-F238E27FC236}">
                <a16:creationId xmlns:a16="http://schemas.microsoft.com/office/drawing/2014/main" id="{11D15E56-75DF-5704-2646-675067786598}"/>
              </a:ext>
            </a:extLst>
          </p:cNvPr>
          <p:cNvPicPr>
            <a:picLocks noGrp="1" noChangeAspect="1"/>
          </p:cNvPicPr>
          <p:nvPr>
            <p:ph sz="half" idx="14"/>
          </p:nvPr>
        </p:nvPicPr>
        <p:blipFill>
          <a:blip r:embed="rId4" cstate="print">
            <a:extLst>
              <a:ext uri="{28A0092B-C50C-407E-A947-70E740481C1C}">
                <a14:useLocalDpi xmlns:a14="http://schemas.microsoft.com/office/drawing/2010/main" val="0"/>
              </a:ext>
            </a:extLst>
          </a:blip>
          <a:stretch>
            <a:fillRect/>
          </a:stretch>
        </p:blipFill>
        <p:spPr>
          <a:xfrm>
            <a:off x="7888569" y="3336677"/>
            <a:ext cx="3194051" cy="2131966"/>
          </a:xfrm>
        </p:spPr>
      </p:pic>
      <p:sp>
        <p:nvSpPr>
          <p:cNvPr id="19" name="Slide Number Placeholder 8">
            <a:extLst>
              <a:ext uri="{FF2B5EF4-FFF2-40B4-BE49-F238E27FC236}">
                <a16:creationId xmlns:a16="http://schemas.microsoft.com/office/drawing/2014/main" id="{151413BE-17A0-6BE0-E503-5FECDA8252A4}"/>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744609FD-4067-4CB1-8E9D-9171216A7F50}" type="slidenum">
              <a:rPr kumimoji="0" lang="en-US" sz="900" b="1" i="0" u="none" strike="noStrike" kern="1200" cap="none" spc="0" normalizeH="0" baseline="0" noProof="0" smtClean="0">
                <a:ln>
                  <a:noFill/>
                </a:ln>
                <a:solidFill>
                  <a:srgbClr val="9DBFBB">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10</a:t>
            </a:fld>
            <a:endParaRPr kumimoji="0" lang="en-US" sz="900" b="1" i="0" u="none" strike="noStrike" kern="1200" cap="none" spc="0" normalizeH="0" baseline="0" noProof="0" dirty="0">
              <a:ln>
                <a:noFill/>
              </a:ln>
              <a:solidFill>
                <a:srgbClr val="9DBFBB">
                  <a:tint val="75000"/>
                </a:srgbClr>
              </a:solidFill>
              <a:effectLst/>
              <a:uLnTx/>
              <a:uFillTx/>
              <a:latin typeface="Arial" charset="0"/>
              <a:ea typeface="+mn-ea"/>
              <a:cs typeface="+mn-cs"/>
            </a:endParaRPr>
          </a:p>
        </p:txBody>
      </p:sp>
      <p:pic>
        <p:nvPicPr>
          <p:cNvPr id="32" name="Graphic 31" descr="Line arrow: Slight curve with solid fill">
            <a:extLst>
              <a:ext uri="{FF2B5EF4-FFF2-40B4-BE49-F238E27FC236}">
                <a16:creationId xmlns:a16="http://schemas.microsoft.com/office/drawing/2014/main" id="{A844E4A3-F7E0-8883-6F5F-695F1D2001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48028" y="2580144"/>
            <a:ext cx="623034" cy="623034"/>
          </a:xfrm>
          <a:prstGeom prst="rect">
            <a:avLst/>
          </a:prstGeom>
        </p:spPr>
      </p:pic>
      <p:pic>
        <p:nvPicPr>
          <p:cNvPr id="33" name="Graphic 32" descr="Line arrow: Slight curve with solid fill">
            <a:extLst>
              <a:ext uri="{FF2B5EF4-FFF2-40B4-BE49-F238E27FC236}">
                <a16:creationId xmlns:a16="http://schemas.microsoft.com/office/drawing/2014/main" id="{99AEFA32-32BE-8E01-1BDB-FECFC55A26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60890" y="2596679"/>
            <a:ext cx="623034" cy="623034"/>
          </a:xfrm>
          <a:prstGeom prst="rect">
            <a:avLst/>
          </a:prstGeom>
        </p:spPr>
      </p:pic>
      <p:pic>
        <p:nvPicPr>
          <p:cNvPr id="34" name="Picture 33" descr="A logo with a map and a red circle&#10;&#10;Description automatically generated">
            <a:extLst>
              <a:ext uri="{FF2B5EF4-FFF2-40B4-BE49-F238E27FC236}">
                <a16:creationId xmlns:a16="http://schemas.microsoft.com/office/drawing/2014/main" id="{80782D67-EF31-574B-B302-51AA83BFDB0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0500" y="5728096"/>
            <a:ext cx="1295399" cy="971954"/>
          </a:xfrm>
          <a:prstGeom prst="rect">
            <a:avLst/>
          </a:prstGeom>
        </p:spPr>
      </p:pic>
    </p:spTree>
    <p:extLst>
      <p:ext uri="{BB962C8B-B14F-4D97-AF65-F5344CB8AC3E}">
        <p14:creationId xmlns:p14="http://schemas.microsoft.com/office/powerpoint/2010/main" val="404251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100000">
              <a:schemeClr val="bg1"/>
            </a:gs>
          </a:gsLst>
          <a:lin ang="18900000" scaled="1"/>
          <a:tileRect/>
        </a:gradFill>
        <a:effectLst/>
      </p:bgPr>
    </p:bg>
    <p:spTree>
      <p:nvGrpSpPr>
        <p:cNvPr id="1" name=""/>
        <p:cNvGrpSpPr/>
        <p:nvPr/>
      </p:nvGrpSpPr>
      <p:grpSpPr>
        <a:xfrm>
          <a:off x="0" y="0"/>
          <a:ext cx="0" cy="0"/>
          <a:chOff x="0" y="0"/>
          <a:chExt cx="0" cy="0"/>
        </a:xfrm>
      </p:grpSpPr>
      <p:sp>
        <p:nvSpPr>
          <p:cNvPr id="7" name="TextBox 6"/>
          <p:cNvSpPr txBox="1"/>
          <p:nvPr/>
        </p:nvSpPr>
        <p:spPr>
          <a:xfrm>
            <a:off x="533400" y="296693"/>
            <a:ext cx="8446301" cy="1314996"/>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tx2"/>
                </a:solidFill>
                <a:effectLst/>
                <a:uLnTx/>
                <a:uFillTx/>
                <a:latin typeface="Open Sans" pitchFamily="2" charset="0"/>
                <a:ea typeface="Open Sans" pitchFamily="2" charset="0"/>
                <a:cs typeface="Open Sans" pitchFamily="2" charset="0"/>
              </a:rPr>
              <a:t>So, why should </a:t>
            </a:r>
            <a:r>
              <a:rPr kumimoji="0" lang="en-US" sz="4400" b="1" i="0" u="none" strike="noStrike" kern="1200" cap="none" spc="0" normalizeH="0" baseline="0" noProof="0" dirty="0">
                <a:ln>
                  <a:noFill/>
                </a:ln>
                <a:solidFill>
                  <a:schemeClr val="tx2"/>
                </a:solidFill>
                <a:effectLst/>
                <a:uLnTx/>
                <a:uFillTx/>
                <a:latin typeface="Open Sans" pitchFamily="2" charset="0"/>
                <a:ea typeface="Open Sans" pitchFamily="2" charset="0"/>
                <a:cs typeface="Open Sans" pitchFamily="2" charset="0"/>
              </a:rPr>
              <a:t>YOU</a:t>
            </a:r>
            <a:r>
              <a:rPr kumimoji="0" lang="en-US" sz="4400" b="0" i="0" u="none" strike="noStrike" kern="1200" cap="none" spc="0" normalizeH="0" baseline="0" noProof="0" dirty="0">
                <a:ln>
                  <a:noFill/>
                </a:ln>
                <a:solidFill>
                  <a:schemeClr val="tx2"/>
                </a:solidFill>
                <a:effectLst/>
                <a:uLnTx/>
                <a:uFillTx/>
                <a:latin typeface="Open Sans" pitchFamily="2" charset="0"/>
                <a:ea typeface="Open Sans" pitchFamily="2" charset="0"/>
                <a:cs typeface="Open Sans" pitchFamily="2" charset="0"/>
              </a:rPr>
              <a:t> </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tx2"/>
                </a:solidFill>
                <a:effectLst/>
                <a:uLnTx/>
                <a:uFillTx/>
                <a:latin typeface="Open Sans" pitchFamily="2" charset="0"/>
                <a:ea typeface="Open Sans" pitchFamily="2" charset="0"/>
                <a:cs typeface="Open Sans" pitchFamily="2" charset="0"/>
              </a:rPr>
              <a:t>join the network?</a:t>
            </a:r>
          </a:p>
        </p:txBody>
      </p:sp>
      <p:sp>
        <p:nvSpPr>
          <p:cNvPr id="31747" name="Text Box 5"/>
          <p:cNvSpPr txBox="1">
            <a:spLocks noChangeArrowheads="1"/>
          </p:cNvSpPr>
          <p:nvPr/>
        </p:nvSpPr>
        <p:spPr bwMode="auto">
          <a:xfrm>
            <a:off x="699151" y="1817323"/>
            <a:ext cx="4730425" cy="4732261"/>
          </a:xfrm>
          <a:prstGeom prst="rect">
            <a:avLst/>
          </a:prstGeom>
        </p:spPr>
        <p:txBody>
          <a:bodyPr vert="horz" lIns="91440" tIns="45720" rIns="91440" bIns="45720" rtlCol="0">
            <a:normAutofit fontScale="85000" lnSpcReduction="20000"/>
          </a:bodyPr>
          <a:lstStyle>
            <a:lvl1pPr eaLnBrk="0" hangingPunct="0">
              <a:defRPr sz="2400" b="1">
                <a:solidFill>
                  <a:srgbClr val="336600"/>
                </a:solidFill>
                <a:latin typeface="Arial" pitchFamily="34" charset="0"/>
              </a:defRPr>
            </a:lvl1pPr>
            <a:lvl2pPr marL="742950" indent="-285750" eaLnBrk="0" hangingPunct="0">
              <a:defRPr sz="2400" b="1">
                <a:solidFill>
                  <a:srgbClr val="336600"/>
                </a:solidFill>
                <a:latin typeface="Arial" pitchFamily="34" charset="0"/>
              </a:defRPr>
            </a:lvl2pPr>
            <a:lvl3pPr marL="1143000" indent="-228600" eaLnBrk="0" hangingPunct="0">
              <a:defRPr sz="2400" b="1">
                <a:solidFill>
                  <a:srgbClr val="336600"/>
                </a:solidFill>
                <a:latin typeface="Arial" pitchFamily="34" charset="0"/>
              </a:defRPr>
            </a:lvl3pPr>
            <a:lvl4pPr marL="1600200" indent="-228600" eaLnBrk="0" hangingPunct="0">
              <a:defRPr sz="2400" b="1">
                <a:solidFill>
                  <a:srgbClr val="336600"/>
                </a:solidFill>
                <a:latin typeface="Arial" pitchFamily="34" charset="0"/>
              </a:defRPr>
            </a:lvl4pPr>
            <a:lvl5pPr marL="2057400" indent="-228600" eaLnBrk="0" hangingPunct="0">
              <a:defRPr sz="2400" b="1">
                <a:solidFill>
                  <a:srgbClr val="336600"/>
                </a:solidFill>
                <a:latin typeface="Arial" pitchFamily="34" charset="0"/>
              </a:defRPr>
            </a:lvl5pPr>
            <a:lvl6pPr marL="2514600" indent="-228600" algn="ctr" eaLnBrk="0" fontAlgn="base" hangingPunct="0">
              <a:spcBef>
                <a:spcPct val="0"/>
              </a:spcBef>
              <a:spcAft>
                <a:spcPct val="0"/>
              </a:spcAft>
              <a:defRPr sz="2400" b="1">
                <a:solidFill>
                  <a:srgbClr val="336600"/>
                </a:solidFill>
                <a:latin typeface="Arial" pitchFamily="34" charset="0"/>
              </a:defRPr>
            </a:lvl6pPr>
            <a:lvl7pPr marL="2971800" indent="-228600" algn="ctr" eaLnBrk="0" fontAlgn="base" hangingPunct="0">
              <a:spcBef>
                <a:spcPct val="0"/>
              </a:spcBef>
              <a:spcAft>
                <a:spcPct val="0"/>
              </a:spcAft>
              <a:defRPr sz="2400" b="1">
                <a:solidFill>
                  <a:srgbClr val="336600"/>
                </a:solidFill>
                <a:latin typeface="Arial" pitchFamily="34" charset="0"/>
              </a:defRPr>
            </a:lvl7pPr>
            <a:lvl8pPr marL="3429000" indent="-228600" algn="ctr" eaLnBrk="0" fontAlgn="base" hangingPunct="0">
              <a:spcBef>
                <a:spcPct val="0"/>
              </a:spcBef>
              <a:spcAft>
                <a:spcPct val="0"/>
              </a:spcAft>
              <a:defRPr sz="2400" b="1">
                <a:solidFill>
                  <a:srgbClr val="336600"/>
                </a:solidFill>
                <a:latin typeface="Arial" pitchFamily="34" charset="0"/>
              </a:defRPr>
            </a:lvl8pPr>
            <a:lvl9pPr marL="3886200" indent="-228600" algn="ctr" eaLnBrk="0" fontAlgn="base" hangingPunct="0">
              <a:spcBef>
                <a:spcPct val="0"/>
              </a:spcBef>
              <a:spcAft>
                <a:spcPct val="0"/>
              </a:spcAft>
              <a:defRPr sz="2400" b="1">
                <a:solidFill>
                  <a:srgbClr val="336600"/>
                </a:solidFill>
                <a:latin typeface="Arial" pitchFamily="34" charset="0"/>
              </a:defRPr>
            </a:lvl9pPr>
          </a:lstStyle>
          <a:p>
            <a:pPr marL="571500" marR="0" lvl="0" indent="-457200" algn="l" defTabSz="914400" rtl="0" eaLnBrk="1" fontAlgn="auto" latinLnBrk="0" hangingPunct="1">
              <a:lnSpc>
                <a:spcPct val="90000"/>
              </a:lnSpc>
              <a:spcBef>
                <a:spcPts val="0"/>
              </a:spcBef>
              <a:spcAft>
                <a:spcPts val="2025"/>
              </a:spcAft>
              <a:buClr>
                <a:prstClr val="white"/>
              </a:buClr>
              <a:buSzTx/>
              <a:buFont typeface="Wingdings" panose="05000000000000000000" pitchFamily="2" charset="2"/>
              <a:buChar char="ü"/>
              <a:tabLst/>
              <a:defRPr/>
            </a:pPr>
            <a:r>
              <a:rPr kumimoji="0" lang="en-US" sz="2600" b="0" i="0" u="none" strike="noStrike" kern="1200" cap="none" spc="0" normalizeH="0" baseline="0" noProof="0" dirty="0">
                <a:ln>
                  <a:noFill/>
                </a:ln>
                <a:solidFill>
                  <a:schemeClr val="tx2"/>
                </a:solidFill>
                <a:effectLst/>
                <a:uLnTx/>
                <a:uFillTx/>
                <a:latin typeface="Open Sans" pitchFamily="2" charset="0"/>
                <a:ea typeface="Open Sans" pitchFamily="2" charset="0"/>
                <a:cs typeface="Open Sans" pitchFamily="2" charset="0"/>
              </a:rPr>
              <a:t>It’s free</a:t>
            </a:r>
          </a:p>
          <a:p>
            <a:pPr marL="571500" marR="0" lvl="0" indent="-457200" algn="l" defTabSz="914400" rtl="0" eaLnBrk="1" fontAlgn="auto" latinLnBrk="0" hangingPunct="1">
              <a:lnSpc>
                <a:spcPct val="90000"/>
              </a:lnSpc>
              <a:spcBef>
                <a:spcPts val="0"/>
              </a:spcBef>
              <a:spcAft>
                <a:spcPts val="2025"/>
              </a:spcAft>
              <a:buClr>
                <a:prstClr val="white"/>
              </a:buClr>
              <a:buSzTx/>
              <a:buFont typeface="Wingdings" panose="05000000000000000000" pitchFamily="2" charset="2"/>
              <a:buChar char="ü"/>
              <a:tabLst/>
              <a:defRPr/>
            </a:pPr>
            <a:r>
              <a:rPr kumimoji="0" lang="en-US" sz="2600" b="0" i="0" u="none" strike="noStrike" kern="1200" cap="none" spc="0" normalizeH="0" baseline="0" noProof="0" dirty="0">
                <a:ln>
                  <a:noFill/>
                </a:ln>
                <a:solidFill>
                  <a:schemeClr val="tx2"/>
                </a:solidFill>
                <a:effectLst/>
                <a:uLnTx/>
                <a:uFillTx/>
                <a:latin typeface="Open Sans" pitchFamily="2" charset="0"/>
                <a:ea typeface="Open Sans" pitchFamily="2" charset="0"/>
                <a:cs typeface="Open Sans" pitchFamily="2" charset="0"/>
              </a:rPr>
              <a:t>Receive research information that is free from bias and based on evidence</a:t>
            </a:r>
          </a:p>
          <a:p>
            <a:pPr marL="571500" marR="0" lvl="0" indent="-457200" algn="l" defTabSz="914400" rtl="0" eaLnBrk="1" fontAlgn="auto" latinLnBrk="0" hangingPunct="1">
              <a:lnSpc>
                <a:spcPct val="90000"/>
              </a:lnSpc>
              <a:spcBef>
                <a:spcPts val="0"/>
              </a:spcBef>
              <a:spcAft>
                <a:spcPts val="2025"/>
              </a:spcAft>
              <a:buClr>
                <a:prstClr val="white"/>
              </a:buClr>
              <a:buSzTx/>
              <a:buFont typeface="Wingdings" panose="05000000000000000000" pitchFamily="2" charset="2"/>
              <a:buChar char="ü"/>
              <a:tabLst/>
              <a:defRPr/>
            </a:pPr>
            <a:r>
              <a:rPr kumimoji="0" lang="en-US" sz="2600" b="0" i="0" u="none" strike="noStrike" kern="1200" cap="none" spc="0" normalizeH="0" baseline="0" noProof="0" dirty="0">
                <a:ln>
                  <a:noFill/>
                </a:ln>
                <a:solidFill>
                  <a:schemeClr val="tx2"/>
                </a:solidFill>
                <a:effectLst/>
                <a:uLnTx/>
                <a:uFillTx/>
                <a:latin typeface="Open Sans" pitchFamily="2" charset="0"/>
                <a:ea typeface="Open Sans" pitchFamily="2" charset="0"/>
                <a:cs typeface="Open Sans" pitchFamily="2" charset="0"/>
              </a:rPr>
              <a:t>Participate in studies relevant to you and your patients</a:t>
            </a:r>
          </a:p>
          <a:p>
            <a:pPr marL="571500" marR="0" lvl="0" indent="-457200" algn="l" defTabSz="914400" rtl="0" eaLnBrk="1" fontAlgn="auto" latinLnBrk="0" hangingPunct="1">
              <a:lnSpc>
                <a:spcPct val="90000"/>
              </a:lnSpc>
              <a:spcBef>
                <a:spcPts val="0"/>
              </a:spcBef>
              <a:spcAft>
                <a:spcPts val="2025"/>
              </a:spcAft>
              <a:buClr>
                <a:prstClr val="white"/>
              </a:buClr>
              <a:buSzTx/>
              <a:buFont typeface="Wingdings" panose="05000000000000000000" pitchFamily="2" charset="2"/>
              <a:buChar char="ü"/>
              <a:tabLst/>
              <a:defRPr/>
            </a:pPr>
            <a:r>
              <a:rPr kumimoji="0" lang="en-US" sz="2600" b="0" i="0" u="none" strike="noStrike" kern="1200" cap="none" spc="0" normalizeH="0" baseline="0" noProof="0" dirty="0">
                <a:ln>
                  <a:noFill/>
                </a:ln>
                <a:solidFill>
                  <a:schemeClr val="tx2"/>
                </a:solidFill>
                <a:effectLst/>
                <a:uLnTx/>
                <a:uFillTx/>
                <a:latin typeface="Open Sans" pitchFamily="2" charset="0"/>
                <a:ea typeface="Open Sans" pitchFamily="2" charset="0"/>
                <a:cs typeface="Open Sans" pitchFamily="2" charset="0"/>
              </a:rPr>
              <a:t>Free continuing education (CE) credits</a:t>
            </a:r>
          </a:p>
          <a:p>
            <a:pPr marL="571500" marR="0" lvl="0" indent="-457200" algn="l" defTabSz="914400" rtl="0" eaLnBrk="1" fontAlgn="auto" latinLnBrk="0" hangingPunct="1">
              <a:lnSpc>
                <a:spcPct val="90000"/>
              </a:lnSpc>
              <a:spcBef>
                <a:spcPts val="0"/>
              </a:spcBef>
              <a:spcAft>
                <a:spcPts val="2025"/>
              </a:spcAft>
              <a:buClr>
                <a:prstClr val="white"/>
              </a:buClr>
              <a:buSzTx/>
              <a:buFont typeface="Wingdings" panose="05000000000000000000" pitchFamily="2" charset="2"/>
              <a:buChar char="ü"/>
              <a:tabLst/>
              <a:defRPr/>
            </a:pPr>
            <a:r>
              <a:rPr kumimoji="0" lang="en-US" sz="2600" b="0" i="0" u="none" strike="noStrike" kern="1200" cap="none" spc="0" normalizeH="0" baseline="0" noProof="0" dirty="0">
                <a:ln>
                  <a:noFill/>
                </a:ln>
                <a:solidFill>
                  <a:schemeClr val="tx2"/>
                </a:solidFill>
                <a:effectLst/>
                <a:uLnTx/>
                <a:uFillTx/>
                <a:latin typeface="Open Sans" pitchFamily="2" charset="0"/>
                <a:ea typeface="Open Sans" pitchFamily="2" charset="0"/>
                <a:cs typeface="Open Sans" pitchFamily="2" charset="0"/>
              </a:rPr>
              <a:t>Collegial interactions with fellow network members</a:t>
            </a:r>
          </a:p>
          <a:p>
            <a:pPr marL="571500" marR="0" lvl="0" indent="-457200" algn="l" defTabSz="914400" rtl="0" eaLnBrk="1" fontAlgn="auto" latinLnBrk="0" hangingPunct="1">
              <a:lnSpc>
                <a:spcPct val="90000"/>
              </a:lnSpc>
              <a:spcBef>
                <a:spcPts val="0"/>
              </a:spcBef>
              <a:spcAft>
                <a:spcPts val="2025"/>
              </a:spcAft>
              <a:buClr>
                <a:prstClr val="white"/>
              </a:buClr>
              <a:buSzTx/>
              <a:buFont typeface="Wingdings" panose="05000000000000000000" pitchFamily="2" charset="2"/>
              <a:buChar char="ü"/>
              <a:tabLst/>
              <a:defRPr/>
            </a:pPr>
            <a:r>
              <a:rPr kumimoji="0" lang="en-US" sz="2600" b="0" i="0" u="none" strike="noStrike" kern="1200" cap="none" spc="0" normalizeH="0" baseline="0" noProof="0" dirty="0">
                <a:ln>
                  <a:noFill/>
                </a:ln>
                <a:solidFill>
                  <a:schemeClr val="tx2"/>
                </a:solidFill>
                <a:effectLst/>
                <a:uLnTx/>
                <a:uFillTx/>
                <a:latin typeface="Open Sans" pitchFamily="2" charset="0"/>
                <a:ea typeface="Open Sans" pitchFamily="2" charset="0"/>
                <a:cs typeface="Open Sans" pitchFamily="2" charset="0"/>
              </a:rPr>
              <a:t>Practitioners and patients’ compensation for study participation</a:t>
            </a:r>
          </a:p>
          <a:p>
            <a:pPr marL="130373" marR="0" lvl="0" indent="-228600" algn="l" defTabSz="914400" rtl="0" eaLnBrk="1" fontAlgn="auto" latinLnBrk="0" hangingPunct="1">
              <a:lnSpc>
                <a:spcPct val="90000"/>
              </a:lnSpc>
              <a:spcBef>
                <a:spcPts val="0"/>
              </a:spcBef>
              <a:spcAft>
                <a:spcPts val="2025"/>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schemeClr val="tx2"/>
              </a:solidFill>
              <a:effectLst/>
              <a:uLnTx/>
              <a:uFillTx/>
              <a:latin typeface="Open Sans" pitchFamily="2" charset="0"/>
              <a:ea typeface="Open Sans" pitchFamily="2" charset="0"/>
              <a:cs typeface="Open Sans" pitchFamily="2" charset="0"/>
            </a:endParaRPr>
          </a:p>
        </p:txBody>
      </p:sp>
      <p:pic>
        <p:nvPicPr>
          <p:cNvPr id="3" name="Picture 2" descr="Tooth with tools">
            <a:extLst>
              <a:ext uri="{FF2B5EF4-FFF2-40B4-BE49-F238E27FC236}">
                <a16:creationId xmlns:a16="http://schemas.microsoft.com/office/drawing/2014/main" id="{508414AE-E5A0-1FB6-4020-28DCA0037B1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837" r="1919" b="7"/>
          <a:stretch/>
        </p:blipFill>
        <p:spPr>
          <a:xfrm>
            <a:off x="5595936" y="764851"/>
            <a:ext cx="2518114" cy="2518114"/>
          </a:xfrm>
          <a:custGeom>
            <a:avLst/>
            <a:gdLst/>
            <a:ahLst/>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pic>
      <p:sp>
        <p:nvSpPr>
          <p:cNvPr id="45061" name="Slide Number Placeholder 4"/>
          <p:cNvSpPr>
            <a:spLocks noGrp="1"/>
          </p:cNvSpPr>
          <p:nvPr>
            <p:ph type="sldNum" sz="quarter" idx="4294967295"/>
          </p:nvPr>
        </p:nvSpPr>
        <p:spPr>
          <a:xfrm>
            <a:off x="9448800" y="6356350"/>
            <a:ext cx="2743200" cy="3651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3DD89AF-FAE0-4B22-A331-219A82EAE34C}" type="slidenum">
              <a:rPr kumimoji="0" lang="en-US" sz="900" b="0" i="0" u="none" strike="noStrike" kern="1200" cap="none" spc="0" normalizeH="0" baseline="0" noProof="0">
                <a:ln>
                  <a:noFill/>
                </a:ln>
                <a:solidFill>
                  <a:srgbClr val="000000"/>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900" b="0" i="0" u="none" strike="noStrike" kern="1200" cap="none" spc="0" normalizeH="0" baseline="0" noProof="0">
              <a:ln>
                <a:noFill/>
              </a:ln>
              <a:solidFill>
                <a:srgbClr val="000000"/>
              </a:solidFill>
              <a:effectLst/>
              <a:uLnTx/>
              <a:uFillTx/>
              <a:latin typeface="Tenorite"/>
              <a:ea typeface="+mn-ea"/>
              <a:cs typeface="+mn-cs"/>
            </a:endParaRPr>
          </a:p>
        </p:txBody>
      </p:sp>
      <p:pic>
        <p:nvPicPr>
          <p:cNvPr id="8" name="Picture 7">
            <a:extLst>
              <a:ext uri="{FF2B5EF4-FFF2-40B4-BE49-F238E27FC236}">
                <a16:creationId xmlns:a16="http://schemas.microsoft.com/office/drawing/2014/main" id="{9D341077-46CA-52C8-96E8-0578969A7D28}"/>
              </a:ext>
            </a:extLst>
          </p:cNvPr>
          <p:cNvPicPr>
            <a:picLocks noChangeAspect="1"/>
          </p:cNvPicPr>
          <p:nvPr/>
        </p:nvPicPr>
        <p:blipFill>
          <a:blip r:embed="rId4">
            <a:extLst>
              <a:ext uri="{28A0092B-C50C-407E-A947-70E740481C1C}">
                <a14:useLocalDpi xmlns:a14="http://schemas.microsoft.com/office/drawing/2010/main" val="0"/>
              </a:ext>
            </a:extLst>
          </a:blip>
          <a:srcRect t="12500" b="12500"/>
          <a:stretch/>
        </p:blipFill>
        <p:spPr>
          <a:xfrm>
            <a:off x="6854993" y="3216635"/>
            <a:ext cx="3454390" cy="3454390"/>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pic>
        <p:nvPicPr>
          <p:cNvPr id="5" name="Picture 4" descr="A qr code with green dots&#10;&#10;Description automatically generated">
            <a:extLst>
              <a:ext uri="{FF2B5EF4-FFF2-40B4-BE49-F238E27FC236}">
                <a16:creationId xmlns:a16="http://schemas.microsoft.com/office/drawing/2014/main" id="{2220EDCF-0650-D462-88C0-D62FC80401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7800" y="259925"/>
            <a:ext cx="2743200" cy="2743200"/>
          </a:xfrm>
          <a:prstGeom prst="rect">
            <a:avLst/>
          </a:prstGeom>
          <a:ln w="73025" cap="rnd">
            <a:solidFill>
              <a:schemeClr val="bg1"/>
            </a:solidFill>
            <a:extLst>
              <a:ext uri="{C807C97D-BFC1-408E-A445-0C87EB9F89A2}">
                <ask:lineSketchStyleProps xmlns:ask="http://schemas.microsoft.com/office/drawing/2018/sketchyshapes" sd="1219033472">
                  <a:custGeom>
                    <a:avLst/>
                    <a:gdLst>
                      <a:gd name="connsiteX0" fmla="*/ 0 w 2857500"/>
                      <a:gd name="connsiteY0" fmla="*/ 0 h 2857500"/>
                      <a:gd name="connsiteX1" fmla="*/ 2857500 w 2857500"/>
                      <a:gd name="connsiteY1" fmla="*/ 0 h 2857500"/>
                      <a:gd name="connsiteX2" fmla="*/ 2857500 w 2857500"/>
                      <a:gd name="connsiteY2" fmla="*/ 2857500 h 2857500"/>
                      <a:gd name="connsiteX3" fmla="*/ 0 w 2857500"/>
                      <a:gd name="connsiteY3" fmla="*/ 2857500 h 2857500"/>
                      <a:gd name="connsiteX4" fmla="*/ 0 w 2857500"/>
                      <a:gd name="connsiteY4" fmla="*/ 0 h 285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0" h="2857500" fill="none" extrusionOk="0">
                        <a:moveTo>
                          <a:pt x="0" y="0"/>
                        </a:moveTo>
                        <a:cubicBezTo>
                          <a:pt x="1026425" y="-49533"/>
                          <a:pt x="2137942" y="-14809"/>
                          <a:pt x="2857500" y="0"/>
                        </a:cubicBezTo>
                        <a:cubicBezTo>
                          <a:pt x="2945139" y="974184"/>
                          <a:pt x="2784821" y="2230537"/>
                          <a:pt x="2857500" y="2857500"/>
                        </a:cubicBezTo>
                        <a:cubicBezTo>
                          <a:pt x="1695660" y="2809269"/>
                          <a:pt x="410139" y="2941955"/>
                          <a:pt x="0" y="2857500"/>
                        </a:cubicBezTo>
                        <a:cubicBezTo>
                          <a:pt x="-38581" y="2214257"/>
                          <a:pt x="63341" y="1361643"/>
                          <a:pt x="0" y="0"/>
                        </a:cubicBezTo>
                        <a:close/>
                      </a:path>
                      <a:path w="2857500" h="2857500" stroke="0" extrusionOk="0">
                        <a:moveTo>
                          <a:pt x="0" y="0"/>
                        </a:moveTo>
                        <a:cubicBezTo>
                          <a:pt x="1070318" y="118645"/>
                          <a:pt x="2397644" y="116012"/>
                          <a:pt x="2857500" y="0"/>
                        </a:cubicBezTo>
                        <a:cubicBezTo>
                          <a:pt x="2724618" y="537924"/>
                          <a:pt x="2942451" y="1889493"/>
                          <a:pt x="2857500" y="2857500"/>
                        </a:cubicBezTo>
                        <a:cubicBezTo>
                          <a:pt x="1633852" y="2992100"/>
                          <a:pt x="1181299" y="2700304"/>
                          <a:pt x="0" y="2857500"/>
                        </a:cubicBezTo>
                        <a:cubicBezTo>
                          <a:pt x="-20187" y="2498005"/>
                          <a:pt x="-152480" y="458157"/>
                          <a:pt x="0" y="0"/>
                        </a:cubicBezTo>
                        <a:close/>
                      </a:path>
                    </a:pathLst>
                  </a:custGeom>
                  <ask:type>
                    <ask:lineSketchNone/>
                  </ask:type>
                </ask:lineSketchStyleProps>
              </a:ext>
            </a:extLst>
          </a:ln>
        </p:spPr>
      </p:pic>
      <p:pic>
        <p:nvPicPr>
          <p:cNvPr id="6" name="Picture 5" descr="A logo with a map and a red circle&#10;&#10;Description automatically generated">
            <a:extLst>
              <a:ext uri="{FF2B5EF4-FFF2-40B4-BE49-F238E27FC236}">
                <a16:creationId xmlns:a16="http://schemas.microsoft.com/office/drawing/2014/main" id="{3B333D38-5AF0-5914-2B4B-9161231E9C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91800" y="5566958"/>
            <a:ext cx="1295399" cy="971954"/>
          </a:xfrm>
          <a:prstGeom prst="rect">
            <a:avLst/>
          </a:prstGeom>
        </p:spPr>
      </p:pic>
    </p:spTree>
    <p:extLst>
      <p:ext uri="{BB962C8B-B14F-4D97-AF65-F5344CB8AC3E}">
        <p14:creationId xmlns:p14="http://schemas.microsoft.com/office/powerpoint/2010/main" val="1016488236"/>
      </p:ext>
    </p:extLst>
  </p:cSld>
  <p:clrMapOvr>
    <a:masterClrMapping/>
  </p:clrMapOvr>
  <mc:AlternateContent xmlns:mc="http://schemas.openxmlformats.org/markup-compatibility/2006" xmlns:p14="http://schemas.microsoft.com/office/powerpoint/2010/main">
    <mc:Choice Requires="p14">
      <p:transition spd="med" p14:dur="700" advTm="19472">
        <p:fade/>
      </p:transition>
    </mc:Choice>
    <mc:Fallback xmlns="">
      <p:transition spd="med" advTm="19472">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100000">
              <a:srgbClr val="F1EFEB"/>
            </a:gs>
          </a:gsLst>
          <a:lin ang="16200000" scaled="1"/>
        </a:gradFill>
        <a:effectLst/>
      </p:bgPr>
    </p:bg>
    <p:spTree>
      <p:nvGrpSpPr>
        <p:cNvPr id="1" name=""/>
        <p:cNvGrpSpPr/>
        <p:nvPr/>
      </p:nvGrpSpPr>
      <p:grpSpPr>
        <a:xfrm>
          <a:off x="0" y="0"/>
          <a:ext cx="0" cy="0"/>
          <a:chOff x="0" y="0"/>
          <a:chExt cx="0" cy="0"/>
        </a:xfrm>
      </p:grpSpPr>
      <p:pic>
        <p:nvPicPr>
          <p:cNvPr id="2" name="Picture 1" descr="A logo with a map and a red circle&#10;&#10;Description automatically generated">
            <a:extLst>
              <a:ext uri="{FF2B5EF4-FFF2-40B4-BE49-F238E27FC236}">
                <a16:creationId xmlns:a16="http://schemas.microsoft.com/office/drawing/2014/main" id="{7C1A4161-D394-E8F9-0874-F217432CE0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9027" y="1905000"/>
            <a:ext cx="4698105" cy="3525044"/>
          </a:xfrm>
          <a:prstGeom prst="rect">
            <a:avLst/>
          </a:prstGeom>
          <a:noFill/>
          <a:effectLst/>
        </p:spPr>
      </p:pic>
      <p:sp>
        <p:nvSpPr>
          <p:cNvPr id="5" name="Title 3">
            <a:extLst>
              <a:ext uri="{FF2B5EF4-FFF2-40B4-BE49-F238E27FC236}">
                <a16:creationId xmlns:a16="http://schemas.microsoft.com/office/drawing/2014/main" id="{5FBAE187-82DA-E3A6-90B4-443C0429E532}"/>
              </a:ext>
            </a:extLst>
          </p:cNvPr>
          <p:cNvSpPr txBox="1">
            <a:spLocks/>
          </p:cNvSpPr>
          <p:nvPr/>
        </p:nvSpPr>
        <p:spPr>
          <a:xfrm>
            <a:off x="-228600" y="-609600"/>
            <a:ext cx="8229600" cy="33924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cap="all" spc="150" baseline="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150" normalizeH="0" baseline="0" noProof="0" dirty="0">
                <a:ln>
                  <a:noFill/>
                </a:ln>
                <a:solidFill>
                  <a:schemeClr val="tx2"/>
                </a:solidFill>
                <a:effectLst/>
                <a:uLnTx/>
                <a:uFillTx/>
                <a:latin typeface="Adobe Handwriting Ernie" panose="03050502040307020404" pitchFamily="66" charset="0"/>
                <a:ea typeface="+mj-ea"/>
                <a:cs typeface="+mj-cs"/>
              </a:rPr>
              <a:t>Join the Network!</a:t>
            </a:r>
          </a:p>
        </p:txBody>
      </p:sp>
      <p:pic>
        <p:nvPicPr>
          <p:cNvPr id="6" name="Picture 5">
            <a:extLst>
              <a:ext uri="{FF2B5EF4-FFF2-40B4-BE49-F238E27FC236}">
                <a16:creationId xmlns:a16="http://schemas.microsoft.com/office/drawing/2014/main" id="{32B826D1-856F-789B-3996-64039782239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40372" y="2045167"/>
            <a:ext cx="3525045" cy="3525045"/>
          </a:xfrm>
          <a:prstGeom prst="rect">
            <a:avLst/>
          </a:prstGeom>
          <a:ln w="76200">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8484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5B8C3-31E7-3834-D582-86F70358C45B}"/>
              </a:ext>
            </a:extLst>
          </p:cNvPr>
          <p:cNvSpPr>
            <a:spLocks noGrp="1"/>
          </p:cNvSpPr>
          <p:nvPr>
            <p:ph type="title"/>
          </p:nvPr>
        </p:nvSpPr>
        <p:spPr>
          <a:xfrm>
            <a:off x="792344" y="1020445"/>
            <a:ext cx="5379856" cy="1325563"/>
          </a:xfrm>
        </p:spPr>
        <p:txBody>
          <a:bodyPr>
            <a:noAutofit/>
          </a:bodyPr>
          <a:lstStyle/>
          <a:p>
            <a:r>
              <a:rPr lang="en-US" sz="3600" dirty="0"/>
              <a:t>Moving things forward with PBRNs</a:t>
            </a:r>
            <a:br>
              <a:rPr lang="en-US" sz="3600" dirty="0"/>
            </a:br>
            <a:endParaRPr lang="en-US" sz="3600" dirty="0"/>
          </a:p>
        </p:txBody>
      </p:sp>
      <p:sp>
        <p:nvSpPr>
          <p:cNvPr id="3" name="Content Placeholder 2">
            <a:extLst>
              <a:ext uri="{FF2B5EF4-FFF2-40B4-BE49-F238E27FC236}">
                <a16:creationId xmlns:a16="http://schemas.microsoft.com/office/drawing/2014/main" id="{831D20FA-06C3-9CA1-D305-6B1B5059AC90}"/>
              </a:ext>
            </a:extLst>
          </p:cNvPr>
          <p:cNvSpPr>
            <a:spLocks noGrp="1"/>
          </p:cNvSpPr>
          <p:nvPr>
            <p:ph idx="1"/>
          </p:nvPr>
        </p:nvSpPr>
        <p:spPr>
          <a:xfrm>
            <a:off x="792344" y="2667000"/>
            <a:ext cx="4343401" cy="3097530"/>
          </a:xfrm>
        </p:spPr>
        <p:txBody>
          <a:bodyPr>
            <a:normAutofit/>
          </a:bodyPr>
          <a:lstStyle/>
          <a:p>
            <a:r>
              <a:rPr lang="en-US" sz="2400" i="1" dirty="0"/>
              <a:t>If we want more evidence-based practice, we need more practice-based evidence.</a:t>
            </a:r>
          </a:p>
          <a:p>
            <a:endParaRPr lang="en-US" sz="2400" i="1" dirty="0"/>
          </a:p>
          <a:p>
            <a:r>
              <a:rPr lang="en-US" sz="2400" dirty="0"/>
              <a:t>Lawrence W. Green, DrPH </a:t>
            </a:r>
          </a:p>
          <a:p>
            <a:endParaRPr lang="en-US" sz="2400" dirty="0"/>
          </a:p>
        </p:txBody>
      </p:sp>
      <p:sp>
        <p:nvSpPr>
          <p:cNvPr id="6" name="Flowchart: Data 5">
            <a:extLst>
              <a:ext uri="{FF2B5EF4-FFF2-40B4-BE49-F238E27FC236}">
                <a16:creationId xmlns:a16="http://schemas.microsoft.com/office/drawing/2014/main" id="{0F0BEA1A-BECD-FCD3-E21E-A37D68180D92}"/>
              </a:ext>
            </a:extLst>
          </p:cNvPr>
          <p:cNvSpPr>
            <a:spLocks noChangeAspect="1"/>
          </p:cNvSpPr>
          <p:nvPr/>
        </p:nvSpPr>
        <p:spPr>
          <a:xfrm>
            <a:off x="5943600" y="486307"/>
            <a:ext cx="5712572" cy="5749191"/>
          </a:xfrm>
          <a:prstGeom prst="flowChartInputOutpu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enorite"/>
              <a:ea typeface="+mn-ea"/>
              <a:cs typeface="+mn-cs"/>
            </a:endParaRPr>
          </a:p>
        </p:txBody>
      </p:sp>
      <p:pic>
        <p:nvPicPr>
          <p:cNvPr id="7" name="Picture 6" descr="A logo with a map and a red circle&#10;&#10;Description automatically generated">
            <a:extLst>
              <a:ext uri="{FF2B5EF4-FFF2-40B4-BE49-F238E27FC236}">
                <a16:creationId xmlns:a16="http://schemas.microsoft.com/office/drawing/2014/main" id="{E76E3281-79C0-D326-CBA9-F501E44D54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1956" y="5749521"/>
            <a:ext cx="1295399" cy="971954"/>
          </a:xfrm>
          <a:prstGeom prst="rect">
            <a:avLst/>
          </a:prstGeom>
        </p:spPr>
      </p:pic>
    </p:spTree>
    <p:extLst>
      <p:ext uri="{BB962C8B-B14F-4D97-AF65-F5344CB8AC3E}">
        <p14:creationId xmlns:p14="http://schemas.microsoft.com/office/powerpoint/2010/main" val="3692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10000">
              <a:schemeClr val="bg1"/>
            </a:gs>
          </a:gsLst>
          <a:lin ang="5400000" scaled="1"/>
          <a:tileRect/>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77557D-61C3-BE24-6DFC-5AEE7E71ADF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4609FD-4067-4CB1-8E9D-9171216A7F50}" type="slidenum">
              <a:rPr kumimoji="0" lang="en-US" sz="900" b="1" i="0" u="none" strike="noStrike" kern="1200" cap="none" spc="0" normalizeH="0" baseline="0" noProof="0" smtClean="0">
                <a:ln>
                  <a:noFill/>
                </a:ln>
                <a:solidFill>
                  <a:srgbClr val="9DBFBB">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900" b="1" i="0" u="none" strike="noStrike" kern="1200" cap="none" spc="0" normalizeH="0" baseline="0" noProof="0">
              <a:ln>
                <a:noFill/>
              </a:ln>
              <a:solidFill>
                <a:srgbClr val="9DBFBB">
                  <a:tint val="75000"/>
                </a:srgbClr>
              </a:solidFill>
              <a:effectLst/>
              <a:uLnTx/>
              <a:uFillTx/>
              <a:latin typeface="Arial" charset="0"/>
              <a:ea typeface="+mn-ea"/>
              <a:cs typeface="+mn-cs"/>
            </a:endParaRPr>
          </a:p>
        </p:txBody>
      </p:sp>
      <p:pic>
        <p:nvPicPr>
          <p:cNvPr id="6" name="Content Placeholder 5">
            <a:extLst>
              <a:ext uri="{FF2B5EF4-FFF2-40B4-BE49-F238E27FC236}">
                <a16:creationId xmlns:a16="http://schemas.microsoft.com/office/drawing/2014/main" id="{CF9026CF-B872-8965-DC85-FBB0C92CD5A4}"/>
              </a:ext>
            </a:extLst>
          </p:cNvPr>
          <p:cNvPicPr>
            <a:picLocks noGrp="1" noChangeAspect="1"/>
          </p:cNvPicPr>
          <p:nvPr>
            <p:ph sz="quarter" idx="16"/>
          </p:nvPr>
        </p:nvPicPr>
        <p:blipFill rotWithShape="1">
          <a:blip r:embed="rId2">
            <a:extLst>
              <a:ext uri="{28A0092B-C50C-407E-A947-70E740481C1C}">
                <a14:useLocalDpi xmlns:a14="http://schemas.microsoft.com/office/drawing/2010/main" val="0"/>
              </a:ext>
            </a:extLst>
          </a:blip>
          <a:srcRect t="14077" b="1687"/>
          <a:stretch>
            <a:fillRect/>
          </a:stretch>
        </p:blipFill>
        <p:spPr>
          <a:xfrm>
            <a:off x="1205773" y="1032657"/>
            <a:ext cx="9780454" cy="5825343"/>
          </a:xfrm>
        </p:spPr>
      </p:pic>
      <p:sp>
        <p:nvSpPr>
          <p:cNvPr id="2" name="Title 1">
            <a:extLst>
              <a:ext uri="{FF2B5EF4-FFF2-40B4-BE49-F238E27FC236}">
                <a16:creationId xmlns:a16="http://schemas.microsoft.com/office/drawing/2014/main" id="{8DB4BA53-13C6-636A-FA47-E72FCDB52F44}"/>
              </a:ext>
            </a:extLst>
          </p:cNvPr>
          <p:cNvSpPr>
            <a:spLocks noGrp="1"/>
          </p:cNvSpPr>
          <p:nvPr>
            <p:ph type="title"/>
          </p:nvPr>
        </p:nvSpPr>
        <p:spPr>
          <a:xfrm>
            <a:off x="838200" y="136525"/>
            <a:ext cx="10515600" cy="1325563"/>
          </a:xfrm>
        </p:spPr>
        <p:txBody>
          <a:bodyPr>
            <a:normAutofit/>
          </a:bodyPr>
          <a:lstStyle/>
          <a:p>
            <a:r>
              <a:rPr lang="en-US" sz="4000" b="1" dirty="0">
                <a:latin typeface="Open Sans Extrabold" panose="020B0906030804020204" pitchFamily="34" charset="0"/>
                <a:ea typeface="Open Sans Extrabold" panose="020B0906030804020204" pitchFamily="34" charset="0"/>
                <a:cs typeface="Open Sans Extrabold" panose="020B0906030804020204" pitchFamily="34" charset="0"/>
              </a:rPr>
              <a:t>The National Dental PBRN Regions</a:t>
            </a:r>
          </a:p>
        </p:txBody>
      </p:sp>
    </p:spTree>
    <p:extLst>
      <p:ext uri="{BB962C8B-B14F-4D97-AF65-F5344CB8AC3E}">
        <p14:creationId xmlns:p14="http://schemas.microsoft.com/office/powerpoint/2010/main" val="9900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0">
              <a:schemeClr val="accent1">
                <a:lumMod val="45000"/>
                <a:lumOff val="55000"/>
              </a:schemeClr>
            </a:gs>
            <a:gs pos="100000">
              <a:schemeClr val="accent1"/>
            </a:gs>
          </a:gsLst>
          <a:lin ang="5400000" scaled="1"/>
        </a:gradFill>
        <a:effectLst/>
      </p:bgPr>
    </p:bg>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2DB0303-A0DD-D1D7-B485-FCC9EB0BC22A}"/>
              </a:ext>
            </a:extLst>
          </p:cNvPr>
          <p:cNvSpPr>
            <a:spLocks noGrp="1"/>
          </p:cNvSpPr>
          <p:nvPr>
            <p:ph sz="half" idx="2"/>
          </p:nvPr>
        </p:nvSpPr>
        <p:spPr>
          <a:xfrm>
            <a:off x="1129698" y="4824188"/>
            <a:ext cx="3124093" cy="1729012"/>
          </a:xfrm>
        </p:spPr>
        <p:txBody>
          <a:bodyPr/>
          <a:lstStyle/>
          <a:p>
            <a:r>
              <a:rPr lang="en-US" cap="none" dirty="0"/>
              <a:t>more than 8,500 dental practitioner members across the USA</a:t>
            </a:r>
          </a:p>
          <a:p>
            <a:endParaRPr lang="en-US" dirty="0"/>
          </a:p>
        </p:txBody>
      </p:sp>
      <p:sp>
        <p:nvSpPr>
          <p:cNvPr id="8" name="Content Placeholder 7">
            <a:extLst>
              <a:ext uri="{FF2B5EF4-FFF2-40B4-BE49-F238E27FC236}">
                <a16:creationId xmlns:a16="http://schemas.microsoft.com/office/drawing/2014/main" id="{B296DA94-3AB6-9628-C2B5-F4BDD0B538BC}"/>
              </a:ext>
            </a:extLst>
          </p:cNvPr>
          <p:cNvSpPr>
            <a:spLocks noGrp="1"/>
          </p:cNvSpPr>
          <p:nvPr>
            <p:ph sz="quarter" idx="4"/>
          </p:nvPr>
        </p:nvSpPr>
        <p:spPr>
          <a:xfrm>
            <a:off x="4526261" y="4824188"/>
            <a:ext cx="3139479" cy="1729012"/>
          </a:xfrm>
        </p:spPr>
        <p:txBody>
          <a:bodyPr>
            <a:normAutofit/>
          </a:bodyPr>
          <a:lstStyle/>
          <a:p>
            <a:r>
              <a:rPr lang="en-US" cap="none" dirty="0"/>
              <a:t>connected through six universities or research institutes, one in each region plus a specialty node</a:t>
            </a:r>
          </a:p>
          <a:p>
            <a:endParaRPr lang="en-US" dirty="0"/>
          </a:p>
        </p:txBody>
      </p:sp>
      <p:sp>
        <p:nvSpPr>
          <p:cNvPr id="10" name="Content Placeholder 9">
            <a:extLst>
              <a:ext uri="{FF2B5EF4-FFF2-40B4-BE49-F238E27FC236}">
                <a16:creationId xmlns:a16="http://schemas.microsoft.com/office/drawing/2014/main" id="{A9097BDE-0E9C-8E4B-B55F-8147576BEBCF}"/>
              </a:ext>
            </a:extLst>
          </p:cNvPr>
          <p:cNvSpPr>
            <a:spLocks noGrp="1"/>
          </p:cNvSpPr>
          <p:nvPr>
            <p:ph sz="half" idx="14"/>
          </p:nvPr>
        </p:nvSpPr>
        <p:spPr/>
        <p:txBody>
          <a:bodyPr/>
          <a:lstStyle/>
          <a:p>
            <a:r>
              <a:rPr lang="en-US" cap="none"/>
              <a:t>59 </a:t>
            </a:r>
            <a:r>
              <a:rPr lang="en-US" cap="none" dirty="0"/>
              <a:t>studies led by network investigators since 2005</a:t>
            </a:r>
          </a:p>
        </p:txBody>
      </p:sp>
      <p:sp>
        <p:nvSpPr>
          <p:cNvPr id="12" name="Slide Number Placeholder 11">
            <a:extLst>
              <a:ext uri="{FF2B5EF4-FFF2-40B4-BE49-F238E27FC236}">
                <a16:creationId xmlns:a16="http://schemas.microsoft.com/office/drawing/2014/main" id="{CC49035E-2D41-B9B2-F4E1-D30D5C52E50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4609FD-4067-4CB1-8E9D-9171216A7F50}" type="slidenum">
              <a:rPr kumimoji="0" lang="en-US" sz="900" b="1" i="0" u="none" strike="noStrike" kern="1200" cap="none" spc="0" normalizeH="0" baseline="0" noProof="0" smtClean="0">
                <a:ln>
                  <a:noFill/>
                </a:ln>
                <a:solidFill>
                  <a:prstClr val="white"/>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900" b="1" i="0" u="none" strike="noStrike" kern="1200" cap="none" spc="0" normalizeH="0" baseline="0" noProof="0" dirty="0">
              <a:ln>
                <a:noFill/>
              </a:ln>
              <a:solidFill>
                <a:prstClr val="white"/>
              </a:solidFill>
              <a:effectLst/>
              <a:uLnTx/>
              <a:uFillTx/>
              <a:latin typeface="Arial" charset="0"/>
              <a:ea typeface="+mn-ea"/>
              <a:cs typeface="+mn-cs"/>
            </a:endParaRPr>
          </a:p>
        </p:txBody>
      </p:sp>
      <p:pic>
        <p:nvPicPr>
          <p:cNvPr id="17" name="Graphic 16" descr="Dental Tools with solid fill">
            <a:extLst>
              <a:ext uri="{FF2B5EF4-FFF2-40B4-BE49-F238E27FC236}">
                <a16:creationId xmlns:a16="http://schemas.microsoft.com/office/drawing/2014/main" id="{C5656471-E5AC-AE39-50EC-9BA10CB5D7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34544" y="3063764"/>
            <a:ext cx="914400" cy="914400"/>
          </a:xfrm>
          <a:prstGeom prst="rect">
            <a:avLst/>
          </a:prstGeom>
        </p:spPr>
      </p:pic>
      <p:pic>
        <p:nvPicPr>
          <p:cNvPr id="19" name="Graphic 18" descr="Graduation cap with solid fill">
            <a:extLst>
              <a:ext uri="{FF2B5EF4-FFF2-40B4-BE49-F238E27FC236}">
                <a16:creationId xmlns:a16="http://schemas.microsoft.com/office/drawing/2014/main" id="{76BDC6C6-2C77-6414-D609-A82E1AE9504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6618" y="2895600"/>
            <a:ext cx="1158764" cy="1158764"/>
          </a:xfrm>
          <a:prstGeom prst="rect">
            <a:avLst/>
          </a:prstGeom>
        </p:spPr>
      </p:pic>
      <p:pic>
        <p:nvPicPr>
          <p:cNvPr id="21" name="Graphic 20" descr="Books on shelf with solid fill">
            <a:extLst>
              <a:ext uri="{FF2B5EF4-FFF2-40B4-BE49-F238E27FC236}">
                <a16:creationId xmlns:a16="http://schemas.microsoft.com/office/drawing/2014/main" id="{C7D0570B-22DE-C540-3620-4B789355E70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79227" y="2999935"/>
            <a:ext cx="1042058" cy="1042058"/>
          </a:xfrm>
          <a:prstGeom prst="rect">
            <a:avLst/>
          </a:prstGeom>
        </p:spPr>
      </p:pic>
      <p:pic>
        <p:nvPicPr>
          <p:cNvPr id="22" name="Picture 21" descr="A logo with a map and a red circle&#10;&#10;Description automatically generated">
            <a:extLst>
              <a:ext uri="{FF2B5EF4-FFF2-40B4-BE49-F238E27FC236}">
                <a16:creationId xmlns:a16="http://schemas.microsoft.com/office/drawing/2014/main" id="{6EEB8D98-6A3B-244A-D2EA-7A3DD214ED1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26260" y="76201"/>
            <a:ext cx="3017539" cy="2264096"/>
          </a:xfrm>
          <a:prstGeom prst="rect">
            <a:avLst/>
          </a:prstGeom>
        </p:spPr>
      </p:pic>
    </p:spTree>
    <p:extLst>
      <p:ext uri="{BB962C8B-B14F-4D97-AF65-F5344CB8AC3E}">
        <p14:creationId xmlns:p14="http://schemas.microsoft.com/office/powerpoint/2010/main" val="358592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3"/>
          <p:cNvSpPr>
            <a:spLocks noChangeArrowheads="1"/>
          </p:cNvSpPr>
          <p:nvPr/>
        </p:nvSpPr>
        <p:spPr bwMode="auto">
          <a:xfrm>
            <a:off x="0" y="0"/>
            <a:ext cx="12192000" cy="1955799"/>
          </a:xfrm>
          <a:prstGeom prst="rect">
            <a:avLst/>
          </a:prstGeom>
        </p:spPr>
        <p:txBody>
          <a:bodyPr vert="horz" lIns="91440" tIns="45720" rIns="91440" bIns="45720" rtlCol="0" anchor="ctr">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3600" b="1" i="0" u="none" strike="noStrike" kern="1200" spc="150" normalizeH="0" baseline="0" noProof="0" dirty="0">
                <a:ln>
                  <a:noFill/>
                </a:ln>
                <a:solidFill>
                  <a:schemeClr val="tx2"/>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Distribution of 15,462 patients enrolled in 8 second-cycle network studies</a:t>
            </a:r>
          </a:p>
        </p:txBody>
      </p:sp>
      <p:pic>
        <p:nvPicPr>
          <p:cNvPr id="4" name="782793BE-BE72-48E3-8FE7-DE6DFEC2D548" descr="AC1240C2-4761-486E-BEC7-8A5DD46F8C4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2834" y="1553634"/>
            <a:ext cx="8995831" cy="500503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Slide Number Placeholder 8">
            <a:extLst>
              <a:ext uri="{FF2B5EF4-FFF2-40B4-BE49-F238E27FC236}">
                <a16:creationId xmlns:a16="http://schemas.microsoft.com/office/drawing/2014/main" id="{15793FC8-70A9-ADFC-F2E8-0FE1D43895F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744609FD-4067-4CB1-8E9D-9171216A7F50}" type="slidenum">
              <a:rPr kumimoji="0" lang="en-US" sz="900" b="1" i="0" u="none" strike="noStrike" kern="1200" cap="none" spc="0" normalizeH="0" baseline="0" noProof="0" smtClean="0">
                <a:ln>
                  <a:noFill/>
                </a:ln>
                <a:solidFill>
                  <a:srgbClr val="9DBFBB">
                    <a:tint val="75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ts val="600"/>
                </a:spcAft>
                <a:buClrTx/>
                <a:buSzTx/>
                <a:buFontTx/>
                <a:buNone/>
                <a:tabLst/>
                <a:defRPr/>
              </a:pPr>
              <a:t>5</a:t>
            </a:fld>
            <a:endParaRPr kumimoji="0" lang="en-US" sz="900" b="1" i="0" u="none" strike="noStrike" kern="1200" cap="none" spc="0" normalizeH="0" baseline="0" noProof="0">
              <a:ln>
                <a:noFill/>
              </a:ln>
              <a:solidFill>
                <a:srgbClr val="9DBFBB">
                  <a:tint val="75000"/>
                </a:srgbClr>
              </a:solidFill>
              <a:effectLst/>
              <a:uLnTx/>
              <a:uFillTx/>
              <a:latin typeface="Arial" charset="0"/>
              <a:ea typeface="+mn-ea"/>
              <a:cs typeface="+mn-cs"/>
            </a:endParaRPr>
          </a:p>
        </p:txBody>
      </p:sp>
      <p:sp>
        <p:nvSpPr>
          <p:cNvPr id="6" name="TextBox 5"/>
          <p:cNvSpPr txBox="1"/>
          <p:nvPr/>
        </p:nvSpPr>
        <p:spPr>
          <a:xfrm>
            <a:off x="1631808" y="5944394"/>
            <a:ext cx="3581400" cy="823912"/>
          </a:xfrm>
          <a:prstGeom prst="rect">
            <a:avLst/>
          </a:prstGeom>
        </p:spPr>
        <p:txBody>
          <a:bodyPr vert="horz" lIns="91440" tIns="45720" rIns="91440" bIns="45720" rtlCol="0" anchor="b">
            <a:normAutofit/>
          </a:bodyPr>
          <a:lstStyle/>
          <a:p>
            <a:pPr marL="0" marR="0" lvl="0" indent="0" algn="l" defTabSz="914400" rtl="0" eaLnBrk="1" fontAlgn="base" latinLnBrk="0" hangingPunct="1">
              <a:lnSpc>
                <a:spcPct val="90000"/>
              </a:lnSpc>
              <a:spcBef>
                <a:spcPts val="1000"/>
              </a:spcBef>
              <a:spcAft>
                <a:spcPct val="0"/>
              </a:spcAft>
              <a:buClrTx/>
              <a:buSzTx/>
              <a:buFontTx/>
              <a:buNone/>
              <a:tabLst/>
              <a:defRPr/>
            </a:pPr>
            <a:r>
              <a:rPr kumimoji="0" lang="en-US" sz="1400" b="1" i="0" u="none" strike="noStrike" kern="1200" cap="all" spc="150" normalizeH="0" baseline="0" noProof="0" dirty="0">
                <a:ln>
                  <a:noFill/>
                </a:ln>
                <a:solidFill>
                  <a:schemeClr val="tx2"/>
                </a:solidFill>
                <a:effectLst/>
                <a:uLnTx/>
                <a:uFillTx/>
                <a:latin typeface="Tenorite"/>
                <a:ea typeface="+mn-ea"/>
                <a:cs typeface="+mn-cs"/>
              </a:rPr>
              <a:t>*Plus 15 in Puerto Rico (AOB)</a:t>
            </a:r>
          </a:p>
        </p:txBody>
      </p:sp>
      <p:sp>
        <p:nvSpPr>
          <p:cNvPr id="5" name="TextBox 4"/>
          <p:cNvSpPr txBox="1"/>
          <p:nvPr/>
        </p:nvSpPr>
        <p:spPr>
          <a:xfrm>
            <a:off x="1631808" y="5666979"/>
            <a:ext cx="2882475" cy="823912"/>
          </a:xfrm>
          <a:prstGeom prst="rect">
            <a:avLst/>
          </a:prstGeom>
        </p:spPr>
        <p:txBody>
          <a:bodyPr vert="horz" lIns="91440" tIns="45720" rIns="91440" bIns="45720" rtlCol="0" anchor="b">
            <a:normAutofit/>
          </a:bodyPr>
          <a:lstStyle/>
          <a:p>
            <a:pPr marL="0" marR="0" lvl="0" indent="0" algn="l" defTabSz="914400" rtl="0" eaLnBrk="1" fontAlgn="base" latinLnBrk="0" hangingPunct="1">
              <a:lnSpc>
                <a:spcPct val="90000"/>
              </a:lnSpc>
              <a:spcBef>
                <a:spcPts val="1000"/>
              </a:spcBef>
              <a:spcAft>
                <a:spcPct val="0"/>
              </a:spcAft>
              <a:buClrTx/>
              <a:buSzTx/>
              <a:buFontTx/>
              <a:buNone/>
              <a:tabLst/>
              <a:defRPr/>
            </a:pPr>
            <a:r>
              <a:rPr kumimoji="0" lang="en-US" sz="1400" b="1" i="0" u="none" strike="noStrike" kern="1200" cap="all" spc="150" normalizeH="0" baseline="0" noProof="0" dirty="0">
                <a:ln>
                  <a:noFill/>
                </a:ln>
                <a:solidFill>
                  <a:schemeClr val="tx2"/>
                </a:solidFill>
                <a:effectLst/>
                <a:uLnTx/>
                <a:uFillTx/>
                <a:latin typeface="Tenorite"/>
                <a:ea typeface="+mn-ea"/>
                <a:cs typeface="+mn-cs"/>
              </a:rPr>
              <a:t>*Plus 10 in Alaska (CTR)</a:t>
            </a:r>
          </a:p>
        </p:txBody>
      </p:sp>
      <p:pic>
        <p:nvPicPr>
          <p:cNvPr id="8" name="Picture 7" descr="A logo with a map and a red circle&#10;&#10;Description automatically generated">
            <a:extLst>
              <a:ext uri="{FF2B5EF4-FFF2-40B4-BE49-F238E27FC236}">
                <a16:creationId xmlns:a16="http://schemas.microsoft.com/office/drawing/2014/main" id="{C732D959-D72D-1704-7E6D-5B27C00A73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0191" y="5301955"/>
            <a:ext cx="1295399" cy="971954"/>
          </a:xfrm>
          <a:prstGeom prst="rect">
            <a:avLst/>
          </a:prstGeom>
        </p:spPr>
      </p:pic>
    </p:spTree>
    <p:extLst>
      <p:ext uri="{BB962C8B-B14F-4D97-AF65-F5344CB8AC3E}">
        <p14:creationId xmlns:p14="http://schemas.microsoft.com/office/powerpoint/2010/main" val="170065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Chevron 7">
            <a:extLst>
              <a:ext uri="{FF2B5EF4-FFF2-40B4-BE49-F238E27FC236}">
                <a16:creationId xmlns:a16="http://schemas.microsoft.com/office/drawing/2014/main" id="{336CEECE-1E3D-8A71-3C88-908548FEA995}"/>
              </a:ext>
            </a:extLst>
          </p:cNvPr>
          <p:cNvSpPr/>
          <p:nvPr/>
        </p:nvSpPr>
        <p:spPr>
          <a:xfrm>
            <a:off x="9772972" y="2062909"/>
            <a:ext cx="2362200" cy="1897060"/>
          </a:xfrm>
          <a:prstGeom prst="chevron">
            <a:avLst>
              <a:gd name="adj" fmla="val 25899"/>
            </a:avLst>
          </a:prstGeom>
          <a:gradFill>
            <a:gsLst>
              <a:gs pos="0">
                <a:schemeClr val="accent1"/>
              </a:gs>
              <a:gs pos="100000">
                <a:srgbClr val="F1EFEB"/>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p:txBody>
      </p:sp>
      <p:sp>
        <p:nvSpPr>
          <p:cNvPr id="6" name="Arrow: Chevron 5">
            <a:extLst>
              <a:ext uri="{FF2B5EF4-FFF2-40B4-BE49-F238E27FC236}">
                <a16:creationId xmlns:a16="http://schemas.microsoft.com/office/drawing/2014/main" id="{C885B2BF-B61D-F397-9247-FD107A7E575A}"/>
              </a:ext>
            </a:extLst>
          </p:cNvPr>
          <p:cNvSpPr/>
          <p:nvPr/>
        </p:nvSpPr>
        <p:spPr>
          <a:xfrm>
            <a:off x="7371775" y="2073178"/>
            <a:ext cx="2362200" cy="1897060"/>
          </a:xfrm>
          <a:prstGeom prst="chevron">
            <a:avLst>
              <a:gd name="adj" fmla="val 25899"/>
            </a:avLst>
          </a:prstGeom>
          <a:gradFill>
            <a:gsLst>
              <a:gs pos="0">
                <a:schemeClr val="accent1"/>
              </a:gs>
              <a:gs pos="100000">
                <a:srgbClr val="F1EFEB"/>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p:txBody>
      </p:sp>
      <p:sp>
        <p:nvSpPr>
          <p:cNvPr id="5" name="Arrow: Chevron 4">
            <a:extLst>
              <a:ext uri="{FF2B5EF4-FFF2-40B4-BE49-F238E27FC236}">
                <a16:creationId xmlns:a16="http://schemas.microsoft.com/office/drawing/2014/main" id="{55C7009C-848E-93B2-179F-9AFFDCCC5639}"/>
              </a:ext>
            </a:extLst>
          </p:cNvPr>
          <p:cNvSpPr/>
          <p:nvPr/>
        </p:nvSpPr>
        <p:spPr>
          <a:xfrm>
            <a:off x="4957496" y="2057878"/>
            <a:ext cx="2362200" cy="1897060"/>
          </a:xfrm>
          <a:prstGeom prst="chevron">
            <a:avLst>
              <a:gd name="adj" fmla="val 25899"/>
            </a:avLst>
          </a:prstGeom>
          <a:gradFill>
            <a:gsLst>
              <a:gs pos="0">
                <a:schemeClr val="accent1"/>
              </a:gs>
              <a:gs pos="100000">
                <a:srgbClr val="F1EFEB"/>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endParaRPr>
          </a:p>
        </p:txBody>
      </p:sp>
      <p:sp>
        <p:nvSpPr>
          <p:cNvPr id="3" name="Arrow: Chevron 2">
            <a:extLst>
              <a:ext uri="{FF2B5EF4-FFF2-40B4-BE49-F238E27FC236}">
                <a16:creationId xmlns:a16="http://schemas.microsoft.com/office/drawing/2014/main" id="{4D926FAA-8867-DE83-196F-B653D42DD4F9}"/>
              </a:ext>
            </a:extLst>
          </p:cNvPr>
          <p:cNvSpPr/>
          <p:nvPr/>
        </p:nvSpPr>
        <p:spPr>
          <a:xfrm>
            <a:off x="2543217" y="2052640"/>
            <a:ext cx="2362200" cy="1897060"/>
          </a:xfrm>
          <a:prstGeom prst="chevron">
            <a:avLst>
              <a:gd name="adj" fmla="val 25899"/>
            </a:avLst>
          </a:prstGeom>
          <a:gradFill>
            <a:gsLst>
              <a:gs pos="0">
                <a:schemeClr val="accent1"/>
              </a:gs>
              <a:gs pos="100000">
                <a:srgbClr val="F1EFEB"/>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p:txBody>
      </p:sp>
      <p:sp>
        <p:nvSpPr>
          <p:cNvPr id="2" name="Title 1">
            <a:extLst>
              <a:ext uri="{FF2B5EF4-FFF2-40B4-BE49-F238E27FC236}">
                <a16:creationId xmlns:a16="http://schemas.microsoft.com/office/drawing/2014/main" id="{D0C0BAF3-57D1-464C-DEA5-BAA958F50741}"/>
              </a:ext>
            </a:extLst>
          </p:cNvPr>
          <p:cNvSpPr>
            <a:spLocks noGrp="1"/>
          </p:cNvSpPr>
          <p:nvPr>
            <p:ph type="title"/>
          </p:nvPr>
        </p:nvSpPr>
        <p:spPr>
          <a:xfrm>
            <a:off x="619565" y="1"/>
            <a:ext cx="10959466" cy="2050442"/>
          </a:xfrm>
        </p:spPr>
        <p:txBody>
          <a:bodyPr>
            <a:normAutofit/>
          </a:bodyPr>
          <a:lstStyle/>
          <a:p>
            <a:r>
              <a:rPr lang="en-US" sz="4000" b="1" dirty="0">
                <a:latin typeface="Open Sans" pitchFamily="2" charset="0"/>
                <a:ea typeface="Open Sans" pitchFamily="2" charset="0"/>
                <a:cs typeface="Open Sans" pitchFamily="2" charset="0"/>
              </a:rPr>
              <a:t>Benefits as reported by network dentists</a:t>
            </a:r>
          </a:p>
        </p:txBody>
      </p:sp>
      <p:sp>
        <p:nvSpPr>
          <p:cNvPr id="4" name="Text Placeholder 3">
            <a:extLst>
              <a:ext uri="{FF2B5EF4-FFF2-40B4-BE49-F238E27FC236}">
                <a16:creationId xmlns:a16="http://schemas.microsoft.com/office/drawing/2014/main" id="{501D6666-F792-8434-001D-9A1CAA5C235E}"/>
              </a:ext>
            </a:extLst>
          </p:cNvPr>
          <p:cNvSpPr>
            <a:spLocks noGrp="1"/>
          </p:cNvSpPr>
          <p:nvPr>
            <p:ph type="body" idx="1"/>
          </p:nvPr>
        </p:nvSpPr>
        <p:spPr>
          <a:xfrm>
            <a:off x="158926" y="3970238"/>
            <a:ext cx="1856803" cy="1726196"/>
          </a:xfrm>
        </p:spPr>
        <p:txBody>
          <a:bodyPr/>
          <a:lstStyle/>
          <a:p>
            <a:r>
              <a:rPr lang="en-US" sz="2000" dirty="0">
                <a:latin typeface="Open Sans" pitchFamily="2" charset="0"/>
                <a:ea typeface="Open Sans" pitchFamily="2" charset="0"/>
                <a:cs typeface="Open Sans" pitchFamily="2" charset="0"/>
              </a:rPr>
              <a:t> Increases stature of my practice</a:t>
            </a:r>
          </a:p>
          <a:p>
            <a:endParaRPr lang="en-US" sz="2000" dirty="0">
              <a:latin typeface="Open Sans" pitchFamily="2" charset="0"/>
              <a:ea typeface="Open Sans" pitchFamily="2" charset="0"/>
              <a:cs typeface="Open Sans" pitchFamily="2" charset="0"/>
            </a:endParaRPr>
          </a:p>
        </p:txBody>
      </p:sp>
      <p:sp>
        <p:nvSpPr>
          <p:cNvPr id="16" name="Text Placeholder 15">
            <a:extLst>
              <a:ext uri="{FF2B5EF4-FFF2-40B4-BE49-F238E27FC236}">
                <a16:creationId xmlns:a16="http://schemas.microsoft.com/office/drawing/2014/main" id="{6CB4A1DB-5BEB-07CF-8DC4-C8C6E695C073}"/>
              </a:ext>
            </a:extLst>
          </p:cNvPr>
          <p:cNvSpPr>
            <a:spLocks noGrp="1"/>
          </p:cNvSpPr>
          <p:nvPr>
            <p:ph type="body" idx="21"/>
          </p:nvPr>
        </p:nvSpPr>
        <p:spPr>
          <a:xfrm>
            <a:off x="9772971" y="3959969"/>
            <a:ext cx="1873709" cy="1901134"/>
          </a:xfrm>
        </p:spPr>
        <p:txBody>
          <a:bodyPr anchor="t" anchorCtr="0"/>
          <a:lstStyle/>
          <a:p>
            <a:r>
              <a:rPr lang="en-US" sz="2000" dirty="0">
                <a:solidFill>
                  <a:schemeClr val="tx2"/>
                </a:solidFill>
                <a:latin typeface="Open Sans" pitchFamily="2" charset="0"/>
                <a:ea typeface="Open Sans" pitchFamily="2" charset="0"/>
                <a:cs typeface="Open Sans" pitchFamily="2" charset="0"/>
              </a:rPr>
              <a:t>Participate as much or as little as I like</a:t>
            </a:r>
          </a:p>
        </p:txBody>
      </p:sp>
      <p:sp>
        <p:nvSpPr>
          <p:cNvPr id="7" name="Text Placeholder 6">
            <a:extLst>
              <a:ext uri="{FF2B5EF4-FFF2-40B4-BE49-F238E27FC236}">
                <a16:creationId xmlns:a16="http://schemas.microsoft.com/office/drawing/2014/main" id="{90BE6299-4F4A-99A7-00C6-057D7F85653A}"/>
              </a:ext>
            </a:extLst>
          </p:cNvPr>
          <p:cNvSpPr>
            <a:spLocks noGrp="1"/>
          </p:cNvSpPr>
          <p:nvPr>
            <p:ph type="body" idx="18"/>
          </p:nvPr>
        </p:nvSpPr>
        <p:spPr>
          <a:xfrm>
            <a:off x="2543217" y="3959969"/>
            <a:ext cx="1873708" cy="1726196"/>
          </a:xfrm>
        </p:spPr>
        <p:txBody>
          <a:bodyPr/>
          <a:lstStyle/>
          <a:p>
            <a:r>
              <a:rPr lang="en-US" sz="2000" dirty="0">
                <a:latin typeface="Open Sans" pitchFamily="2" charset="0"/>
                <a:ea typeface="Open Sans" pitchFamily="2" charset="0"/>
                <a:cs typeface="Open Sans" pitchFamily="2" charset="0"/>
              </a:rPr>
              <a:t>Conveys to patients that I “stay current”</a:t>
            </a:r>
          </a:p>
          <a:p>
            <a:endParaRPr lang="en-US" sz="2000" dirty="0">
              <a:latin typeface="Open Sans" pitchFamily="2" charset="0"/>
              <a:ea typeface="Open Sans" pitchFamily="2" charset="0"/>
              <a:cs typeface="Open Sans" pitchFamily="2" charset="0"/>
            </a:endParaRPr>
          </a:p>
        </p:txBody>
      </p:sp>
      <p:sp>
        <p:nvSpPr>
          <p:cNvPr id="10" name="Text Placeholder 9">
            <a:extLst>
              <a:ext uri="{FF2B5EF4-FFF2-40B4-BE49-F238E27FC236}">
                <a16:creationId xmlns:a16="http://schemas.microsoft.com/office/drawing/2014/main" id="{53C7D444-29D2-8AB1-A262-00ACE3ED1EB2}"/>
              </a:ext>
            </a:extLst>
          </p:cNvPr>
          <p:cNvSpPr>
            <a:spLocks noGrp="1"/>
          </p:cNvSpPr>
          <p:nvPr>
            <p:ph type="body" idx="19"/>
          </p:nvPr>
        </p:nvSpPr>
        <p:spPr>
          <a:xfrm>
            <a:off x="4957496" y="3949464"/>
            <a:ext cx="1873708" cy="1731615"/>
          </a:xfrm>
        </p:spPr>
        <p:txBody>
          <a:bodyPr/>
          <a:lstStyle/>
          <a:p>
            <a:r>
              <a:rPr lang="en-US" sz="2000" dirty="0">
                <a:latin typeface="Open Sans" pitchFamily="2" charset="0"/>
                <a:ea typeface="Open Sans" pitchFamily="2" charset="0"/>
                <a:cs typeface="Open Sans" pitchFamily="2" charset="0"/>
              </a:rPr>
              <a:t>New rewarding collegial interactions </a:t>
            </a:r>
          </a:p>
          <a:p>
            <a:endParaRPr lang="en-US" sz="2000" dirty="0">
              <a:latin typeface="Open Sans" pitchFamily="2" charset="0"/>
              <a:ea typeface="Open Sans" pitchFamily="2" charset="0"/>
              <a:cs typeface="Open Sans" pitchFamily="2" charset="0"/>
            </a:endParaRPr>
          </a:p>
        </p:txBody>
      </p:sp>
      <p:sp>
        <p:nvSpPr>
          <p:cNvPr id="13" name="Text Placeholder 12">
            <a:extLst>
              <a:ext uri="{FF2B5EF4-FFF2-40B4-BE49-F238E27FC236}">
                <a16:creationId xmlns:a16="http://schemas.microsoft.com/office/drawing/2014/main" id="{D0FE3F43-ECF3-6448-6EDE-4843761A7F38}"/>
              </a:ext>
            </a:extLst>
          </p:cNvPr>
          <p:cNvSpPr>
            <a:spLocks noGrp="1"/>
          </p:cNvSpPr>
          <p:nvPr>
            <p:ph type="body" idx="20"/>
          </p:nvPr>
        </p:nvSpPr>
        <p:spPr>
          <a:xfrm>
            <a:off x="7371775" y="3977464"/>
            <a:ext cx="1873709" cy="1974897"/>
          </a:xfrm>
        </p:spPr>
        <p:txBody>
          <a:bodyPr/>
          <a:lstStyle/>
          <a:p>
            <a:r>
              <a:rPr lang="en-US" sz="2000" dirty="0">
                <a:latin typeface="Open Sans" pitchFamily="2" charset="0"/>
                <a:ea typeface="Open Sans" pitchFamily="2" charset="0"/>
                <a:cs typeface="Open Sans" pitchFamily="2" charset="0"/>
              </a:rPr>
              <a:t>Compensated for time spent doing research</a:t>
            </a:r>
          </a:p>
          <a:p>
            <a:endParaRPr lang="en-US" sz="2000" dirty="0">
              <a:latin typeface="Open Sans" pitchFamily="2" charset="0"/>
              <a:ea typeface="Open Sans" pitchFamily="2" charset="0"/>
              <a:cs typeface="Open Sans" pitchFamily="2" charset="0"/>
            </a:endParaRPr>
          </a:p>
        </p:txBody>
      </p:sp>
      <p:sp>
        <p:nvSpPr>
          <p:cNvPr id="27" name="Slide Number Placeholder 26">
            <a:extLst>
              <a:ext uri="{FF2B5EF4-FFF2-40B4-BE49-F238E27FC236}">
                <a16:creationId xmlns:a16="http://schemas.microsoft.com/office/drawing/2014/main" id="{B537BAA6-659A-79C4-051B-F53A7D60F290}"/>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4609FD-4067-4CB1-8E9D-9171216A7F50}" type="slidenum">
              <a:rPr kumimoji="0" lang="en-US" sz="900" b="1" i="0" u="none" strike="noStrike" kern="1200" cap="none" spc="0" normalizeH="0" baseline="0" noProof="0" smtClean="0">
                <a:ln>
                  <a:noFill/>
                </a:ln>
                <a:solidFill>
                  <a:prstClr val="white"/>
                </a:solidFill>
                <a:effectLst/>
                <a:uLnTx/>
                <a:uFillTx/>
                <a:latin typeface="Open Sans" pitchFamily="2" charset="0"/>
                <a:ea typeface="Open Sans" pitchFamily="2" charset="0"/>
                <a:cs typeface="Open Sans" pitchFamily="2"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900" b="1" i="0" u="none" strike="noStrike" kern="1200" cap="none" spc="0" normalizeH="0" baseline="0" noProof="0" dirty="0">
              <a:ln>
                <a:noFill/>
              </a:ln>
              <a:solidFill>
                <a:prstClr val="white"/>
              </a:solidFill>
              <a:effectLst/>
              <a:uLnTx/>
              <a:uFillTx/>
              <a:latin typeface="Open Sans" pitchFamily="2" charset="0"/>
              <a:ea typeface="Open Sans" pitchFamily="2" charset="0"/>
              <a:cs typeface="Open Sans" pitchFamily="2" charset="0"/>
            </a:endParaRPr>
          </a:p>
        </p:txBody>
      </p:sp>
      <p:sp>
        <p:nvSpPr>
          <p:cNvPr id="32" name="Arrow: Chevron 31">
            <a:extLst>
              <a:ext uri="{FF2B5EF4-FFF2-40B4-BE49-F238E27FC236}">
                <a16:creationId xmlns:a16="http://schemas.microsoft.com/office/drawing/2014/main" id="{CBC1C194-A4A8-1F49-0DC4-CCD0B988EA66}"/>
              </a:ext>
            </a:extLst>
          </p:cNvPr>
          <p:cNvSpPr/>
          <p:nvPr/>
        </p:nvSpPr>
        <p:spPr>
          <a:xfrm>
            <a:off x="136108" y="2052640"/>
            <a:ext cx="2362200" cy="1897060"/>
          </a:xfrm>
          <a:prstGeom prst="chevron">
            <a:avLst>
              <a:gd name="adj" fmla="val 25899"/>
            </a:avLst>
          </a:prstGeom>
          <a:gradFill>
            <a:gsLst>
              <a:gs pos="0">
                <a:schemeClr val="accent1"/>
              </a:gs>
              <a:gs pos="100000">
                <a:srgbClr val="F1EFEB"/>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Open Sans" pitchFamily="2" charset="0"/>
              <a:ea typeface="Open Sans" pitchFamily="2" charset="0"/>
              <a:cs typeface="Open Sans" pitchFamily="2" charset="0"/>
            </a:endParaRPr>
          </a:p>
        </p:txBody>
      </p:sp>
      <p:pic>
        <p:nvPicPr>
          <p:cNvPr id="40" name="Graphic 39" descr="Desk with solid fill">
            <a:extLst>
              <a:ext uri="{FF2B5EF4-FFF2-40B4-BE49-F238E27FC236}">
                <a16:creationId xmlns:a16="http://schemas.microsoft.com/office/drawing/2014/main" id="{E9CB5219-60E8-FA66-85E9-B67DB3FFAE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6495" y="2187970"/>
            <a:ext cx="1631101" cy="1631101"/>
          </a:xfrm>
          <a:prstGeom prst="rect">
            <a:avLst/>
          </a:prstGeom>
        </p:spPr>
      </p:pic>
      <p:pic>
        <p:nvPicPr>
          <p:cNvPr id="42" name="Graphic 41" descr="Cycle with people with solid fill">
            <a:extLst>
              <a:ext uri="{FF2B5EF4-FFF2-40B4-BE49-F238E27FC236}">
                <a16:creationId xmlns:a16="http://schemas.microsoft.com/office/drawing/2014/main" id="{5C65DAD7-2898-E35C-5FB8-3641F7DD71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53621" y="2183268"/>
            <a:ext cx="1635803" cy="1635803"/>
          </a:xfrm>
          <a:prstGeom prst="rect">
            <a:avLst/>
          </a:prstGeom>
        </p:spPr>
      </p:pic>
      <p:pic>
        <p:nvPicPr>
          <p:cNvPr id="44" name="Graphic 43" descr="Credit card with solid fill">
            <a:extLst>
              <a:ext uri="{FF2B5EF4-FFF2-40B4-BE49-F238E27FC236}">
                <a16:creationId xmlns:a16="http://schemas.microsoft.com/office/drawing/2014/main" id="{B8EEFF41-4A85-BCD2-5854-DA589E40432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79223" y="2310763"/>
            <a:ext cx="1352473" cy="1352473"/>
          </a:xfrm>
          <a:prstGeom prst="rect">
            <a:avLst/>
          </a:prstGeom>
        </p:spPr>
      </p:pic>
      <p:pic>
        <p:nvPicPr>
          <p:cNvPr id="46" name="Graphic 45" descr="Snooze with solid fill">
            <a:extLst>
              <a:ext uri="{FF2B5EF4-FFF2-40B4-BE49-F238E27FC236}">
                <a16:creationId xmlns:a16="http://schemas.microsoft.com/office/drawing/2014/main" id="{0F3DF438-5047-72A9-F935-0A4EF6ADE5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399332" y="2246753"/>
            <a:ext cx="1327335" cy="1327335"/>
          </a:xfrm>
          <a:prstGeom prst="rect">
            <a:avLst/>
          </a:prstGeom>
        </p:spPr>
      </p:pic>
      <p:pic>
        <p:nvPicPr>
          <p:cNvPr id="50" name="Graphic 49" descr="Business Growth with solid fill">
            <a:extLst>
              <a:ext uri="{FF2B5EF4-FFF2-40B4-BE49-F238E27FC236}">
                <a16:creationId xmlns:a16="http://schemas.microsoft.com/office/drawing/2014/main" id="{9444C054-C309-77E7-88D6-8A03A6824C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58980" y="2300172"/>
            <a:ext cx="1373656" cy="1373656"/>
          </a:xfrm>
          <a:prstGeom prst="rect">
            <a:avLst/>
          </a:prstGeom>
        </p:spPr>
      </p:pic>
      <p:pic>
        <p:nvPicPr>
          <p:cNvPr id="51" name="Picture 50" descr="A logo with a map and a red circle&#10;&#10;Description automatically generated">
            <a:extLst>
              <a:ext uri="{FF2B5EF4-FFF2-40B4-BE49-F238E27FC236}">
                <a16:creationId xmlns:a16="http://schemas.microsoft.com/office/drawing/2014/main" id="{02EE116E-F906-AB8B-4BF2-4DC12CBC0FB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6108" y="5698632"/>
            <a:ext cx="1295399" cy="971954"/>
          </a:xfrm>
          <a:prstGeom prst="rect">
            <a:avLst/>
          </a:prstGeom>
        </p:spPr>
      </p:pic>
    </p:spTree>
    <p:extLst>
      <p:ext uri="{BB962C8B-B14F-4D97-AF65-F5344CB8AC3E}">
        <p14:creationId xmlns:p14="http://schemas.microsoft.com/office/powerpoint/2010/main" val="209273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100000">
              <a:srgbClr val="F1EFEB"/>
            </a:gs>
          </a:gsLst>
          <a:lin ang="16200000" scaled="1"/>
        </a:gradFill>
        <a:effectLst/>
      </p:bgPr>
    </p:bg>
    <p:spTree>
      <p:nvGrpSpPr>
        <p:cNvPr id="1" name=""/>
        <p:cNvGrpSpPr/>
        <p:nvPr/>
      </p:nvGrpSpPr>
      <p:grpSpPr>
        <a:xfrm>
          <a:off x="0" y="0"/>
          <a:ext cx="0" cy="0"/>
          <a:chOff x="0" y="0"/>
          <a:chExt cx="0" cy="0"/>
        </a:xfrm>
      </p:grpSpPr>
      <p:sp>
        <p:nvSpPr>
          <p:cNvPr id="6152" name="Rectangle 13"/>
          <p:cNvSpPr>
            <a:spLocks noChangeArrowheads="1"/>
          </p:cNvSpPr>
          <p:nvPr/>
        </p:nvSpPr>
        <p:spPr bwMode="auto">
          <a:xfrm>
            <a:off x="1885156" y="457200"/>
            <a:ext cx="8421688" cy="1325563"/>
          </a:xfrm>
          <a:prstGeom prst="rect">
            <a:avLst/>
          </a:prstGeom>
        </p:spPr>
        <p:txBody>
          <a:bodyPr vert="horz" lIns="91440" tIns="45720" rIns="91440" bIns="45720" rtlCol="0" anchor="ctr">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4000" b="1" i="0" u="none" strike="noStrike" kern="1200" spc="150" normalizeH="0" baseline="0" noProof="0" dirty="0">
                <a:ln>
                  <a:noFill/>
                </a:ln>
                <a:solidFill>
                  <a:schemeClr val="tx2"/>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As reported by network dentists in a survey</a:t>
            </a:r>
          </a:p>
        </p:txBody>
      </p:sp>
      <p:pic>
        <p:nvPicPr>
          <p:cNvPr id="8" name="Picture 7">
            <a:extLst>
              <a:ext uri="{FF2B5EF4-FFF2-40B4-BE49-F238E27FC236}">
                <a16:creationId xmlns:a16="http://schemas.microsoft.com/office/drawing/2014/main" id="{3EA6C83E-7AC1-3E8A-0819-2CA1A96B1C5A}"/>
              </a:ext>
            </a:extLst>
          </p:cNvPr>
          <p:cNvPicPr>
            <a:picLocks noChangeAspect="1"/>
          </p:cNvPicPr>
          <p:nvPr/>
        </p:nvPicPr>
        <p:blipFill>
          <a:blip r:embed="rId3"/>
          <a:stretch>
            <a:fillRect/>
          </a:stretch>
        </p:blipFill>
        <p:spPr>
          <a:xfrm>
            <a:off x="304800" y="4267200"/>
            <a:ext cx="11277600" cy="1651396"/>
          </a:xfrm>
          <a:prstGeom prst="rect">
            <a:avLst/>
          </a:prstGeom>
          <a:noFill/>
          <a:ln w="12700">
            <a:noFill/>
          </a:ln>
        </p:spPr>
      </p:pic>
      <p:pic>
        <p:nvPicPr>
          <p:cNvPr id="9" name="Picture 8">
            <a:extLst>
              <a:ext uri="{FF2B5EF4-FFF2-40B4-BE49-F238E27FC236}">
                <a16:creationId xmlns:a16="http://schemas.microsoft.com/office/drawing/2014/main" id="{F4C1A51A-8491-BBBA-77FA-E149DCCB63C5}"/>
              </a:ext>
            </a:extLst>
          </p:cNvPr>
          <p:cNvPicPr>
            <a:picLocks noChangeAspect="1"/>
          </p:cNvPicPr>
          <p:nvPr/>
        </p:nvPicPr>
        <p:blipFill>
          <a:blip r:embed="rId4"/>
          <a:stretch>
            <a:fillRect/>
          </a:stretch>
        </p:blipFill>
        <p:spPr>
          <a:xfrm>
            <a:off x="304800" y="2297938"/>
            <a:ext cx="11277605" cy="1651397"/>
          </a:xfrm>
          <a:prstGeom prst="rect">
            <a:avLst/>
          </a:prstGeom>
          <a:noFill/>
          <a:ln w="12700">
            <a:noFill/>
          </a:ln>
        </p:spPr>
      </p:pic>
      <p:pic>
        <p:nvPicPr>
          <p:cNvPr id="3" name="Picture 2" descr="A logo with a map and a red circle&#10;&#10;Description automatically generated">
            <a:extLst>
              <a:ext uri="{FF2B5EF4-FFF2-40B4-BE49-F238E27FC236}">
                <a16:creationId xmlns:a16="http://schemas.microsoft.com/office/drawing/2014/main" id="{25BEFD18-B0AF-5B20-36EA-E4719A75FD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6080115"/>
            <a:ext cx="914400" cy="686086"/>
          </a:xfrm>
          <a:prstGeom prst="rect">
            <a:avLst/>
          </a:prstGeom>
        </p:spPr>
      </p:pic>
    </p:spTree>
    <p:extLst>
      <p:ext uri="{BB962C8B-B14F-4D97-AF65-F5344CB8AC3E}">
        <p14:creationId xmlns:p14="http://schemas.microsoft.com/office/powerpoint/2010/main" val="194014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100000">
              <a:srgbClr val="F1EFEB"/>
            </a:gs>
          </a:gsLst>
          <a:lin ang="16200000" scaled="1"/>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8C277AD-A5A7-9B74-3FAB-D837CF1BCF11}"/>
              </a:ext>
            </a:extLst>
          </p:cNvPr>
          <p:cNvPicPr>
            <a:picLocks noChangeAspect="1"/>
          </p:cNvPicPr>
          <p:nvPr/>
        </p:nvPicPr>
        <p:blipFill>
          <a:blip r:embed="rId3"/>
          <a:stretch>
            <a:fillRect/>
          </a:stretch>
        </p:blipFill>
        <p:spPr>
          <a:xfrm>
            <a:off x="457199" y="4267538"/>
            <a:ext cx="11074943" cy="1828462"/>
          </a:xfrm>
          <a:prstGeom prst="rect">
            <a:avLst/>
          </a:prstGeom>
          <a:noFill/>
          <a:ln w="12700">
            <a:noFill/>
          </a:ln>
        </p:spPr>
      </p:pic>
      <p:pic>
        <p:nvPicPr>
          <p:cNvPr id="11" name="Picture 10">
            <a:extLst>
              <a:ext uri="{FF2B5EF4-FFF2-40B4-BE49-F238E27FC236}">
                <a16:creationId xmlns:a16="http://schemas.microsoft.com/office/drawing/2014/main" id="{1488C1B7-3845-8ACB-C5AF-59AEC4381CDC}"/>
              </a:ext>
            </a:extLst>
          </p:cNvPr>
          <p:cNvPicPr>
            <a:picLocks noChangeAspect="1"/>
          </p:cNvPicPr>
          <p:nvPr/>
        </p:nvPicPr>
        <p:blipFill>
          <a:blip r:embed="rId4"/>
          <a:stretch>
            <a:fillRect/>
          </a:stretch>
        </p:blipFill>
        <p:spPr>
          <a:xfrm>
            <a:off x="457199" y="2286000"/>
            <a:ext cx="12457549" cy="1524000"/>
          </a:xfrm>
          <a:prstGeom prst="rect">
            <a:avLst/>
          </a:prstGeom>
          <a:noFill/>
          <a:ln w="12700">
            <a:noFill/>
          </a:ln>
        </p:spPr>
      </p:pic>
      <p:pic>
        <p:nvPicPr>
          <p:cNvPr id="3" name="Picture 2" descr="A logo with a map and a red circle&#10;&#10;Description automatically generated">
            <a:extLst>
              <a:ext uri="{FF2B5EF4-FFF2-40B4-BE49-F238E27FC236}">
                <a16:creationId xmlns:a16="http://schemas.microsoft.com/office/drawing/2014/main" id="{9747D6A2-64BB-FD83-72FC-FE73B4D533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6080115"/>
            <a:ext cx="914400" cy="686086"/>
          </a:xfrm>
          <a:prstGeom prst="rect">
            <a:avLst/>
          </a:prstGeom>
        </p:spPr>
      </p:pic>
      <p:sp>
        <p:nvSpPr>
          <p:cNvPr id="4" name="Rectangle 13">
            <a:extLst>
              <a:ext uri="{FF2B5EF4-FFF2-40B4-BE49-F238E27FC236}">
                <a16:creationId xmlns:a16="http://schemas.microsoft.com/office/drawing/2014/main" id="{1091A4AD-A581-BC0B-7C8F-DB7EE586BF63}"/>
              </a:ext>
            </a:extLst>
          </p:cNvPr>
          <p:cNvSpPr>
            <a:spLocks noChangeArrowheads="1"/>
          </p:cNvSpPr>
          <p:nvPr/>
        </p:nvSpPr>
        <p:spPr bwMode="auto">
          <a:xfrm>
            <a:off x="1885156" y="457200"/>
            <a:ext cx="8421688" cy="1325563"/>
          </a:xfrm>
          <a:prstGeom prst="rect">
            <a:avLst/>
          </a:prstGeom>
        </p:spPr>
        <p:txBody>
          <a:bodyPr vert="horz" lIns="91440" tIns="45720" rIns="91440" bIns="45720" rtlCol="0" anchor="ctr">
            <a:normAutofit/>
          </a:bodyPr>
          <a:lstStyle/>
          <a:p>
            <a:pPr marL="0" marR="0" lvl="0" indent="0" algn="ctr" defTabSz="914400" rtl="0" eaLnBrk="1" fontAlgn="base" latinLnBrk="0" hangingPunct="1">
              <a:lnSpc>
                <a:spcPct val="90000"/>
              </a:lnSpc>
              <a:spcBef>
                <a:spcPct val="0"/>
              </a:spcBef>
              <a:spcAft>
                <a:spcPts val="600"/>
              </a:spcAft>
              <a:buClrTx/>
              <a:buSzTx/>
              <a:buFontTx/>
              <a:buNone/>
              <a:tabLst/>
              <a:defRPr/>
            </a:pPr>
            <a:r>
              <a:rPr kumimoji="0" lang="en-US" sz="4000" b="1" i="0" u="none" strike="noStrike" kern="1200" spc="150" normalizeH="0" baseline="0" noProof="0" dirty="0">
                <a:ln>
                  <a:noFill/>
                </a:ln>
                <a:solidFill>
                  <a:schemeClr val="tx2"/>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As reported by network dentists in a survey</a:t>
            </a:r>
          </a:p>
        </p:txBody>
      </p:sp>
    </p:spTree>
    <p:extLst>
      <p:ext uri="{BB962C8B-B14F-4D97-AF65-F5344CB8AC3E}">
        <p14:creationId xmlns:p14="http://schemas.microsoft.com/office/powerpoint/2010/main" val="2634961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100000">
              <a:srgbClr val="F1EFEB"/>
            </a:gs>
          </a:gsLst>
          <a:lin ang="162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F7D15-8705-F615-856D-F47B7C9DC201}"/>
              </a:ext>
            </a:extLst>
          </p:cNvPr>
          <p:cNvSpPr>
            <a:spLocks noGrp="1"/>
          </p:cNvSpPr>
          <p:nvPr>
            <p:ph type="ctrTitle"/>
          </p:nvPr>
        </p:nvSpPr>
        <p:spPr>
          <a:xfrm>
            <a:off x="1486142" y="2091609"/>
            <a:ext cx="3626231" cy="3418650"/>
          </a:xfrm>
        </p:spPr>
        <p:txBody>
          <a:bodyPr vert="horz" lIns="91440" tIns="45720" rIns="91440" bIns="45720" rtlCol="0" anchor="b">
            <a:noAutofit/>
          </a:bodyPr>
          <a:lstStyle/>
          <a:p>
            <a:pPr algn="ctr"/>
            <a:r>
              <a:rPr lang="en-US" sz="2000" cap="none" dirty="0">
                <a:solidFill>
                  <a:schemeClr val="tx2"/>
                </a:solidFill>
                <a:latin typeface="Open Sans" pitchFamily="2" charset="0"/>
              </a:rPr>
              <a:t>“My participation with the PBRN over the years has been one of the highlights of my career.  The opportunity to take part in well designed clinical studies has improved the quality of care I was able to provide and elevated my office in many ways.  From enhancing the way both patients and team members felt about the office to improving our procedures on a daily basis, being a valued member of the PBRN has been a privilege.”</a:t>
            </a:r>
          </a:p>
        </p:txBody>
      </p:sp>
      <p:sp>
        <p:nvSpPr>
          <p:cNvPr id="4" name="TextBox 3">
            <a:extLst>
              <a:ext uri="{FF2B5EF4-FFF2-40B4-BE49-F238E27FC236}">
                <a16:creationId xmlns:a16="http://schemas.microsoft.com/office/drawing/2014/main" id="{DEB808C0-1549-E629-0E55-D11C2C48D30B}"/>
              </a:ext>
            </a:extLst>
          </p:cNvPr>
          <p:cNvSpPr txBox="1"/>
          <p:nvPr/>
        </p:nvSpPr>
        <p:spPr>
          <a:xfrm>
            <a:off x="4724400" y="5510259"/>
            <a:ext cx="3247655" cy="1118256"/>
          </a:xfrm>
          <a:prstGeom prst="rect">
            <a:avLst/>
          </a:prstGeom>
          <a:noFill/>
          <a:ln>
            <a:noFill/>
          </a:ln>
        </p:spPr>
        <p:txBody>
          <a:bodyPr wrap="square">
            <a:noAutofit/>
          </a:bodyPr>
          <a:lstStyle/>
          <a:p>
            <a:pPr marL="0" marR="0" lvl="0" indent="0" algn="ctr" defTabSz="6858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chemeClr val="tx2"/>
                </a:solidFill>
                <a:effectLst/>
                <a:uLnTx/>
                <a:uFillTx/>
                <a:latin typeface="Open Sans" pitchFamily="2" charset="0"/>
                <a:ea typeface="Open Sans" pitchFamily="2" charset="0"/>
                <a:cs typeface="Open Sans" pitchFamily="2" charset="0"/>
              </a:rPr>
              <a:t>Laurence H. Stone, DDS., MAGD</a:t>
            </a:r>
            <a:br>
              <a:rPr kumimoji="0" lang="en-US" sz="1600" b="0" i="0" u="none" strike="noStrike" kern="1200" cap="none" spc="0" normalizeH="0" baseline="0" noProof="0" dirty="0">
                <a:ln>
                  <a:noFill/>
                </a:ln>
                <a:solidFill>
                  <a:schemeClr val="tx2"/>
                </a:solidFill>
                <a:effectLst/>
                <a:uLnTx/>
                <a:uFillTx/>
                <a:latin typeface="Open Sans" pitchFamily="2" charset="0"/>
                <a:ea typeface="Open Sans" pitchFamily="2" charset="0"/>
                <a:cs typeface="Open Sans" pitchFamily="2" charset="0"/>
              </a:rPr>
            </a:br>
            <a:r>
              <a:rPr kumimoji="0" lang="en-US" sz="1600" b="0" i="0" u="none" strike="noStrike" kern="1200" cap="none" spc="0" normalizeH="0" baseline="0" noProof="0" dirty="0">
                <a:ln>
                  <a:noFill/>
                </a:ln>
                <a:solidFill>
                  <a:schemeClr val="tx2"/>
                </a:solidFill>
                <a:effectLst/>
                <a:uLnTx/>
                <a:uFillTx/>
                <a:latin typeface="Open Sans" pitchFamily="2" charset="0"/>
                <a:ea typeface="Open Sans" pitchFamily="2" charset="0"/>
                <a:cs typeface="Open Sans" pitchFamily="2" charset="0"/>
              </a:rPr>
              <a:t>Doylestown Dental Solutions PC</a:t>
            </a:r>
            <a:br>
              <a:rPr kumimoji="0" lang="en-US" sz="1600" b="0" i="0" u="none" strike="noStrike" kern="1200" cap="none" spc="0" normalizeH="0" baseline="0" noProof="0" dirty="0">
                <a:ln>
                  <a:noFill/>
                </a:ln>
                <a:solidFill>
                  <a:schemeClr val="tx2"/>
                </a:solidFill>
                <a:effectLst/>
                <a:uLnTx/>
                <a:uFillTx/>
                <a:latin typeface="Open Sans" pitchFamily="2" charset="0"/>
                <a:ea typeface="Open Sans" pitchFamily="2" charset="0"/>
                <a:cs typeface="Open Sans" pitchFamily="2" charset="0"/>
              </a:rPr>
            </a:br>
            <a:r>
              <a:rPr kumimoji="0" lang="en-US" sz="1600" b="0" i="0" u="none" strike="noStrike" kern="1200" cap="none" spc="0" normalizeH="0" baseline="0" noProof="0" dirty="0">
                <a:ln>
                  <a:noFill/>
                </a:ln>
                <a:solidFill>
                  <a:schemeClr val="tx2"/>
                </a:solidFill>
                <a:effectLst/>
                <a:uLnTx/>
                <a:uFillTx/>
                <a:latin typeface="Open Sans" pitchFamily="2" charset="0"/>
                <a:ea typeface="Open Sans" pitchFamily="2" charset="0"/>
                <a:cs typeface="Open Sans" pitchFamily="2" charset="0"/>
              </a:rPr>
              <a:t>Doylestown, PA</a:t>
            </a:r>
          </a:p>
        </p:txBody>
      </p:sp>
      <p:sp>
        <p:nvSpPr>
          <p:cNvPr id="3" name="Oval 2">
            <a:extLst>
              <a:ext uri="{FF2B5EF4-FFF2-40B4-BE49-F238E27FC236}">
                <a16:creationId xmlns:a16="http://schemas.microsoft.com/office/drawing/2014/main" id="{BFDE59A9-34B1-D573-97CF-56156ED6162F}"/>
              </a:ext>
            </a:extLst>
          </p:cNvPr>
          <p:cNvSpPr>
            <a:spLocks noChangeAspect="1"/>
          </p:cNvSpPr>
          <p:nvPr/>
        </p:nvSpPr>
        <p:spPr>
          <a:xfrm>
            <a:off x="5791200" y="229485"/>
            <a:ext cx="3019772" cy="3019772"/>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enorite"/>
              <a:ea typeface="+mn-ea"/>
              <a:cs typeface="+mn-cs"/>
            </a:endParaRPr>
          </a:p>
        </p:txBody>
      </p:sp>
      <p:sp>
        <p:nvSpPr>
          <p:cNvPr id="5" name="Oval 4">
            <a:extLst>
              <a:ext uri="{FF2B5EF4-FFF2-40B4-BE49-F238E27FC236}">
                <a16:creationId xmlns:a16="http://schemas.microsoft.com/office/drawing/2014/main" id="{2DD2EBAB-22B6-7CAC-D11E-C185003557E9}"/>
              </a:ext>
            </a:extLst>
          </p:cNvPr>
          <p:cNvSpPr>
            <a:spLocks noChangeAspect="1"/>
          </p:cNvSpPr>
          <p:nvPr/>
        </p:nvSpPr>
        <p:spPr>
          <a:xfrm>
            <a:off x="7669161" y="2330245"/>
            <a:ext cx="4312227" cy="4312227"/>
          </a:xfrm>
          <a:prstGeom prst="ellipse">
            <a:avLst/>
          </a:prstGeom>
          <a:blipFill>
            <a:blip r:embed="rId3"/>
            <a:stretch>
              <a:fillRect l="-2653" t="-2653" r="-2653" b="-2653"/>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prstClr val="white"/>
              </a:solidFill>
              <a:effectLst/>
              <a:uLnTx/>
              <a:uFillTx/>
              <a:latin typeface="Tenorite"/>
              <a:ea typeface="+mn-ea"/>
              <a:cs typeface="+mn-cs"/>
            </a:endParaRPr>
          </a:p>
        </p:txBody>
      </p:sp>
      <p:pic>
        <p:nvPicPr>
          <p:cNvPr id="6" name="Picture 5" descr="A logo with a map and a red circle&#10;&#10;Description automatically generated">
            <a:extLst>
              <a:ext uri="{FF2B5EF4-FFF2-40B4-BE49-F238E27FC236}">
                <a16:creationId xmlns:a16="http://schemas.microsoft.com/office/drawing/2014/main" id="{CFFDF408-E0F3-521C-A6A2-C87B569F2C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881" y="5651848"/>
            <a:ext cx="1295399" cy="971954"/>
          </a:xfrm>
          <a:prstGeom prst="rect">
            <a:avLst/>
          </a:prstGeom>
        </p:spPr>
      </p:pic>
    </p:spTree>
    <p:extLst>
      <p:ext uri="{BB962C8B-B14F-4D97-AF65-F5344CB8AC3E}">
        <p14:creationId xmlns:p14="http://schemas.microsoft.com/office/powerpoint/2010/main" val="341778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BRN theme">
  <a:themeElements>
    <a:clrScheme name="Custom 36">
      <a:dk1>
        <a:srgbClr val="333F8E"/>
      </a:dk1>
      <a:lt1>
        <a:srgbClr val="FFFFFF"/>
      </a:lt1>
      <a:dk2>
        <a:srgbClr val="00006B"/>
      </a:dk2>
      <a:lt2>
        <a:srgbClr val="E7E6E6"/>
      </a:lt2>
      <a:accent1>
        <a:srgbClr val="333F8E"/>
      </a:accent1>
      <a:accent2>
        <a:srgbClr val="6262A8"/>
      </a:accent2>
      <a:accent3>
        <a:srgbClr val="C2C2DE"/>
      </a:accent3>
      <a:accent4>
        <a:srgbClr val="D31145"/>
      </a:accent4>
      <a:accent5>
        <a:srgbClr val="AB89AB"/>
      </a:accent5>
      <a:accent6>
        <a:srgbClr val="B80000"/>
      </a:accent6>
      <a:hlink>
        <a:srgbClr val="0563C1"/>
      </a:hlink>
      <a:folHlink>
        <a:srgbClr val="9E0C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BRN theme" id="{36C23717-AD8B-4D1C-BA3E-B928587F152F}" vid="{AA257E04-80ED-4DF3-B3E9-5C277F92BC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138f977-bcbc-4a80-a409-53b2114c09fb">
      <Terms xmlns="http://schemas.microsoft.com/office/infopath/2007/PartnerControls"/>
    </lcf76f155ced4ddcb4097134ff3c332f>
    <TaxCatchAll xmlns="346b0dea-ad14-48a0-86af-92055dbc95c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10986E8AA946542AEE3AA5729A4AFF7" ma:contentTypeVersion="17" ma:contentTypeDescription="Create a new document." ma:contentTypeScope="" ma:versionID="218249454fcb6c8803ce219b0c14982b">
  <xsd:schema xmlns:xsd="http://www.w3.org/2001/XMLSchema" xmlns:xs="http://www.w3.org/2001/XMLSchema" xmlns:p="http://schemas.microsoft.com/office/2006/metadata/properties" xmlns:ns2="5138f977-bcbc-4a80-a409-53b2114c09fb" xmlns:ns3="346b0dea-ad14-48a0-86af-92055dbc95cc" targetNamespace="http://schemas.microsoft.com/office/2006/metadata/properties" ma:root="true" ma:fieldsID="a81715d66a8442f543200ec8f387e16e" ns2:_="" ns3:_="">
    <xsd:import namespace="5138f977-bcbc-4a80-a409-53b2114c09fb"/>
    <xsd:import namespace="346b0dea-ad14-48a0-86af-92055dbc95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8f977-bcbc-4a80-a409-53b2114c09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cb661bd-580e-4f87-9e86-f3e9db1d3ba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6b0dea-ad14-48a0-86af-92055dbc95c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57c86c-47ca-44d3-8f3a-c831fb4e32b4}" ma:internalName="TaxCatchAll" ma:showField="CatchAllData" ma:web="346b0dea-ad14-48a0-86af-92055dbc95c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DCAB43-B9E8-4EB8-B640-72FF2EDD6F25}">
  <ds:schemaRefs>
    <ds:schemaRef ds:uri="http://schemas.microsoft.com/office/2006/metadata/properties"/>
    <ds:schemaRef ds:uri="http://schemas.microsoft.com/office/infopath/2007/PartnerControls"/>
    <ds:schemaRef ds:uri="5138f977-bcbc-4a80-a409-53b2114c09fb"/>
    <ds:schemaRef ds:uri="346b0dea-ad14-48a0-86af-92055dbc95cc"/>
  </ds:schemaRefs>
</ds:datastoreItem>
</file>

<file path=customXml/itemProps2.xml><?xml version="1.0" encoding="utf-8"?>
<ds:datastoreItem xmlns:ds="http://schemas.openxmlformats.org/officeDocument/2006/customXml" ds:itemID="{125B40F0-42F7-48DD-9D86-CFC841D6F096}">
  <ds:schemaRefs>
    <ds:schemaRef ds:uri="http://schemas.microsoft.com/sharepoint/v3/contenttype/forms"/>
  </ds:schemaRefs>
</ds:datastoreItem>
</file>

<file path=customXml/itemProps3.xml><?xml version="1.0" encoding="utf-8"?>
<ds:datastoreItem xmlns:ds="http://schemas.openxmlformats.org/officeDocument/2006/customXml" ds:itemID="{1B67A11B-832C-49F0-9C4B-9E4F0273CF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8f977-bcbc-4a80-a409-53b2114c09fb"/>
    <ds:schemaRef ds:uri="346b0dea-ad14-48a0-86af-92055dbc95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32</TotalTime>
  <Words>476</Words>
  <Application>Microsoft Office PowerPoint</Application>
  <PresentationFormat>Widescreen</PresentationFormat>
  <Paragraphs>58</Paragraphs>
  <Slides>12</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vt:i4>
      </vt:variant>
    </vt:vector>
  </HeadingPairs>
  <TitlesOfParts>
    <vt:vector size="26" baseType="lpstr">
      <vt:lpstr>Adobe Handwriting Ernie</vt:lpstr>
      <vt:lpstr>Arial</vt:lpstr>
      <vt:lpstr>Calibri</vt:lpstr>
      <vt:lpstr>Ebrima</vt:lpstr>
      <vt:lpstr>Open Sans</vt:lpstr>
      <vt:lpstr>Open Sans Extrabold</vt:lpstr>
      <vt:lpstr>Proxima Nova Extrabold</vt:lpstr>
      <vt:lpstr>Proxima Nova Rg</vt:lpstr>
      <vt:lpstr>Tenorite</vt:lpstr>
      <vt:lpstr>Times New Roman</vt:lpstr>
      <vt:lpstr>var(--font-family-system)</vt:lpstr>
      <vt:lpstr>Verdana</vt:lpstr>
      <vt:lpstr>Wingdings</vt:lpstr>
      <vt:lpstr>PBRN theme</vt:lpstr>
      <vt:lpstr>Introduction to the National Dental Practice-Based Research Network</vt:lpstr>
      <vt:lpstr>Moving things forward with PBRNs </vt:lpstr>
      <vt:lpstr>The National Dental PBRN Regions</vt:lpstr>
      <vt:lpstr>PowerPoint Presentation</vt:lpstr>
      <vt:lpstr>PowerPoint Presentation</vt:lpstr>
      <vt:lpstr>Benefits as reported by network dentists</vt:lpstr>
      <vt:lpstr>PowerPoint Presentation</vt:lpstr>
      <vt:lpstr>PowerPoint Presentation</vt:lpstr>
      <vt:lpstr>“My participation with the PBRN over the years has been one of the highlights of my career.  The opportunity to take part in well designed clinical studies has improved the quality of care I was able to provide and elevated my office in many ways.  From enhancing the way both patients and team members felt about the office to improving our procedures on a daily basis, being a valued member of the PBRN has been a privilege.”</vt:lpstr>
      <vt:lpstr>We are with you every step  of the way!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National Dental Practice-Based Research Network</dc:title>
  <dc:creator>Ball, Brittni M</dc:creator>
  <cp:lastModifiedBy>Ball, Brittni M</cp:lastModifiedBy>
  <cp:revision>4</cp:revision>
  <dcterms:created xsi:type="dcterms:W3CDTF">2023-09-21T17:00:32Z</dcterms:created>
  <dcterms:modified xsi:type="dcterms:W3CDTF">2025-07-28T17:20:47Z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0x010100710986E8AA946542AEE3AA5729A4AFF7</vt:lpwstr>
  </property>
  <property fmtid="{D5CDD505-2E9C-101B-9397-08002B2CF9AE}" pid="3" name="MediaServiceImageTags">
    <vt:lpwstr/>
  </property>
  <property fmtid="{D5CDD505-2E9C-101B-9397-08002B2CF9AE}" pid="4" name="MSIP_Label_ae7542bc-63e5-412b-b0a0-d9586028a7d0_Enabled">
    <vt:lpwstr>true</vt:lpwstr>
  </property>
  <property fmtid="{D5CDD505-2E9C-101B-9397-08002B2CF9AE}" pid="5" name="MSIP_Label_ae7542bc-63e5-412b-b0a0-d9586028a7d0_SetDate">
    <vt:lpwstr>2025-07-28T17:02:54Z</vt:lpwstr>
  </property>
  <property fmtid="{D5CDD505-2E9C-101B-9397-08002B2CF9AE}" pid="6" name="MSIP_Label_ae7542bc-63e5-412b-b0a0-d9586028a7d0_Method">
    <vt:lpwstr>Standard</vt:lpwstr>
  </property>
  <property fmtid="{D5CDD505-2E9C-101B-9397-08002B2CF9AE}" pid="7" name="MSIP_Label_ae7542bc-63e5-412b-b0a0-d9586028a7d0_Name">
    <vt:lpwstr>Sensitive</vt:lpwstr>
  </property>
  <property fmtid="{D5CDD505-2E9C-101B-9397-08002B2CF9AE}" pid="8" name="MSIP_Label_ae7542bc-63e5-412b-b0a0-d9586028a7d0_SiteId">
    <vt:lpwstr>d8999fe4-76af-40b3-b435-1d8977abc08c</vt:lpwstr>
  </property>
  <property fmtid="{D5CDD505-2E9C-101B-9397-08002B2CF9AE}" pid="9" name="MSIP_Label_ae7542bc-63e5-412b-b0a0-d9586028a7d0_ActionId">
    <vt:lpwstr>0d4ef5be-1329-49de-9cd8-701d227e5eca</vt:lpwstr>
  </property>
  <property fmtid="{D5CDD505-2E9C-101B-9397-08002B2CF9AE}" pid="10" name="MSIP_Label_ae7542bc-63e5-412b-b0a0-d9586028a7d0_ContentBits">
    <vt:lpwstr>0</vt:lpwstr>
  </property>
  <property fmtid="{D5CDD505-2E9C-101B-9397-08002B2CF9AE}" pid="11" name="MSIP_Label_ae7542bc-63e5-412b-b0a0-d9586028a7d0_Tag">
    <vt:lpwstr>10, 3, 0, 1</vt:lpwstr>
  </property>
</Properties>
</file>