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710" r:id="rId5"/>
  </p:sldMasterIdLst>
  <p:notesMasterIdLst>
    <p:notesMasterId r:id="rId34"/>
  </p:notesMasterIdLst>
  <p:handoutMasterIdLst>
    <p:handoutMasterId r:id="rId35"/>
  </p:handoutMasterIdLst>
  <p:sldIdLst>
    <p:sldId id="256" r:id="rId6"/>
    <p:sldId id="257" r:id="rId7"/>
    <p:sldId id="3166" r:id="rId8"/>
    <p:sldId id="840" r:id="rId9"/>
    <p:sldId id="3158" r:id="rId10"/>
    <p:sldId id="3160" r:id="rId11"/>
    <p:sldId id="3159" r:id="rId12"/>
    <p:sldId id="3162" r:id="rId13"/>
    <p:sldId id="3164" r:id="rId14"/>
    <p:sldId id="3165" r:id="rId15"/>
    <p:sldId id="270" r:id="rId16"/>
    <p:sldId id="3168" r:id="rId17"/>
    <p:sldId id="3152" r:id="rId18"/>
    <p:sldId id="3163" r:id="rId19"/>
    <p:sldId id="3169" r:id="rId20"/>
    <p:sldId id="269" r:id="rId21"/>
    <p:sldId id="261" r:id="rId22"/>
    <p:sldId id="3151" r:id="rId23"/>
    <p:sldId id="259" r:id="rId24"/>
    <p:sldId id="3149" r:id="rId25"/>
    <p:sldId id="3154" r:id="rId26"/>
    <p:sldId id="271" r:id="rId27"/>
    <p:sldId id="3153" r:id="rId28"/>
    <p:sldId id="264" r:id="rId29"/>
    <p:sldId id="3170" r:id="rId30"/>
    <p:sldId id="266" r:id="rId31"/>
    <p:sldId id="3146"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2"/>
    <p:restoredTop sz="60463"/>
  </p:normalViewPr>
  <p:slideViewPr>
    <p:cSldViewPr snapToGrid="0" snapToObjects="1">
      <p:cViewPr varScale="1">
        <p:scale>
          <a:sx n="91" d="100"/>
          <a:sy n="91" d="100"/>
        </p:scale>
        <p:origin x="178" y="5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8B38F6-CD7E-4F9C-85CA-9B8E9C9CB465}" type="doc">
      <dgm:prSet loTypeId="urn:microsoft.com/office/officeart/2005/8/layout/cycle3" loCatId="cycle" qsTypeId="urn:microsoft.com/office/officeart/2005/8/quickstyle/simple2" qsCatId="simple" csTypeId="urn:microsoft.com/office/officeart/2005/8/colors/accent1_2" csCatId="accent1"/>
      <dgm:spPr/>
      <dgm:t>
        <a:bodyPr/>
        <a:lstStyle/>
        <a:p>
          <a:endParaRPr lang="en-US"/>
        </a:p>
      </dgm:t>
    </dgm:pt>
    <dgm:pt modelId="{B5432632-177D-4D19-9A7D-EAE3A3018A7A}">
      <dgm:prSet/>
      <dgm:spPr/>
      <dgm:t>
        <a:bodyPr/>
        <a:lstStyle/>
        <a:p>
          <a:r>
            <a:rPr lang="en-US" b="0" i="0" dirty="0">
              <a:latin typeface="Open Sans" pitchFamily="2" charset="0"/>
              <a:ea typeface="Open Sans" pitchFamily="2" charset="0"/>
              <a:cs typeface="Open Sans" pitchFamily="2" charset="0"/>
            </a:rPr>
            <a:t>Schedule follow-up visits to coincide with routine dental care to reduce patient burden.</a:t>
          </a:r>
          <a:endParaRPr lang="en-US" dirty="0">
            <a:latin typeface="Open Sans" pitchFamily="2" charset="0"/>
            <a:ea typeface="Open Sans" pitchFamily="2" charset="0"/>
            <a:cs typeface="Open Sans" pitchFamily="2" charset="0"/>
          </a:endParaRPr>
        </a:p>
      </dgm:t>
    </dgm:pt>
    <dgm:pt modelId="{F2EEA62A-60C9-4C77-AF2D-33B2BE67AA40}" type="parTrans" cxnId="{CA8F40FE-BC64-43FF-B16A-4643C4A2C17B}">
      <dgm:prSet/>
      <dgm:spPr/>
      <dgm:t>
        <a:bodyPr/>
        <a:lstStyle/>
        <a:p>
          <a:endParaRPr lang="en-US">
            <a:latin typeface="Open Sans" pitchFamily="2" charset="0"/>
            <a:ea typeface="Open Sans" pitchFamily="2" charset="0"/>
            <a:cs typeface="Open Sans" pitchFamily="2" charset="0"/>
          </a:endParaRPr>
        </a:p>
      </dgm:t>
    </dgm:pt>
    <dgm:pt modelId="{1F4F5509-FB38-4E69-8EB7-40C3AACAA602}" type="sibTrans" cxnId="{CA8F40FE-BC64-43FF-B16A-4643C4A2C17B}">
      <dgm:prSet/>
      <dgm:spPr/>
      <dgm:t>
        <a:bodyPr/>
        <a:lstStyle/>
        <a:p>
          <a:endParaRPr lang="en-US">
            <a:latin typeface="Open Sans" pitchFamily="2" charset="0"/>
            <a:ea typeface="Open Sans" pitchFamily="2" charset="0"/>
            <a:cs typeface="Open Sans" pitchFamily="2" charset="0"/>
          </a:endParaRPr>
        </a:p>
      </dgm:t>
    </dgm:pt>
    <dgm:pt modelId="{FA45405E-2CB7-4452-A6EE-6073BD7772A6}">
      <dgm:prSet/>
      <dgm:spPr/>
      <dgm:t>
        <a:bodyPr/>
        <a:lstStyle/>
        <a:p>
          <a:r>
            <a:rPr lang="en-US" b="0" i="0" dirty="0">
              <a:latin typeface="Open Sans" pitchFamily="2" charset="0"/>
              <a:ea typeface="Open Sans" pitchFamily="2" charset="0"/>
              <a:cs typeface="Open Sans" pitchFamily="2" charset="0"/>
            </a:rPr>
            <a:t>Send regular reminders via phone calls, texts, or emails.</a:t>
          </a:r>
          <a:endParaRPr lang="en-US" dirty="0">
            <a:latin typeface="Open Sans" pitchFamily="2" charset="0"/>
            <a:ea typeface="Open Sans" pitchFamily="2" charset="0"/>
            <a:cs typeface="Open Sans" pitchFamily="2" charset="0"/>
          </a:endParaRPr>
        </a:p>
      </dgm:t>
    </dgm:pt>
    <dgm:pt modelId="{CC979B3E-CC6B-4321-AB1C-6FD161E45691}" type="parTrans" cxnId="{5029BB43-B8F5-45D0-8378-FEAABDB9B8E2}">
      <dgm:prSet/>
      <dgm:spPr/>
      <dgm:t>
        <a:bodyPr/>
        <a:lstStyle/>
        <a:p>
          <a:endParaRPr lang="en-US">
            <a:latin typeface="Open Sans" pitchFamily="2" charset="0"/>
            <a:ea typeface="Open Sans" pitchFamily="2" charset="0"/>
            <a:cs typeface="Open Sans" pitchFamily="2" charset="0"/>
          </a:endParaRPr>
        </a:p>
      </dgm:t>
    </dgm:pt>
    <dgm:pt modelId="{71847CD8-B510-4D7D-BC71-F01F1B8620F7}" type="sibTrans" cxnId="{5029BB43-B8F5-45D0-8378-FEAABDB9B8E2}">
      <dgm:prSet/>
      <dgm:spPr/>
      <dgm:t>
        <a:bodyPr/>
        <a:lstStyle/>
        <a:p>
          <a:endParaRPr lang="en-US">
            <a:latin typeface="Open Sans" pitchFamily="2" charset="0"/>
            <a:ea typeface="Open Sans" pitchFamily="2" charset="0"/>
            <a:cs typeface="Open Sans" pitchFamily="2" charset="0"/>
          </a:endParaRPr>
        </a:p>
      </dgm:t>
    </dgm:pt>
    <dgm:pt modelId="{39C4929B-87AC-4232-9F5F-DAFEF4503E63}">
      <dgm:prSet/>
      <dgm:spPr/>
      <dgm:t>
        <a:bodyPr/>
        <a:lstStyle/>
        <a:p>
          <a:r>
            <a:rPr lang="en-US" b="0" i="0" dirty="0">
              <a:latin typeface="Open Sans" pitchFamily="2" charset="0"/>
              <a:ea typeface="Open Sans" pitchFamily="2" charset="0"/>
              <a:cs typeface="Open Sans" pitchFamily="2" charset="0"/>
            </a:rPr>
            <a:t>Foster relationships with patients through personal check-ins.</a:t>
          </a:r>
          <a:endParaRPr lang="en-US" dirty="0">
            <a:latin typeface="Open Sans" pitchFamily="2" charset="0"/>
            <a:ea typeface="Open Sans" pitchFamily="2" charset="0"/>
            <a:cs typeface="Open Sans" pitchFamily="2" charset="0"/>
          </a:endParaRPr>
        </a:p>
      </dgm:t>
    </dgm:pt>
    <dgm:pt modelId="{1C5664E6-2605-4CA7-A8CD-D6B98CFF6339}" type="parTrans" cxnId="{68BBC539-A658-409A-A4C0-C6FC89083ECC}">
      <dgm:prSet/>
      <dgm:spPr/>
      <dgm:t>
        <a:bodyPr/>
        <a:lstStyle/>
        <a:p>
          <a:endParaRPr lang="en-US">
            <a:latin typeface="Open Sans" pitchFamily="2" charset="0"/>
            <a:ea typeface="Open Sans" pitchFamily="2" charset="0"/>
            <a:cs typeface="Open Sans" pitchFamily="2" charset="0"/>
          </a:endParaRPr>
        </a:p>
      </dgm:t>
    </dgm:pt>
    <dgm:pt modelId="{49026EDC-9F20-4B5D-8A21-163B5301F153}" type="sibTrans" cxnId="{68BBC539-A658-409A-A4C0-C6FC89083ECC}">
      <dgm:prSet/>
      <dgm:spPr/>
      <dgm:t>
        <a:bodyPr/>
        <a:lstStyle/>
        <a:p>
          <a:endParaRPr lang="en-US">
            <a:latin typeface="Open Sans" pitchFamily="2" charset="0"/>
            <a:ea typeface="Open Sans" pitchFamily="2" charset="0"/>
            <a:cs typeface="Open Sans" pitchFamily="2" charset="0"/>
          </a:endParaRPr>
        </a:p>
      </dgm:t>
    </dgm:pt>
    <dgm:pt modelId="{FAE3BBA6-69FC-4E36-B244-3BC330798704}">
      <dgm:prSet/>
      <dgm:spPr/>
      <dgm:t>
        <a:bodyPr/>
        <a:lstStyle/>
        <a:p>
          <a:r>
            <a:rPr lang="en-US" b="0" i="0" dirty="0">
              <a:latin typeface="Open Sans" pitchFamily="2" charset="0"/>
              <a:ea typeface="Open Sans" pitchFamily="2" charset="0"/>
              <a:cs typeface="Open Sans" pitchFamily="2" charset="0"/>
            </a:rPr>
            <a:t>Provide incentives for continued participation (e.g., dental hygiene kits, gift cards).</a:t>
          </a:r>
          <a:endParaRPr lang="en-US" dirty="0">
            <a:latin typeface="Open Sans" pitchFamily="2" charset="0"/>
            <a:ea typeface="Open Sans" pitchFamily="2" charset="0"/>
            <a:cs typeface="Open Sans" pitchFamily="2" charset="0"/>
          </a:endParaRPr>
        </a:p>
      </dgm:t>
    </dgm:pt>
    <dgm:pt modelId="{85C2CDA3-3D7F-43B9-84F6-A07771EDEDF6}" type="parTrans" cxnId="{97B72607-1F56-412A-A19A-61AFAB3FE690}">
      <dgm:prSet/>
      <dgm:spPr/>
      <dgm:t>
        <a:bodyPr/>
        <a:lstStyle/>
        <a:p>
          <a:endParaRPr lang="en-US">
            <a:latin typeface="Open Sans" pitchFamily="2" charset="0"/>
            <a:ea typeface="Open Sans" pitchFamily="2" charset="0"/>
            <a:cs typeface="Open Sans" pitchFamily="2" charset="0"/>
          </a:endParaRPr>
        </a:p>
      </dgm:t>
    </dgm:pt>
    <dgm:pt modelId="{1F204AA2-DF58-4092-8FCA-98F81140FE95}" type="sibTrans" cxnId="{97B72607-1F56-412A-A19A-61AFAB3FE690}">
      <dgm:prSet/>
      <dgm:spPr/>
      <dgm:t>
        <a:bodyPr/>
        <a:lstStyle/>
        <a:p>
          <a:endParaRPr lang="en-US">
            <a:latin typeface="Open Sans" pitchFamily="2" charset="0"/>
            <a:ea typeface="Open Sans" pitchFamily="2" charset="0"/>
            <a:cs typeface="Open Sans" pitchFamily="2" charset="0"/>
          </a:endParaRPr>
        </a:p>
      </dgm:t>
    </dgm:pt>
    <dgm:pt modelId="{15FF6AE8-5DBE-460F-9D5C-FA20B743317D}" type="pres">
      <dgm:prSet presAssocID="{9F8B38F6-CD7E-4F9C-85CA-9B8E9C9CB465}" presName="Name0" presStyleCnt="0">
        <dgm:presLayoutVars>
          <dgm:dir/>
          <dgm:resizeHandles val="exact"/>
        </dgm:presLayoutVars>
      </dgm:prSet>
      <dgm:spPr/>
    </dgm:pt>
    <dgm:pt modelId="{D367DF80-6E98-4C99-A259-BA513BAA8B9C}" type="pres">
      <dgm:prSet presAssocID="{9F8B38F6-CD7E-4F9C-85CA-9B8E9C9CB465}" presName="cycle" presStyleCnt="0"/>
      <dgm:spPr/>
    </dgm:pt>
    <dgm:pt modelId="{B67B70FE-115B-4196-8F15-B0B780D7CE85}" type="pres">
      <dgm:prSet presAssocID="{B5432632-177D-4D19-9A7D-EAE3A3018A7A}" presName="nodeFirstNode" presStyleLbl="node1" presStyleIdx="0" presStyleCnt="4">
        <dgm:presLayoutVars>
          <dgm:bulletEnabled val="1"/>
        </dgm:presLayoutVars>
      </dgm:prSet>
      <dgm:spPr/>
    </dgm:pt>
    <dgm:pt modelId="{2FDCC1A6-47BF-4457-BA12-6127101456EB}" type="pres">
      <dgm:prSet presAssocID="{1F4F5509-FB38-4E69-8EB7-40C3AACAA602}" presName="sibTransFirstNode" presStyleLbl="bgShp" presStyleIdx="0" presStyleCnt="1"/>
      <dgm:spPr/>
    </dgm:pt>
    <dgm:pt modelId="{5C833634-DF46-49DC-A184-16D5D34A0ED5}" type="pres">
      <dgm:prSet presAssocID="{FA45405E-2CB7-4452-A6EE-6073BD7772A6}" presName="nodeFollowingNodes" presStyleLbl="node1" presStyleIdx="1" presStyleCnt="4" custRadScaleRad="192422">
        <dgm:presLayoutVars>
          <dgm:bulletEnabled val="1"/>
        </dgm:presLayoutVars>
      </dgm:prSet>
      <dgm:spPr/>
    </dgm:pt>
    <dgm:pt modelId="{2722A7A1-062D-4E9C-979E-938C9E21EB91}" type="pres">
      <dgm:prSet presAssocID="{39C4929B-87AC-4232-9F5F-DAFEF4503E63}" presName="nodeFollowingNodes" presStyleLbl="node1" presStyleIdx="2" presStyleCnt="4">
        <dgm:presLayoutVars>
          <dgm:bulletEnabled val="1"/>
        </dgm:presLayoutVars>
      </dgm:prSet>
      <dgm:spPr/>
    </dgm:pt>
    <dgm:pt modelId="{1EF9AB24-0BD4-498E-9838-91BD18AAF134}" type="pres">
      <dgm:prSet presAssocID="{FAE3BBA6-69FC-4E36-B244-3BC330798704}" presName="nodeFollowingNodes" presStyleLbl="node1" presStyleIdx="3" presStyleCnt="4" custRadScaleRad="189256">
        <dgm:presLayoutVars>
          <dgm:bulletEnabled val="1"/>
        </dgm:presLayoutVars>
      </dgm:prSet>
      <dgm:spPr/>
    </dgm:pt>
  </dgm:ptLst>
  <dgm:cxnLst>
    <dgm:cxn modelId="{97B72607-1F56-412A-A19A-61AFAB3FE690}" srcId="{9F8B38F6-CD7E-4F9C-85CA-9B8E9C9CB465}" destId="{FAE3BBA6-69FC-4E36-B244-3BC330798704}" srcOrd="3" destOrd="0" parTransId="{85C2CDA3-3D7F-43B9-84F6-A07771EDEDF6}" sibTransId="{1F204AA2-DF58-4092-8FCA-98F81140FE95}"/>
    <dgm:cxn modelId="{68BBC539-A658-409A-A4C0-C6FC89083ECC}" srcId="{9F8B38F6-CD7E-4F9C-85CA-9B8E9C9CB465}" destId="{39C4929B-87AC-4232-9F5F-DAFEF4503E63}" srcOrd="2" destOrd="0" parTransId="{1C5664E6-2605-4CA7-A8CD-D6B98CFF6339}" sibTransId="{49026EDC-9F20-4B5D-8A21-163B5301F153}"/>
    <dgm:cxn modelId="{5029BB43-B8F5-45D0-8378-FEAABDB9B8E2}" srcId="{9F8B38F6-CD7E-4F9C-85CA-9B8E9C9CB465}" destId="{FA45405E-2CB7-4452-A6EE-6073BD7772A6}" srcOrd="1" destOrd="0" parTransId="{CC979B3E-CC6B-4321-AB1C-6FD161E45691}" sibTransId="{71847CD8-B510-4D7D-BC71-F01F1B8620F7}"/>
    <dgm:cxn modelId="{7065827D-FDA0-4892-9550-CFA9D108759E}" type="presOf" srcId="{B5432632-177D-4D19-9A7D-EAE3A3018A7A}" destId="{B67B70FE-115B-4196-8F15-B0B780D7CE85}" srcOrd="0" destOrd="0" presId="urn:microsoft.com/office/officeart/2005/8/layout/cycle3"/>
    <dgm:cxn modelId="{CF576B7F-F7E6-4162-B6F8-8E7808E14A62}" type="presOf" srcId="{FAE3BBA6-69FC-4E36-B244-3BC330798704}" destId="{1EF9AB24-0BD4-498E-9838-91BD18AAF134}" srcOrd="0" destOrd="0" presId="urn:microsoft.com/office/officeart/2005/8/layout/cycle3"/>
    <dgm:cxn modelId="{560B0083-7E34-4C10-938A-3FD112056298}" type="presOf" srcId="{9F8B38F6-CD7E-4F9C-85CA-9B8E9C9CB465}" destId="{15FF6AE8-5DBE-460F-9D5C-FA20B743317D}" srcOrd="0" destOrd="0" presId="urn:microsoft.com/office/officeart/2005/8/layout/cycle3"/>
    <dgm:cxn modelId="{24E924BC-2973-4013-8BD7-C14BD768783C}" type="presOf" srcId="{39C4929B-87AC-4232-9F5F-DAFEF4503E63}" destId="{2722A7A1-062D-4E9C-979E-938C9E21EB91}" srcOrd="0" destOrd="0" presId="urn:microsoft.com/office/officeart/2005/8/layout/cycle3"/>
    <dgm:cxn modelId="{F2394EBE-3D5B-4697-A4CF-42E72E204515}" type="presOf" srcId="{1F4F5509-FB38-4E69-8EB7-40C3AACAA602}" destId="{2FDCC1A6-47BF-4457-BA12-6127101456EB}" srcOrd="0" destOrd="0" presId="urn:microsoft.com/office/officeart/2005/8/layout/cycle3"/>
    <dgm:cxn modelId="{951409E7-EC81-47FE-AB6F-CE595D24CE39}" type="presOf" srcId="{FA45405E-2CB7-4452-A6EE-6073BD7772A6}" destId="{5C833634-DF46-49DC-A184-16D5D34A0ED5}" srcOrd="0" destOrd="0" presId="urn:microsoft.com/office/officeart/2005/8/layout/cycle3"/>
    <dgm:cxn modelId="{CA8F40FE-BC64-43FF-B16A-4643C4A2C17B}" srcId="{9F8B38F6-CD7E-4F9C-85CA-9B8E9C9CB465}" destId="{B5432632-177D-4D19-9A7D-EAE3A3018A7A}" srcOrd="0" destOrd="0" parTransId="{F2EEA62A-60C9-4C77-AF2D-33B2BE67AA40}" sibTransId="{1F4F5509-FB38-4E69-8EB7-40C3AACAA602}"/>
    <dgm:cxn modelId="{5C258A5A-7940-43D1-81BF-2164456861CF}" type="presParOf" srcId="{15FF6AE8-5DBE-460F-9D5C-FA20B743317D}" destId="{D367DF80-6E98-4C99-A259-BA513BAA8B9C}" srcOrd="0" destOrd="0" presId="urn:microsoft.com/office/officeart/2005/8/layout/cycle3"/>
    <dgm:cxn modelId="{BEE33921-FDA0-4571-AEA8-4D7A6E8F4B55}" type="presParOf" srcId="{D367DF80-6E98-4C99-A259-BA513BAA8B9C}" destId="{B67B70FE-115B-4196-8F15-B0B780D7CE85}" srcOrd="0" destOrd="0" presId="urn:microsoft.com/office/officeart/2005/8/layout/cycle3"/>
    <dgm:cxn modelId="{DC59B4D0-0ADA-4F89-A876-9D967FF5125E}" type="presParOf" srcId="{D367DF80-6E98-4C99-A259-BA513BAA8B9C}" destId="{2FDCC1A6-47BF-4457-BA12-6127101456EB}" srcOrd="1" destOrd="0" presId="urn:microsoft.com/office/officeart/2005/8/layout/cycle3"/>
    <dgm:cxn modelId="{10125F05-4619-4AAC-8302-E55F1188EA5A}" type="presParOf" srcId="{D367DF80-6E98-4C99-A259-BA513BAA8B9C}" destId="{5C833634-DF46-49DC-A184-16D5D34A0ED5}" srcOrd="2" destOrd="0" presId="urn:microsoft.com/office/officeart/2005/8/layout/cycle3"/>
    <dgm:cxn modelId="{A28AB2BA-38CE-4495-9360-53CB344CCA1A}" type="presParOf" srcId="{D367DF80-6E98-4C99-A259-BA513BAA8B9C}" destId="{2722A7A1-062D-4E9C-979E-938C9E21EB91}" srcOrd="3" destOrd="0" presId="urn:microsoft.com/office/officeart/2005/8/layout/cycle3"/>
    <dgm:cxn modelId="{F169CDFA-64E7-4F10-8431-3A74BB501828}" type="presParOf" srcId="{D367DF80-6E98-4C99-A259-BA513BAA8B9C}" destId="{1EF9AB24-0BD4-498E-9838-91BD18AAF134}"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EA377-D903-4D61-9256-0C57584C6AD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36105F8-1482-4CB8-886B-5A03FEE601C0}">
      <dgm:prSet/>
      <dgm:spPr/>
      <dgm:t>
        <a:bodyPr/>
        <a:lstStyle/>
        <a:p>
          <a:r>
            <a:rPr lang="en-US" dirty="0"/>
            <a:t>Quick polls</a:t>
          </a:r>
        </a:p>
      </dgm:t>
    </dgm:pt>
    <dgm:pt modelId="{0BB55B64-831D-4FD8-A4F4-EB4CCF2B81B5}" type="parTrans" cxnId="{F3D81D47-09F0-45DF-A22D-A2C5C7BC9A82}">
      <dgm:prSet/>
      <dgm:spPr/>
      <dgm:t>
        <a:bodyPr/>
        <a:lstStyle/>
        <a:p>
          <a:endParaRPr lang="en-US"/>
        </a:p>
      </dgm:t>
    </dgm:pt>
    <dgm:pt modelId="{18AA9904-94C5-45A2-93C9-2F5E71CF07CB}" type="sibTrans" cxnId="{F3D81D47-09F0-45DF-A22D-A2C5C7BC9A82}">
      <dgm:prSet/>
      <dgm:spPr/>
      <dgm:t>
        <a:bodyPr/>
        <a:lstStyle/>
        <a:p>
          <a:endParaRPr lang="en-US"/>
        </a:p>
      </dgm:t>
    </dgm:pt>
    <dgm:pt modelId="{1CA6C94D-471C-409F-ACBD-144D04D0FFEA}">
      <dgm:prSet/>
      <dgm:spPr/>
      <dgm:t>
        <a:bodyPr/>
        <a:lstStyle/>
        <a:p>
          <a:r>
            <a:rPr lang="en-US" dirty="0"/>
            <a:t>Utilizing existing practitioner relationships for trust-building </a:t>
          </a:r>
        </a:p>
      </dgm:t>
    </dgm:pt>
    <dgm:pt modelId="{75F61452-0213-4807-AE01-18E08BAB2C07}" type="parTrans" cxnId="{1E895D8E-018A-46C9-BE5F-A2563348B9BB}">
      <dgm:prSet/>
      <dgm:spPr/>
      <dgm:t>
        <a:bodyPr/>
        <a:lstStyle/>
        <a:p>
          <a:endParaRPr lang="en-US"/>
        </a:p>
      </dgm:t>
    </dgm:pt>
    <dgm:pt modelId="{9AB1E90D-7267-4CA5-A1BF-59B71DEB78C5}" type="sibTrans" cxnId="{1E895D8E-018A-46C9-BE5F-A2563348B9BB}">
      <dgm:prSet/>
      <dgm:spPr/>
      <dgm:t>
        <a:bodyPr/>
        <a:lstStyle/>
        <a:p>
          <a:endParaRPr lang="en-US"/>
        </a:p>
      </dgm:t>
    </dgm:pt>
    <dgm:pt modelId="{9B802401-EFC5-414A-84EE-BBC9A0D16269}">
      <dgm:prSet/>
      <dgm:spPr/>
      <dgm:t>
        <a:bodyPr/>
        <a:lstStyle/>
        <a:p>
          <a:r>
            <a:rPr lang="en-US" dirty="0"/>
            <a:t>Tailoring recruitment materials, advertising in Network and Association newsletters, postal and electronic mailing</a:t>
          </a:r>
        </a:p>
      </dgm:t>
    </dgm:pt>
    <dgm:pt modelId="{75D4C2DA-88CD-425C-A603-EB9420592CDF}" type="parTrans" cxnId="{FA4A1390-AB87-42BE-A304-B7EC36B9998A}">
      <dgm:prSet/>
      <dgm:spPr/>
      <dgm:t>
        <a:bodyPr/>
        <a:lstStyle/>
        <a:p>
          <a:endParaRPr lang="en-US"/>
        </a:p>
      </dgm:t>
    </dgm:pt>
    <dgm:pt modelId="{C224168D-4B88-4832-A33E-7777866216CC}" type="sibTrans" cxnId="{FA4A1390-AB87-42BE-A304-B7EC36B9998A}">
      <dgm:prSet/>
      <dgm:spPr/>
      <dgm:t>
        <a:bodyPr/>
        <a:lstStyle/>
        <a:p>
          <a:endParaRPr lang="en-US"/>
        </a:p>
      </dgm:t>
    </dgm:pt>
    <dgm:pt modelId="{24D27007-B26E-437C-8DEB-80E737B068FA}">
      <dgm:prSet/>
      <dgm:spPr/>
      <dgm:t>
        <a:bodyPr/>
        <a:lstStyle/>
        <a:p>
          <a:r>
            <a:rPr lang="en-US" dirty="0"/>
            <a:t>Conducting informational outreach events such as hosting informational webinars, seminars, symposiums, and exhibit booths at conferences.</a:t>
          </a:r>
        </a:p>
      </dgm:t>
    </dgm:pt>
    <dgm:pt modelId="{EB69D9AA-EA16-4352-B5AE-F1A2074AFC10}" type="parTrans" cxnId="{7E9D27AC-5955-4914-A7D1-863E63D3AF11}">
      <dgm:prSet/>
      <dgm:spPr/>
      <dgm:t>
        <a:bodyPr/>
        <a:lstStyle/>
        <a:p>
          <a:endParaRPr lang="en-US"/>
        </a:p>
      </dgm:t>
    </dgm:pt>
    <dgm:pt modelId="{83CF7181-6FE1-4F4A-9B90-642127E2650F}" type="sibTrans" cxnId="{7E9D27AC-5955-4914-A7D1-863E63D3AF11}">
      <dgm:prSet/>
      <dgm:spPr/>
      <dgm:t>
        <a:bodyPr/>
        <a:lstStyle/>
        <a:p>
          <a:endParaRPr lang="en-US"/>
        </a:p>
      </dgm:t>
    </dgm:pt>
    <dgm:pt modelId="{6EACC6FF-3785-4338-8304-A34DBD51EDA0}" type="pres">
      <dgm:prSet presAssocID="{C16EA377-D903-4D61-9256-0C57584C6AD3}" presName="linear" presStyleCnt="0">
        <dgm:presLayoutVars>
          <dgm:animLvl val="lvl"/>
          <dgm:resizeHandles val="exact"/>
        </dgm:presLayoutVars>
      </dgm:prSet>
      <dgm:spPr/>
    </dgm:pt>
    <dgm:pt modelId="{5934567C-AAA5-4F63-8A35-85542EBC326E}" type="pres">
      <dgm:prSet presAssocID="{836105F8-1482-4CB8-886B-5A03FEE601C0}" presName="parentText" presStyleLbl="node1" presStyleIdx="0" presStyleCnt="4">
        <dgm:presLayoutVars>
          <dgm:chMax val="0"/>
          <dgm:bulletEnabled val="1"/>
        </dgm:presLayoutVars>
      </dgm:prSet>
      <dgm:spPr/>
    </dgm:pt>
    <dgm:pt modelId="{529B5FC3-3567-419A-9ED0-C97E42210030}" type="pres">
      <dgm:prSet presAssocID="{18AA9904-94C5-45A2-93C9-2F5E71CF07CB}" presName="spacer" presStyleCnt="0"/>
      <dgm:spPr/>
    </dgm:pt>
    <dgm:pt modelId="{665D6825-560A-4CBC-A78A-5C723C00A6D0}" type="pres">
      <dgm:prSet presAssocID="{1CA6C94D-471C-409F-ACBD-144D04D0FFEA}" presName="parentText" presStyleLbl="node1" presStyleIdx="1" presStyleCnt="4">
        <dgm:presLayoutVars>
          <dgm:chMax val="0"/>
          <dgm:bulletEnabled val="1"/>
        </dgm:presLayoutVars>
      </dgm:prSet>
      <dgm:spPr/>
    </dgm:pt>
    <dgm:pt modelId="{585EF895-ACCE-4883-B98F-229606863A4F}" type="pres">
      <dgm:prSet presAssocID="{9AB1E90D-7267-4CA5-A1BF-59B71DEB78C5}" presName="spacer" presStyleCnt="0"/>
      <dgm:spPr/>
    </dgm:pt>
    <dgm:pt modelId="{8B9C9954-5569-4D23-97A8-89E9E32A2F19}" type="pres">
      <dgm:prSet presAssocID="{9B802401-EFC5-414A-84EE-BBC9A0D16269}" presName="parentText" presStyleLbl="node1" presStyleIdx="2" presStyleCnt="4">
        <dgm:presLayoutVars>
          <dgm:chMax val="0"/>
          <dgm:bulletEnabled val="1"/>
        </dgm:presLayoutVars>
      </dgm:prSet>
      <dgm:spPr/>
    </dgm:pt>
    <dgm:pt modelId="{E8D22DE1-B08B-4973-8E47-2F959172BAC7}" type="pres">
      <dgm:prSet presAssocID="{C224168D-4B88-4832-A33E-7777866216CC}" presName="spacer" presStyleCnt="0"/>
      <dgm:spPr/>
    </dgm:pt>
    <dgm:pt modelId="{63FEF082-0836-4F0D-93A7-78A11F7C2226}" type="pres">
      <dgm:prSet presAssocID="{24D27007-B26E-437C-8DEB-80E737B068FA}" presName="parentText" presStyleLbl="node1" presStyleIdx="3" presStyleCnt="4">
        <dgm:presLayoutVars>
          <dgm:chMax val="0"/>
          <dgm:bulletEnabled val="1"/>
        </dgm:presLayoutVars>
      </dgm:prSet>
      <dgm:spPr/>
    </dgm:pt>
  </dgm:ptLst>
  <dgm:cxnLst>
    <dgm:cxn modelId="{F3D81D47-09F0-45DF-A22D-A2C5C7BC9A82}" srcId="{C16EA377-D903-4D61-9256-0C57584C6AD3}" destId="{836105F8-1482-4CB8-886B-5A03FEE601C0}" srcOrd="0" destOrd="0" parTransId="{0BB55B64-831D-4FD8-A4F4-EB4CCF2B81B5}" sibTransId="{18AA9904-94C5-45A2-93C9-2F5E71CF07CB}"/>
    <dgm:cxn modelId="{60A3E167-F564-46D3-9134-5FAA8E7F6DA5}" type="presOf" srcId="{24D27007-B26E-437C-8DEB-80E737B068FA}" destId="{63FEF082-0836-4F0D-93A7-78A11F7C2226}" srcOrd="0" destOrd="0" presId="urn:microsoft.com/office/officeart/2005/8/layout/vList2"/>
    <dgm:cxn modelId="{4AE76448-D4B3-4F79-BA1B-18F397B6670D}" type="presOf" srcId="{836105F8-1482-4CB8-886B-5A03FEE601C0}" destId="{5934567C-AAA5-4F63-8A35-85542EBC326E}" srcOrd="0" destOrd="0" presId="urn:microsoft.com/office/officeart/2005/8/layout/vList2"/>
    <dgm:cxn modelId="{1E895D8E-018A-46C9-BE5F-A2563348B9BB}" srcId="{C16EA377-D903-4D61-9256-0C57584C6AD3}" destId="{1CA6C94D-471C-409F-ACBD-144D04D0FFEA}" srcOrd="1" destOrd="0" parTransId="{75F61452-0213-4807-AE01-18E08BAB2C07}" sibTransId="{9AB1E90D-7267-4CA5-A1BF-59B71DEB78C5}"/>
    <dgm:cxn modelId="{FA4A1390-AB87-42BE-A304-B7EC36B9998A}" srcId="{C16EA377-D903-4D61-9256-0C57584C6AD3}" destId="{9B802401-EFC5-414A-84EE-BBC9A0D16269}" srcOrd="2" destOrd="0" parTransId="{75D4C2DA-88CD-425C-A603-EB9420592CDF}" sibTransId="{C224168D-4B88-4832-A33E-7777866216CC}"/>
    <dgm:cxn modelId="{E56412A9-5E7A-4E12-B2CF-0DCB3DC16BB9}" type="presOf" srcId="{9B802401-EFC5-414A-84EE-BBC9A0D16269}" destId="{8B9C9954-5569-4D23-97A8-89E9E32A2F19}" srcOrd="0" destOrd="0" presId="urn:microsoft.com/office/officeart/2005/8/layout/vList2"/>
    <dgm:cxn modelId="{7E9D27AC-5955-4914-A7D1-863E63D3AF11}" srcId="{C16EA377-D903-4D61-9256-0C57584C6AD3}" destId="{24D27007-B26E-437C-8DEB-80E737B068FA}" srcOrd="3" destOrd="0" parTransId="{EB69D9AA-EA16-4352-B5AE-F1A2074AFC10}" sibTransId="{83CF7181-6FE1-4F4A-9B90-642127E2650F}"/>
    <dgm:cxn modelId="{02C503E0-261F-4839-B3C4-C4894A30283A}" type="presOf" srcId="{C16EA377-D903-4D61-9256-0C57584C6AD3}" destId="{6EACC6FF-3785-4338-8304-A34DBD51EDA0}" srcOrd="0" destOrd="0" presId="urn:microsoft.com/office/officeart/2005/8/layout/vList2"/>
    <dgm:cxn modelId="{403D64EF-6988-46AF-A04A-B396A44B84CE}" type="presOf" srcId="{1CA6C94D-471C-409F-ACBD-144D04D0FFEA}" destId="{665D6825-560A-4CBC-A78A-5C723C00A6D0}" srcOrd="0" destOrd="0" presId="urn:microsoft.com/office/officeart/2005/8/layout/vList2"/>
    <dgm:cxn modelId="{541B1387-54DC-46DB-AC62-ECE6DA9F9606}" type="presParOf" srcId="{6EACC6FF-3785-4338-8304-A34DBD51EDA0}" destId="{5934567C-AAA5-4F63-8A35-85542EBC326E}" srcOrd="0" destOrd="0" presId="urn:microsoft.com/office/officeart/2005/8/layout/vList2"/>
    <dgm:cxn modelId="{961A666E-A32D-4CDE-98C7-C5C05B127CA9}" type="presParOf" srcId="{6EACC6FF-3785-4338-8304-A34DBD51EDA0}" destId="{529B5FC3-3567-419A-9ED0-C97E42210030}" srcOrd="1" destOrd="0" presId="urn:microsoft.com/office/officeart/2005/8/layout/vList2"/>
    <dgm:cxn modelId="{2B8C6566-0CFC-42DD-AF76-A148B7584F55}" type="presParOf" srcId="{6EACC6FF-3785-4338-8304-A34DBD51EDA0}" destId="{665D6825-560A-4CBC-A78A-5C723C00A6D0}" srcOrd="2" destOrd="0" presId="urn:microsoft.com/office/officeart/2005/8/layout/vList2"/>
    <dgm:cxn modelId="{AEAADA40-7A77-4436-9786-8D5FB396CC8F}" type="presParOf" srcId="{6EACC6FF-3785-4338-8304-A34DBD51EDA0}" destId="{585EF895-ACCE-4883-B98F-229606863A4F}" srcOrd="3" destOrd="0" presId="urn:microsoft.com/office/officeart/2005/8/layout/vList2"/>
    <dgm:cxn modelId="{B4A2CA7C-12F0-4B94-B242-E63349EC0D65}" type="presParOf" srcId="{6EACC6FF-3785-4338-8304-A34DBD51EDA0}" destId="{8B9C9954-5569-4D23-97A8-89E9E32A2F19}" srcOrd="4" destOrd="0" presId="urn:microsoft.com/office/officeart/2005/8/layout/vList2"/>
    <dgm:cxn modelId="{46F67F99-F2CC-4A4F-93DE-DE90A02F1ECC}" type="presParOf" srcId="{6EACC6FF-3785-4338-8304-A34DBD51EDA0}" destId="{E8D22DE1-B08B-4973-8E47-2F959172BAC7}" srcOrd="5" destOrd="0" presId="urn:microsoft.com/office/officeart/2005/8/layout/vList2"/>
    <dgm:cxn modelId="{2F0C991B-3358-4B0F-A516-9D0EC7D79679}" type="presParOf" srcId="{6EACC6FF-3785-4338-8304-A34DBD51EDA0}" destId="{63FEF082-0836-4F0D-93A7-78A11F7C222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6FDB4-D4B7-4F7F-819D-A03DE9DD7A8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63110FB-1154-4230-982C-535B9F005853}">
      <dgm:prSet/>
      <dgm:spPr/>
      <dgm:t>
        <a:bodyPr/>
        <a:lstStyle/>
        <a:p>
          <a:pPr>
            <a:lnSpc>
              <a:spcPct val="100000"/>
            </a:lnSpc>
          </a:pPr>
          <a:r>
            <a:rPr lang="en-US" dirty="0"/>
            <a:t>Identify and address barriers like time constraints, competing priorities, or patient hesitancy.</a:t>
          </a:r>
        </a:p>
      </dgm:t>
    </dgm:pt>
    <dgm:pt modelId="{C8998EA6-6551-4C0B-808E-CFC1DE838C10}" type="parTrans" cxnId="{A0406A4A-87F2-45D6-9205-5D1B3DADBB16}">
      <dgm:prSet/>
      <dgm:spPr/>
      <dgm:t>
        <a:bodyPr/>
        <a:lstStyle/>
        <a:p>
          <a:endParaRPr lang="en-US"/>
        </a:p>
      </dgm:t>
    </dgm:pt>
    <dgm:pt modelId="{A3B96763-83A7-45F1-BD7B-823B3BF29F57}" type="sibTrans" cxnId="{A0406A4A-87F2-45D6-9205-5D1B3DADBB16}">
      <dgm:prSet/>
      <dgm:spPr/>
      <dgm:t>
        <a:bodyPr/>
        <a:lstStyle/>
        <a:p>
          <a:endParaRPr lang="en-US"/>
        </a:p>
      </dgm:t>
    </dgm:pt>
    <dgm:pt modelId="{0A17A672-9799-454F-930C-40A815748524}">
      <dgm:prSet/>
      <dgm:spPr/>
      <dgm:t>
        <a:bodyPr/>
        <a:lstStyle/>
        <a:p>
          <a:pPr>
            <a:lnSpc>
              <a:spcPct val="100000"/>
            </a:lnSpc>
          </a:pPr>
          <a:r>
            <a:rPr lang="en-US" dirty="0"/>
            <a:t>Use flexible scheduling and remote follow-ups to accommodate busy patients.</a:t>
          </a:r>
        </a:p>
      </dgm:t>
    </dgm:pt>
    <dgm:pt modelId="{44A3728B-30AD-4301-9AF0-7102CC10F510}" type="parTrans" cxnId="{755B68F1-417A-4BC6-B426-9CD99D471B79}">
      <dgm:prSet/>
      <dgm:spPr/>
      <dgm:t>
        <a:bodyPr/>
        <a:lstStyle/>
        <a:p>
          <a:endParaRPr lang="en-US"/>
        </a:p>
      </dgm:t>
    </dgm:pt>
    <dgm:pt modelId="{894C36D1-4272-4874-9D55-5BA99FD21E0F}" type="sibTrans" cxnId="{755B68F1-417A-4BC6-B426-9CD99D471B79}">
      <dgm:prSet/>
      <dgm:spPr/>
      <dgm:t>
        <a:bodyPr/>
        <a:lstStyle/>
        <a:p>
          <a:endParaRPr lang="en-US"/>
        </a:p>
      </dgm:t>
    </dgm:pt>
    <dgm:pt modelId="{5A6E59E5-3E44-46D3-9489-559173255A54}">
      <dgm:prSet/>
      <dgm:spPr/>
      <dgm:t>
        <a:bodyPr/>
        <a:lstStyle/>
        <a:p>
          <a:pPr>
            <a:lnSpc>
              <a:spcPct val="100000"/>
            </a:lnSpc>
          </a:pPr>
          <a:r>
            <a:rPr lang="en-US" dirty="0"/>
            <a:t>Personalize retention strategies by understanding patient motivations (health, financial, altruistic).</a:t>
          </a:r>
        </a:p>
      </dgm:t>
    </dgm:pt>
    <dgm:pt modelId="{5211715A-FE2B-41C4-9FED-48121AA406E7}" type="parTrans" cxnId="{6A02091D-A4F4-4D06-9B12-8865A7D3E983}">
      <dgm:prSet/>
      <dgm:spPr/>
      <dgm:t>
        <a:bodyPr/>
        <a:lstStyle/>
        <a:p>
          <a:endParaRPr lang="en-US"/>
        </a:p>
      </dgm:t>
    </dgm:pt>
    <dgm:pt modelId="{990209FA-84E2-41D7-AE39-BFFFE6628D77}" type="sibTrans" cxnId="{6A02091D-A4F4-4D06-9B12-8865A7D3E983}">
      <dgm:prSet/>
      <dgm:spPr/>
      <dgm:t>
        <a:bodyPr/>
        <a:lstStyle/>
        <a:p>
          <a:endParaRPr lang="en-US"/>
        </a:p>
      </dgm:t>
    </dgm:pt>
    <dgm:pt modelId="{C222468A-C309-4623-B34E-9CDB4D7F2E3B}">
      <dgm:prSet/>
      <dgm:spPr/>
      <dgm:t>
        <a:bodyPr/>
        <a:lstStyle/>
        <a:p>
          <a:pPr>
            <a:lnSpc>
              <a:spcPct val="100000"/>
            </a:lnSpc>
          </a:pPr>
          <a:r>
            <a:rPr lang="en-US" dirty="0"/>
            <a:t>Utilize favorable communication tools (bi-weekly phone calls, bi-weekly emails, text messaging, virtual meetings via zoom) to connect with practitioners personally</a:t>
          </a:r>
        </a:p>
      </dgm:t>
    </dgm:pt>
    <dgm:pt modelId="{3C94F1FD-68C3-4E29-8D14-14020BD178AF}" type="parTrans" cxnId="{4B4D5430-865A-447B-8EE4-D0A22EC291A7}">
      <dgm:prSet/>
      <dgm:spPr/>
      <dgm:t>
        <a:bodyPr/>
        <a:lstStyle/>
        <a:p>
          <a:endParaRPr lang="en-US"/>
        </a:p>
      </dgm:t>
    </dgm:pt>
    <dgm:pt modelId="{3A6CA617-B79C-4F62-832E-08B3BC17B31C}" type="sibTrans" cxnId="{4B4D5430-865A-447B-8EE4-D0A22EC291A7}">
      <dgm:prSet/>
      <dgm:spPr/>
      <dgm:t>
        <a:bodyPr/>
        <a:lstStyle/>
        <a:p>
          <a:endParaRPr lang="en-US"/>
        </a:p>
      </dgm:t>
    </dgm:pt>
    <dgm:pt modelId="{0DA52480-4117-4460-98F9-C430ACA1605C}" type="pres">
      <dgm:prSet presAssocID="{8836FDB4-D4B7-4F7F-819D-A03DE9DD7A81}" presName="root" presStyleCnt="0">
        <dgm:presLayoutVars>
          <dgm:dir/>
          <dgm:resizeHandles val="exact"/>
        </dgm:presLayoutVars>
      </dgm:prSet>
      <dgm:spPr/>
    </dgm:pt>
    <dgm:pt modelId="{C410B372-2975-4A79-B4E8-4B75C907C625}" type="pres">
      <dgm:prSet presAssocID="{C63110FB-1154-4230-982C-535B9F005853}" presName="compNode" presStyleCnt="0"/>
      <dgm:spPr/>
    </dgm:pt>
    <dgm:pt modelId="{7A380A1D-8CBF-45E4-A057-1BA6A0BEA5B7}" type="pres">
      <dgm:prSet presAssocID="{C63110FB-1154-4230-982C-535B9F005853}" presName="bgRect" presStyleLbl="bgShp" presStyleIdx="0" presStyleCnt="4"/>
      <dgm:spPr/>
    </dgm:pt>
    <dgm:pt modelId="{5799C00C-19BC-424D-9DDB-FC303E853FB8}" type="pres">
      <dgm:prSet presAssocID="{C63110FB-1154-4230-982C-535B9F00585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A5845B36-5DA8-43DC-B993-0023CCF14E77}" type="pres">
      <dgm:prSet presAssocID="{C63110FB-1154-4230-982C-535B9F005853}" presName="spaceRect" presStyleCnt="0"/>
      <dgm:spPr/>
    </dgm:pt>
    <dgm:pt modelId="{9F3AA702-F163-47C4-A283-0FEA68908535}" type="pres">
      <dgm:prSet presAssocID="{C63110FB-1154-4230-982C-535B9F005853}" presName="parTx" presStyleLbl="revTx" presStyleIdx="0" presStyleCnt="4">
        <dgm:presLayoutVars>
          <dgm:chMax val="0"/>
          <dgm:chPref val="0"/>
        </dgm:presLayoutVars>
      </dgm:prSet>
      <dgm:spPr/>
    </dgm:pt>
    <dgm:pt modelId="{102B1853-BC0E-46A2-B57E-C1DA1DD8BB21}" type="pres">
      <dgm:prSet presAssocID="{A3B96763-83A7-45F1-BD7B-823B3BF29F57}" presName="sibTrans" presStyleCnt="0"/>
      <dgm:spPr/>
    </dgm:pt>
    <dgm:pt modelId="{143CD13B-0C03-46C7-9063-028996A89D46}" type="pres">
      <dgm:prSet presAssocID="{0A17A672-9799-454F-930C-40A815748524}" presName="compNode" presStyleCnt="0"/>
      <dgm:spPr/>
    </dgm:pt>
    <dgm:pt modelId="{4B324685-417D-4404-8D5A-B2EF5B8D0A53}" type="pres">
      <dgm:prSet presAssocID="{0A17A672-9799-454F-930C-40A815748524}" presName="bgRect" presStyleLbl="bgShp" presStyleIdx="1" presStyleCnt="4"/>
      <dgm:spPr/>
    </dgm:pt>
    <dgm:pt modelId="{94240469-7CCB-4B01-AEF9-FD6EBF298B25}" type="pres">
      <dgm:prSet presAssocID="{0A17A672-9799-454F-930C-40A81574852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ading"/>
        </a:ext>
      </dgm:extLst>
    </dgm:pt>
    <dgm:pt modelId="{D707BC26-68D9-44F4-BB30-F2E3DF42348B}" type="pres">
      <dgm:prSet presAssocID="{0A17A672-9799-454F-930C-40A815748524}" presName="spaceRect" presStyleCnt="0"/>
      <dgm:spPr/>
    </dgm:pt>
    <dgm:pt modelId="{357FC2B3-20AB-4B04-BEB8-9B57719F21F9}" type="pres">
      <dgm:prSet presAssocID="{0A17A672-9799-454F-930C-40A815748524}" presName="parTx" presStyleLbl="revTx" presStyleIdx="1" presStyleCnt="4">
        <dgm:presLayoutVars>
          <dgm:chMax val="0"/>
          <dgm:chPref val="0"/>
        </dgm:presLayoutVars>
      </dgm:prSet>
      <dgm:spPr/>
    </dgm:pt>
    <dgm:pt modelId="{86033294-9363-4229-9931-4E484934B551}" type="pres">
      <dgm:prSet presAssocID="{894C36D1-4272-4874-9D55-5BA99FD21E0F}" presName="sibTrans" presStyleCnt="0"/>
      <dgm:spPr/>
    </dgm:pt>
    <dgm:pt modelId="{93729D85-E7F4-43A5-BD65-408824840D62}" type="pres">
      <dgm:prSet presAssocID="{5A6E59E5-3E44-46D3-9489-559173255A54}" presName="compNode" presStyleCnt="0"/>
      <dgm:spPr/>
    </dgm:pt>
    <dgm:pt modelId="{C4DC20CE-8CA6-4D18-AC0D-E28CDEEEA622}" type="pres">
      <dgm:prSet presAssocID="{5A6E59E5-3E44-46D3-9489-559173255A54}" presName="bgRect" presStyleLbl="bgShp" presStyleIdx="2" presStyleCnt="4"/>
      <dgm:spPr/>
    </dgm:pt>
    <dgm:pt modelId="{95A34ABE-B00D-44C6-B714-B4A289F7B7FE}" type="pres">
      <dgm:prSet presAssocID="{5A6E59E5-3E44-46D3-9489-559173255A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5E6F3511-349A-42BD-9412-67F15667471F}" type="pres">
      <dgm:prSet presAssocID="{5A6E59E5-3E44-46D3-9489-559173255A54}" presName="spaceRect" presStyleCnt="0"/>
      <dgm:spPr/>
    </dgm:pt>
    <dgm:pt modelId="{8837BD04-BED5-4C0C-8DFC-DD137D616CCF}" type="pres">
      <dgm:prSet presAssocID="{5A6E59E5-3E44-46D3-9489-559173255A54}" presName="parTx" presStyleLbl="revTx" presStyleIdx="2" presStyleCnt="4">
        <dgm:presLayoutVars>
          <dgm:chMax val="0"/>
          <dgm:chPref val="0"/>
        </dgm:presLayoutVars>
      </dgm:prSet>
      <dgm:spPr/>
    </dgm:pt>
    <dgm:pt modelId="{095B3CFD-B46C-4711-B5D5-C2091E7657E0}" type="pres">
      <dgm:prSet presAssocID="{990209FA-84E2-41D7-AE39-BFFFE6628D77}" presName="sibTrans" presStyleCnt="0"/>
      <dgm:spPr/>
    </dgm:pt>
    <dgm:pt modelId="{593CC68D-B8C4-4335-A061-DD0DC2B5A7E0}" type="pres">
      <dgm:prSet presAssocID="{C222468A-C309-4623-B34E-9CDB4D7F2E3B}" presName="compNode" presStyleCnt="0"/>
      <dgm:spPr/>
    </dgm:pt>
    <dgm:pt modelId="{3AC0C750-1581-4F43-B57D-B1B175F5ED82}" type="pres">
      <dgm:prSet presAssocID="{C222468A-C309-4623-B34E-9CDB4D7F2E3B}" presName="bgRect" presStyleLbl="bgShp" presStyleIdx="3" presStyleCnt="4"/>
      <dgm:spPr/>
    </dgm:pt>
    <dgm:pt modelId="{6DBC806C-EE0E-4B95-AF23-A05E4C2C038E}" type="pres">
      <dgm:prSet presAssocID="{C222468A-C309-4623-B34E-9CDB4D7F2E3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ie chart"/>
        </a:ext>
      </dgm:extLst>
    </dgm:pt>
    <dgm:pt modelId="{CF226FDC-8445-4EF5-A7E6-AD535EA61711}" type="pres">
      <dgm:prSet presAssocID="{C222468A-C309-4623-B34E-9CDB4D7F2E3B}" presName="spaceRect" presStyleCnt="0"/>
      <dgm:spPr/>
    </dgm:pt>
    <dgm:pt modelId="{0F677E2B-3388-46BA-91C0-E9F11173173A}" type="pres">
      <dgm:prSet presAssocID="{C222468A-C309-4623-B34E-9CDB4D7F2E3B}" presName="parTx" presStyleLbl="revTx" presStyleIdx="3" presStyleCnt="4">
        <dgm:presLayoutVars>
          <dgm:chMax val="0"/>
          <dgm:chPref val="0"/>
        </dgm:presLayoutVars>
      </dgm:prSet>
      <dgm:spPr/>
    </dgm:pt>
  </dgm:ptLst>
  <dgm:cxnLst>
    <dgm:cxn modelId="{6A02091D-A4F4-4D06-9B12-8865A7D3E983}" srcId="{8836FDB4-D4B7-4F7F-819D-A03DE9DD7A81}" destId="{5A6E59E5-3E44-46D3-9489-559173255A54}" srcOrd="2" destOrd="0" parTransId="{5211715A-FE2B-41C4-9FED-48121AA406E7}" sibTransId="{990209FA-84E2-41D7-AE39-BFFFE6628D77}"/>
    <dgm:cxn modelId="{87F89721-B28D-0146-B448-D49F21215BBA}" type="presOf" srcId="{8836FDB4-D4B7-4F7F-819D-A03DE9DD7A81}" destId="{0DA52480-4117-4460-98F9-C430ACA1605C}" srcOrd="0" destOrd="0" presId="urn:microsoft.com/office/officeart/2018/2/layout/IconVerticalSolidList"/>
    <dgm:cxn modelId="{4B4D5430-865A-447B-8EE4-D0A22EC291A7}" srcId="{8836FDB4-D4B7-4F7F-819D-A03DE9DD7A81}" destId="{C222468A-C309-4623-B34E-9CDB4D7F2E3B}" srcOrd="3" destOrd="0" parTransId="{3C94F1FD-68C3-4E29-8D14-14020BD178AF}" sibTransId="{3A6CA617-B79C-4F62-832E-08B3BC17B31C}"/>
    <dgm:cxn modelId="{1E4E5D3E-8420-6145-8368-9194FBFB92DF}" type="presOf" srcId="{C222468A-C309-4623-B34E-9CDB4D7F2E3B}" destId="{0F677E2B-3388-46BA-91C0-E9F11173173A}" srcOrd="0" destOrd="0" presId="urn:microsoft.com/office/officeart/2018/2/layout/IconVerticalSolidList"/>
    <dgm:cxn modelId="{D4D0A360-8181-1348-BBDF-57567295AC63}" type="presOf" srcId="{C63110FB-1154-4230-982C-535B9F005853}" destId="{9F3AA702-F163-47C4-A283-0FEA68908535}" srcOrd="0" destOrd="0" presId="urn:microsoft.com/office/officeart/2018/2/layout/IconVerticalSolidList"/>
    <dgm:cxn modelId="{A0406A4A-87F2-45D6-9205-5D1B3DADBB16}" srcId="{8836FDB4-D4B7-4F7F-819D-A03DE9DD7A81}" destId="{C63110FB-1154-4230-982C-535B9F005853}" srcOrd="0" destOrd="0" parTransId="{C8998EA6-6551-4C0B-808E-CFC1DE838C10}" sibTransId="{A3B96763-83A7-45F1-BD7B-823B3BF29F57}"/>
    <dgm:cxn modelId="{CCAA4B8E-31F5-B840-9B5E-17079DE72873}" type="presOf" srcId="{5A6E59E5-3E44-46D3-9489-559173255A54}" destId="{8837BD04-BED5-4C0C-8DFC-DD137D616CCF}" srcOrd="0" destOrd="0" presId="urn:microsoft.com/office/officeart/2018/2/layout/IconVerticalSolidList"/>
    <dgm:cxn modelId="{BA6ED2A0-9352-EB40-B6E9-B51A0D3FA823}" type="presOf" srcId="{0A17A672-9799-454F-930C-40A815748524}" destId="{357FC2B3-20AB-4B04-BEB8-9B57719F21F9}" srcOrd="0" destOrd="0" presId="urn:microsoft.com/office/officeart/2018/2/layout/IconVerticalSolidList"/>
    <dgm:cxn modelId="{755B68F1-417A-4BC6-B426-9CD99D471B79}" srcId="{8836FDB4-D4B7-4F7F-819D-A03DE9DD7A81}" destId="{0A17A672-9799-454F-930C-40A815748524}" srcOrd="1" destOrd="0" parTransId="{44A3728B-30AD-4301-9AF0-7102CC10F510}" sibTransId="{894C36D1-4272-4874-9D55-5BA99FD21E0F}"/>
    <dgm:cxn modelId="{5E960B5C-1D97-A742-9C0F-898C663CEC96}" type="presParOf" srcId="{0DA52480-4117-4460-98F9-C430ACA1605C}" destId="{C410B372-2975-4A79-B4E8-4B75C907C625}" srcOrd="0" destOrd="0" presId="urn:microsoft.com/office/officeart/2018/2/layout/IconVerticalSolidList"/>
    <dgm:cxn modelId="{627059E7-6E41-8046-BA55-979E04752F76}" type="presParOf" srcId="{C410B372-2975-4A79-B4E8-4B75C907C625}" destId="{7A380A1D-8CBF-45E4-A057-1BA6A0BEA5B7}" srcOrd="0" destOrd="0" presId="urn:microsoft.com/office/officeart/2018/2/layout/IconVerticalSolidList"/>
    <dgm:cxn modelId="{4EF06B70-8CC5-E74A-A2B3-88B30B2698AE}" type="presParOf" srcId="{C410B372-2975-4A79-B4E8-4B75C907C625}" destId="{5799C00C-19BC-424D-9DDB-FC303E853FB8}" srcOrd="1" destOrd="0" presId="urn:microsoft.com/office/officeart/2018/2/layout/IconVerticalSolidList"/>
    <dgm:cxn modelId="{9FD6FC25-B1EB-9946-9B8E-8ED8957F4E5C}" type="presParOf" srcId="{C410B372-2975-4A79-B4E8-4B75C907C625}" destId="{A5845B36-5DA8-43DC-B993-0023CCF14E77}" srcOrd="2" destOrd="0" presId="urn:microsoft.com/office/officeart/2018/2/layout/IconVerticalSolidList"/>
    <dgm:cxn modelId="{3E0B296B-2F45-8141-B029-4F08ADF06B1F}" type="presParOf" srcId="{C410B372-2975-4A79-B4E8-4B75C907C625}" destId="{9F3AA702-F163-47C4-A283-0FEA68908535}" srcOrd="3" destOrd="0" presId="urn:microsoft.com/office/officeart/2018/2/layout/IconVerticalSolidList"/>
    <dgm:cxn modelId="{0B9B0E00-2B59-D64E-A650-B5462DF37775}" type="presParOf" srcId="{0DA52480-4117-4460-98F9-C430ACA1605C}" destId="{102B1853-BC0E-46A2-B57E-C1DA1DD8BB21}" srcOrd="1" destOrd="0" presId="urn:microsoft.com/office/officeart/2018/2/layout/IconVerticalSolidList"/>
    <dgm:cxn modelId="{1A263EFE-1185-AC4A-95AF-564F1DF0945C}" type="presParOf" srcId="{0DA52480-4117-4460-98F9-C430ACA1605C}" destId="{143CD13B-0C03-46C7-9063-028996A89D46}" srcOrd="2" destOrd="0" presId="urn:microsoft.com/office/officeart/2018/2/layout/IconVerticalSolidList"/>
    <dgm:cxn modelId="{DA9CE00E-D593-3149-B5E5-3AF32F1288FA}" type="presParOf" srcId="{143CD13B-0C03-46C7-9063-028996A89D46}" destId="{4B324685-417D-4404-8D5A-B2EF5B8D0A53}" srcOrd="0" destOrd="0" presId="urn:microsoft.com/office/officeart/2018/2/layout/IconVerticalSolidList"/>
    <dgm:cxn modelId="{A7FDB088-F2E5-A346-84DA-556BC4A07E34}" type="presParOf" srcId="{143CD13B-0C03-46C7-9063-028996A89D46}" destId="{94240469-7CCB-4B01-AEF9-FD6EBF298B25}" srcOrd="1" destOrd="0" presId="urn:microsoft.com/office/officeart/2018/2/layout/IconVerticalSolidList"/>
    <dgm:cxn modelId="{D35766E5-4544-6A4B-B993-66A154E40B65}" type="presParOf" srcId="{143CD13B-0C03-46C7-9063-028996A89D46}" destId="{D707BC26-68D9-44F4-BB30-F2E3DF42348B}" srcOrd="2" destOrd="0" presId="urn:microsoft.com/office/officeart/2018/2/layout/IconVerticalSolidList"/>
    <dgm:cxn modelId="{8E69C7FA-88D7-2C4C-9D11-DE121AEEC940}" type="presParOf" srcId="{143CD13B-0C03-46C7-9063-028996A89D46}" destId="{357FC2B3-20AB-4B04-BEB8-9B57719F21F9}" srcOrd="3" destOrd="0" presId="urn:microsoft.com/office/officeart/2018/2/layout/IconVerticalSolidList"/>
    <dgm:cxn modelId="{E592A2ED-F53D-D543-AF15-C0B9B66F45AD}" type="presParOf" srcId="{0DA52480-4117-4460-98F9-C430ACA1605C}" destId="{86033294-9363-4229-9931-4E484934B551}" srcOrd="3" destOrd="0" presId="urn:microsoft.com/office/officeart/2018/2/layout/IconVerticalSolidList"/>
    <dgm:cxn modelId="{A415CB49-8E8E-0845-A2C3-E1E86AF1817A}" type="presParOf" srcId="{0DA52480-4117-4460-98F9-C430ACA1605C}" destId="{93729D85-E7F4-43A5-BD65-408824840D62}" srcOrd="4" destOrd="0" presId="urn:microsoft.com/office/officeart/2018/2/layout/IconVerticalSolidList"/>
    <dgm:cxn modelId="{F3103723-8F89-8B40-B4FC-4D4C287BA7DC}" type="presParOf" srcId="{93729D85-E7F4-43A5-BD65-408824840D62}" destId="{C4DC20CE-8CA6-4D18-AC0D-E28CDEEEA622}" srcOrd="0" destOrd="0" presId="urn:microsoft.com/office/officeart/2018/2/layout/IconVerticalSolidList"/>
    <dgm:cxn modelId="{5E59F5C6-3331-D043-B72E-C17CB64E98B7}" type="presParOf" srcId="{93729D85-E7F4-43A5-BD65-408824840D62}" destId="{95A34ABE-B00D-44C6-B714-B4A289F7B7FE}" srcOrd="1" destOrd="0" presId="urn:microsoft.com/office/officeart/2018/2/layout/IconVerticalSolidList"/>
    <dgm:cxn modelId="{D97CEBFC-7949-4A49-BFB5-9B9643CED434}" type="presParOf" srcId="{93729D85-E7F4-43A5-BD65-408824840D62}" destId="{5E6F3511-349A-42BD-9412-67F15667471F}" srcOrd="2" destOrd="0" presId="urn:microsoft.com/office/officeart/2018/2/layout/IconVerticalSolidList"/>
    <dgm:cxn modelId="{2D67FAD5-770C-9944-ADE8-E34F4980E7F9}" type="presParOf" srcId="{93729D85-E7F4-43A5-BD65-408824840D62}" destId="{8837BD04-BED5-4C0C-8DFC-DD137D616CCF}" srcOrd="3" destOrd="0" presId="urn:microsoft.com/office/officeart/2018/2/layout/IconVerticalSolidList"/>
    <dgm:cxn modelId="{E44CDA66-72E4-5940-85C5-0AA3DB9ED021}" type="presParOf" srcId="{0DA52480-4117-4460-98F9-C430ACA1605C}" destId="{095B3CFD-B46C-4711-B5D5-C2091E7657E0}" srcOrd="5" destOrd="0" presId="urn:microsoft.com/office/officeart/2018/2/layout/IconVerticalSolidList"/>
    <dgm:cxn modelId="{1D1B7F5A-740A-7240-BB7D-7ABDB0AC553D}" type="presParOf" srcId="{0DA52480-4117-4460-98F9-C430ACA1605C}" destId="{593CC68D-B8C4-4335-A061-DD0DC2B5A7E0}" srcOrd="6" destOrd="0" presId="urn:microsoft.com/office/officeart/2018/2/layout/IconVerticalSolidList"/>
    <dgm:cxn modelId="{5A0A7CF3-E6D7-054F-A8EF-6E6B91DFFA29}" type="presParOf" srcId="{593CC68D-B8C4-4335-A061-DD0DC2B5A7E0}" destId="{3AC0C750-1581-4F43-B57D-B1B175F5ED82}" srcOrd="0" destOrd="0" presId="urn:microsoft.com/office/officeart/2018/2/layout/IconVerticalSolidList"/>
    <dgm:cxn modelId="{18D43465-9BAA-BD43-A852-752C06E7793B}" type="presParOf" srcId="{593CC68D-B8C4-4335-A061-DD0DC2B5A7E0}" destId="{6DBC806C-EE0E-4B95-AF23-A05E4C2C038E}" srcOrd="1" destOrd="0" presId="urn:microsoft.com/office/officeart/2018/2/layout/IconVerticalSolidList"/>
    <dgm:cxn modelId="{A200B7EE-7729-D44B-81FC-BDB38C742F8E}" type="presParOf" srcId="{593CC68D-B8C4-4335-A061-DD0DC2B5A7E0}" destId="{CF226FDC-8445-4EF5-A7E6-AD535EA61711}" srcOrd="2" destOrd="0" presId="urn:microsoft.com/office/officeart/2018/2/layout/IconVerticalSolidList"/>
    <dgm:cxn modelId="{D30E8138-E76D-364B-A97D-A8A2252234A2}" type="presParOf" srcId="{593CC68D-B8C4-4335-A061-DD0DC2B5A7E0}" destId="{0F677E2B-3388-46BA-91C0-E9F11173173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CC1A6-47BF-4457-BA12-6127101456EB}">
      <dsp:nvSpPr>
        <dsp:cNvPr id="0" name=""/>
        <dsp:cNvSpPr/>
      </dsp:nvSpPr>
      <dsp:spPr>
        <a:xfrm>
          <a:off x="3486067" y="-155803"/>
          <a:ext cx="5219864" cy="5219864"/>
        </a:xfrm>
        <a:prstGeom prst="circularArrow">
          <a:avLst>
            <a:gd name="adj1" fmla="val 4668"/>
            <a:gd name="adj2" fmla="val 272909"/>
            <a:gd name="adj3" fmla="val 12775049"/>
            <a:gd name="adj4" fmla="val 18069487"/>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B70FE-115B-4196-8F15-B0B780D7CE85}">
      <dsp:nvSpPr>
        <dsp:cNvPr id="0" name=""/>
        <dsp:cNvSpPr/>
      </dsp:nvSpPr>
      <dsp:spPr>
        <a:xfrm>
          <a:off x="4333874" y="799"/>
          <a:ext cx="3524249" cy="17621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Open Sans" pitchFamily="2" charset="0"/>
              <a:ea typeface="Open Sans" pitchFamily="2" charset="0"/>
              <a:cs typeface="Open Sans" pitchFamily="2" charset="0"/>
            </a:rPr>
            <a:t>Schedule follow-up visits to coincide with routine dental care to reduce patient burden.</a:t>
          </a:r>
          <a:endParaRPr lang="en-US" sz="2200" kern="1200" dirty="0">
            <a:latin typeface="Open Sans" pitchFamily="2" charset="0"/>
            <a:ea typeface="Open Sans" pitchFamily="2" charset="0"/>
            <a:cs typeface="Open Sans" pitchFamily="2" charset="0"/>
          </a:endParaRPr>
        </a:p>
      </dsp:txBody>
      <dsp:txXfrm>
        <a:off x="4419894" y="86819"/>
        <a:ext cx="3352209" cy="1590084"/>
      </dsp:txXfrm>
    </dsp:sp>
    <dsp:sp modelId="{5C833634-DF46-49DC-A184-16D5D34A0ED5}">
      <dsp:nvSpPr>
        <dsp:cNvPr id="0" name=""/>
        <dsp:cNvSpPr/>
      </dsp:nvSpPr>
      <dsp:spPr>
        <a:xfrm>
          <a:off x="7940397" y="1875077"/>
          <a:ext cx="3524249" cy="17621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Open Sans" pitchFamily="2" charset="0"/>
              <a:ea typeface="Open Sans" pitchFamily="2" charset="0"/>
              <a:cs typeface="Open Sans" pitchFamily="2" charset="0"/>
            </a:rPr>
            <a:t>Send regular reminders via phone calls, texts, or emails.</a:t>
          </a:r>
          <a:endParaRPr lang="en-US" sz="2200" kern="1200" dirty="0">
            <a:latin typeface="Open Sans" pitchFamily="2" charset="0"/>
            <a:ea typeface="Open Sans" pitchFamily="2" charset="0"/>
            <a:cs typeface="Open Sans" pitchFamily="2" charset="0"/>
          </a:endParaRPr>
        </a:p>
      </dsp:txBody>
      <dsp:txXfrm>
        <a:off x="8026417" y="1961097"/>
        <a:ext cx="3352209" cy="1590084"/>
      </dsp:txXfrm>
    </dsp:sp>
    <dsp:sp modelId="{2722A7A1-062D-4E9C-979E-938C9E21EB91}">
      <dsp:nvSpPr>
        <dsp:cNvPr id="0" name=""/>
        <dsp:cNvSpPr/>
      </dsp:nvSpPr>
      <dsp:spPr>
        <a:xfrm>
          <a:off x="4333874" y="3749355"/>
          <a:ext cx="3524249" cy="17621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Open Sans" pitchFamily="2" charset="0"/>
              <a:ea typeface="Open Sans" pitchFamily="2" charset="0"/>
              <a:cs typeface="Open Sans" pitchFamily="2" charset="0"/>
            </a:rPr>
            <a:t>Foster relationships with patients through personal check-ins.</a:t>
          </a:r>
          <a:endParaRPr lang="en-US" sz="2200" kern="1200" dirty="0">
            <a:latin typeface="Open Sans" pitchFamily="2" charset="0"/>
            <a:ea typeface="Open Sans" pitchFamily="2" charset="0"/>
            <a:cs typeface="Open Sans" pitchFamily="2" charset="0"/>
          </a:endParaRPr>
        </a:p>
      </dsp:txBody>
      <dsp:txXfrm>
        <a:off x="4419894" y="3835375"/>
        <a:ext cx="3352209" cy="1590084"/>
      </dsp:txXfrm>
    </dsp:sp>
    <dsp:sp modelId="{1EF9AB24-0BD4-498E-9838-91BD18AAF134}">
      <dsp:nvSpPr>
        <dsp:cNvPr id="0" name=""/>
        <dsp:cNvSpPr/>
      </dsp:nvSpPr>
      <dsp:spPr>
        <a:xfrm>
          <a:off x="786690" y="1875077"/>
          <a:ext cx="3524249" cy="17621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Open Sans" pitchFamily="2" charset="0"/>
              <a:ea typeface="Open Sans" pitchFamily="2" charset="0"/>
              <a:cs typeface="Open Sans" pitchFamily="2" charset="0"/>
            </a:rPr>
            <a:t>Provide incentives for continued participation (e.g., dental hygiene kits, gift cards).</a:t>
          </a:r>
          <a:endParaRPr lang="en-US" sz="2200" kern="1200" dirty="0">
            <a:latin typeface="Open Sans" pitchFamily="2" charset="0"/>
            <a:ea typeface="Open Sans" pitchFamily="2" charset="0"/>
            <a:cs typeface="Open Sans" pitchFamily="2" charset="0"/>
          </a:endParaRPr>
        </a:p>
      </dsp:txBody>
      <dsp:txXfrm>
        <a:off x="872710" y="1961097"/>
        <a:ext cx="3352209" cy="1590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4567C-AAA5-4F63-8A35-85542EBC326E}">
      <dsp:nvSpPr>
        <dsp:cNvPr id="0" name=""/>
        <dsp:cNvSpPr/>
      </dsp:nvSpPr>
      <dsp:spPr>
        <a:xfrm>
          <a:off x="0" y="278135"/>
          <a:ext cx="11118849" cy="988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Quick polls</a:t>
          </a:r>
        </a:p>
      </dsp:txBody>
      <dsp:txXfrm>
        <a:off x="48262" y="326397"/>
        <a:ext cx="11022325" cy="892126"/>
      </dsp:txXfrm>
    </dsp:sp>
    <dsp:sp modelId="{665D6825-560A-4CBC-A78A-5C723C00A6D0}">
      <dsp:nvSpPr>
        <dsp:cNvPr id="0" name=""/>
        <dsp:cNvSpPr/>
      </dsp:nvSpPr>
      <dsp:spPr>
        <a:xfrm>
          <a:off x="0" y="1341665"/>
          <a:ext cx="11118849" cy="988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Utilizing existing practitioner relationships for trust-building </a:t>
          </a:r>
        </a:p>
      </dsp:txBody>
      <dsp:txXfrm>
        <a:off x="48262" y="1389927"/>
        <a:ext cx="11022325" cy="892126"/>
      </dsp:txXfrm>
    </dsp:sp>
    <dsp:sp modelId="{8B9C9954-5569-4D23-97A8-89E9E32A2F19}">
      <dsp:nvSpPr>
        <dsp:cNvPr id="0" name=""/>
        <dsp:cNvSpPr/>
      </dsp:nvSpPr>
      <dsp:spPr>
        <a:xfrm>
          <a:off x="0" y="2405196"/>
          <a:ext cx="11118849" cy="988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Tailoring recruitment materials, advertising in Network and Association newsletters, postal and electronic mailing</a:t>
          </a:r>
        </a:p>
      </dsp:txBody>
      <dsp:txXfrm>
        <a:off x="48262" y="2453458"/>
        <a:ext cx="11022325" cy="892126"/>
      </dsp:txXfrm>
    </dsp:sp>
    <dsp:sp modelId="{63FEF082-0836-4F0D-93A7-78A11F7C2226}">
      <dsp:nvSpPr>
        <dsp:cNvPr id="0" name=""/>
        <dsp:cNvSpPr/>
      </dsp:nvSpPr>
      <dsp:spPr>
        <a:xfrm>
          <a:off x="0" y="3468726"/>
          <a:ext cx="11118849" cy="988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Conducting informational outreach events such as hosting informational webinars, seminars, symposiums, and exhibit booths at conferences.</a:t>
          </a:r>
        </a:p>
      </dsp:txBody>
      <dsp:txXfrm>
        <a:off x="48262" y="3516988"/>
        <a:ext cx="11022325" cy="892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80A1D-8CBF-45E4-A057-1BA6A0BEA5B7}">
      <dsp:nvSpPr>
        <dsp:cNvPr id="0" name=""/>
        <dsp:cNvSpPr/>
      </dsp:nvSpPr>
      <dsp:spPr>
        <a:xfrm>
          <a:off x="0" y="1965"/>
          <a:ext cx="11119283" cy="9961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99C00C-19BC-424D-9DDB-FC303E853FB8}">
      <dsp:nvSpPr>
        <dsp:cNvPr id="0" name=""/>
        <dsp:cNvSpPr/>
      </dsp:nvSpPr>
      <dsp:spPr>
        <a:xfrm>
          <a:off x="301333" y="226097"/>
          <a:ext cx="547878" cy="5478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3AA702-F163-47C4-A283-0FEA68908535}">
      <dsp:nvSpPr>
        <dsp:cNvPr id="0" name=""/>
        <dsp:cNvSpPr/>
      </dsp:nvSpPr>
      <dsp:spPr>
        <a:xfrm>
          <a:off x="1150544" y="1965"/>
          <a:ext cx="9968738" cy="996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25" tIns="105425" rIns="105425" bIns="105425" numCol="1" spcCol="1270" anchor="ctr" anchorCtr="0">
          <a:noAutofit/>
        </a:bodyPr>
        <a:lstStyle/>
        <a:p>
          <a:pPr marL="0" lvl="0" indent="0" algn="l" defTabSz="933450">
            <a:lnSpc>
              <a:spcPct val="100000"/>
            </a:lnSpc>
            <a:spcBef>
              <a:spcPct val="0"/>
            </a:spcBef>
            <a:spcAft>
              <a:spcPct val="35000"/>
            </a:spcAft>
            <a:buNone/>
          </a:pPr>
          <a:r>
            <a:rPr lang="en-US" sz="2100" kern="1200" dirty="0"/>
            <a:t>Identify and address barriers like time constraints, competing priorities, or patient hesitancy.</a:t>
          </a:r>
        </a:p>
      </dsp:txBody>
      <dsp:txXfrm>
        <a:off x="1150544" y="1965"/>
        <a:ext cx="9968738" cy="996142"/>
      </dsp:txXfrm>
    </dsp:sp>
    <dsp:sp modelId="{4B324685-417D-4404-8D5A-B2EF5B8D0A53}">
      <dsp:nvSpPr>
        <dsp:cNvPr id="0" name=""/>
        <dsp:cNvSpPr/>
      </dsp:nvSpPr>
      <dsp:spPr>
        <a:xfrm>
          <a:off x="0" y="1247143"/>
          <a:ext cx="11119283" cy="9961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240469-7CCB-4B01-AEF9-FD6EBF298B25}">
      <dsp:nvSpPr>
        <dsp:cNvPr id="0" name=""/>
        <dsp:cNvSpPr/>
      </dsp:nvSpPr>
      <dsp:spPr>
        <a:xfrm>
          <a:off x="301333" y="1471275"/>
          <a:ext cx="547878" cy="5478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7FC2B3-20AB-4B04-BEB8-9B57719F21F9}">
      <dsp:nvSpPr>
        <dsp:cNvPr id="0" name=""/>
        <dsp:cNvSpPr/>
      </dsp:nvSpPr>
      <dsp:spPr>
        <a:xfrm>
          <a:off x="1150544" y="1247143"/>
          <a:ext cx="9968738" cy="996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25" tIns="105425" rIns="105425" bIns="105425" numCol="1" spcCol="1270" anchor="ctr" anchorCtr="0">
          <a:noAutofit/>
        </a:bodyPr>
        <a:lstStyle/>
        <a:p>
          <a:pPr marL="0" lvl="0" indent="0" algn="l" defTabSz="933450">
            <a:lnSpc>
              <a:spcPct val="100000"/>
            </a:lnSpc>
            <a:spcBef>
              <a:spcPct val="0"/>
            </a:spcBef>
            <a:spcAft>
              <a:spcPct val="35000"/>
            </a:spcAft>
            <a:buNone/>
          </a:pPr>
          <a:r>
            <a:rPr lang="en-US" sz="2100" kern="1200" dirty="0"/>
            <a:t>Use flexible scheduling and remote follow-ups to accommodate busy patients.</a:t>
          </a:r>
        </a:p>
      </dsp:txBody>
      <dsp:txXfrm>
        <a:off x="1150544" y="1247143"/>
        <a:ext cx="9968738" cy="996142"/>
      </dsp:txXfrm>
    </dsp:sp>
    <dsp:sp modelId="{C4DC20CE-8CA6-4D18-AC0D-E28CDEEEA622}">
      <dsp:nvSpPr>
        <dsp:cNvPr id="0" name=""/>
        <dsp:cNvSpPr/>
      </dsp:nvSpPr>
      <dsp:spPr>
        <a:xfrm>
          <a:off x="0" y="2492321"/>
          <a:ext cx="11119283" cy="9961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A34ABE-B00D-44C6-B714-B4A289F7B7FE}">
      <dsp:nvSpPr>
        <dsp:cNvPr id="0" name=""/>
        <dsp:cNvSpPr/>
      </dsp:nvSpPr>
      <dsp:spPr>
        <a:xfrm>
          <a:off x="301333" y="2716453"/>
          <a:ext cx="547878" cy="5478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37BD04-BED5-4C0C-8DFC-DD137D616CCF}">
      <dsp:nvSpPr>
        <dsp:cNvPr id="0" name=""/>
        <dsp:cNvSpPr/>
      </dsp:nvSpPr>
      <dsp:spPr>
        <a:xfrm>
          <a:off x="1150544" y="2492321"/>
          <a:ext cx="9968738" cy="996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25" tIns="105425" rIns="105425" bIns="105425" numCol="1" spcCol="1270" anchor="ctr" anchorCtr="0">
          <a:noAutofit/>
        </a:bodyPr>
        <a:lstStyle/>
        <a:p>
          <a:pPr marL="0" lvl="0" indent="0" algn="l" defTabSz="933450">
            <a:lnSpc>
              <a:spcPct val="100000"/>
            </a:lnSpc>
            <a:spcBef>
              <a:spcPct val="0"/>
            </a:spcBef>
            <a:spcAft>
              <a:spcPct val="35000"/>
            </a:spcAft>
            <a:buNone/>
          </a:pPr>
          <a:r>
            <a:rPr lang="en-US" sz="2100" kern="1200" dirty="0"/>
            <a:t>Personalize retention strategies by understanding patient motivations (health, financial, altruistic).</a:t>
          </a:r>
        </a:p>
      </dsp:txBody>
      <dsp:txXfrm>
        <a:off x="1150544" y="2492321"/>
        <a:ext cx="9968738" cy="996142"/>
      </dsp:txXfrm>
    </dsp:sp>
    <dsp:sp modelId="{3AC0C750-1581-4F43-B57D-B1B175F5ED82}">
      <dsp:nvSpPr>
        <dsp:cNvPr id="0" name=""/>
        <dsp:cNvSpPr/>
      </dsp:nvSpPr>
      <dsp:spPr>
        <a:xfrm>
          <a:off x="0" y="3737499"/>
          <a:ext cx="11119283" cy="9961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C806C-EE0E-4B95-AF23-A05E4C2C038E}">
      <dsp:nvSpPr>
        <dsp:cNvPr id="0" name=""/>
        <dsp:cNvSpPr/>
      </dsp:nvSpPr>
      <dsp:spPr>
        <a:xfrm>
          <a:off x="301333" y="3961632"/>
          <a:ext cx="547878" cy="5478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677E2B-3388-46BA-91C0-E9F11173173A}">
      <dsp:nvSpPr>
        <dsp:cNvPr id="0" name=""/>
        <dsp:cNvSpPr/>
      </dsp:nvSpPr>
      <dsp:spPr>
        <a:xfrm>
          <a:off x="1150544" y="3737499"/>
          <a:ext cx="9968738" cy="996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25" tIns="105425" rIns="105425" bIns="105425" numCol="1" spcCol="1270" anchor="ctr" anchorCtr="0">
          <a:noAutofit/>
        </a:bodyPr>
        <a:lstStyle/>
        <a:p>
          <a:pPr marL="0" lvl="0" indent="0" algn="l" defTabSz="933450">
            <a:lnSpc>
              <a:spcPct val="100000"/>
            </a:lnSpc>
            <a:spcBef>
              <a:spcPct val="0"/>
            </a:spcBef>
            <a:spcAft>
              <a:spcPct val="35000"/>
            </a:spcAft>
            <a:buNone/>
          </a:pPr>
          <a:r>
            <a:rPr lang="en-US" sz="2100" kern="1200" dirty="0"/>
            <a:t>Utilize favorable communication tools (bi-weekly phone calls, bi-weekly emails, text messaging, virtual meetings via zoom) to connect with practitioners personally</a:t>
          </a:r>
        </a:p>
      </dsp:txBody>
      <dsp:txXfrm>
        <a:off x="1150544" y="3737499"/>
        <a:ext cx="9968738" cy="99614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28D378-5CF0-DFFA-2655-4946450CB1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F040A7-10C3-FA89-FF09-56DF633EAD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B53BF0-E29B-460D-903D-810AADB5BF14}" type="datetimeFigureOut">
              <a:rPr lang="en-US" smtClean="0"/>
              <a:t>4/28/2025</a:t>
            </a:fld>
            <a:endParaRPr lang="en-US"/>
          </a:p>
        </p:txBody>
      </p:sp>
      <p:sp>
        <p:nvSpPr>
          <p:cNvPr id="4" name="Footer Placeholder 3">
            <a:extLst>
              <a:ext uri="{FF2B5EF4-FFF2-40B4-BE49-F238E27FC236}">
                <a16:creationId xmlns:a16="http://schemas.microsoft.com/office/drawing/2014/main" id="{37215689-D5C0-3E9E-5437-1C93FC04C4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63F2A48-04DE-039D-29EA-2C581C6601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F452F0-B98C-4AD3-BB72-C42306D6ADB9}" type="slidenum">
              <a:rPr lang="en-US" smtClean="0"/>
              <a:t>‹#›</a:t>
            </a:fld>
            <a:endParaRPr lang="en-US"/>
          </a:p>
        </p:txBody>
      </p:sp>
    </p:spTree>
    <p:extLst>
      <p:ext uri="{BB962C8B-B14F-4D97-AF65-F5344CB8AC3E}">
        <p14:creationId xmlns:p14="http://schemas.microsoft.com/office/powerpoint/2010/main" val="397697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FCE39-9BB9-034C-BC51-1CAC1FFFF70D}"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73BC25-3FB1-DB49-A9EA-7B459EB1AC77}" type="slidenum">
              <a:rPr lang="en-US" smtClean="0"/>
              <a:t>‹#›</a:t>
            </a:fld>
            <a:endParaRPr lang="en-US"/>
          </a:p>
        </p:txBody>
      </p:sp>
    </p:spTree>
    <p:extLst>
      <p:ext uri="{BB962C8B-B14F-4D97-AF65-F5344CB8AC3E}">
        <p14:creationId xmlns:p14="http://schemas.microsoft.com/office/powerpoint/2010/main" val="18611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1</a:t>
            </a:fld>
            <a:endParaRPr lang="en-US"/>
          </a:p>
        </p:txBody>
      </p:sp>
    </p:spTree>
    <p:extLst>
      <p:ext uri="{BB962C8B-B14F-4D97-AF65-F5344CB8AC3E}">
        <p14:creationId xmlns:p14="http://schemas.microsoft.com/office/powerpoint/2010/main" val="3373979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This slide highlights one of the most critical components of successful clinical research, patient retention. In one of our long-term dental studies, we kept nearly all of our participants engaged over time, with an impressive retention rate of 97%.</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For studies that used digital follow-ups, like management of dentine hypersensitivity (MDH), management of painful temporomandibular disorders (TMD), and predicting outcomes of root canal treatment (PREDICT), nearly all patients completed at least one online assessment, and a large majority completed every requested assessment.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Similarly, for studies that required in-person visits, like the cracked tooth registry (CTR) and factors for successful crowns (CROWNS), almost all patients showed up for at least one follow-up appointment, and many completed all three. </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These outcomes reflect the strength of our follow-up strategies and show how our efforts to build relationships and keep participants engaged really do pay off over the course of a study.</a:t>
            </a:r>
          </a:p>
        </p:txBody>
      </p:sp>
      <p:sp>
        <p:nvSpPr>
          <p:cNvPr id="4" name="Slide Number Placeholder 3"/>
          <p:cNvSpPr>
            <a:spLocks noGrp="1"/>
          </p:cNvSpPr>
          <p:nvPr>
            <p:ph type="sldNum" sz="quarter" idx="5"/>
          </p:nvPr>
        </p:nvSpPr>
        <p:spPr/>
        <p:txBody>
          <a:bodyPr/>
          <a:lstStyle/>
          <a:p>
            <a:fld id="{0573BC25-3FB1-DB49-A9EA-7B459EB1AC77}" type="slidenum">
              <a:rPr lang="en-US" smtClean="0"/>
              <a:t>10</a:t>
            </a:fld>
            <a:endParaRPr lang="en-US"/>
          </a:p>
        </p:txBody>
      </p:sp>
    </p:spTree>
    <p:extLst>
      <p:ext uri="{BB962C8B-B14F-4D97-AF65-F5344CB8AC3E}">
        <p14:creationId xmlns:p14="http://schemas.microsoft.com/office/powerpoint/2010/main" val="3213589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u="none" strike="noStrike" dirty="0">
                <a:solidFill>
                  <a:srgbClr val="000000"/>
                </a:solidFill>
                <a:effectLst/>
                <a:latin typeface="-webkit-standard"/>
              </a:rPr>
              <a:t>Overall, we retain patients by making participation convenient, aligning follow-ups with routine care, and staying in regular contact through reminders. Personal check-ins help build trust, while small incentives like hygiene kits or gift cards keep patients engaged and appreciated throughout the study.</a:t>
            </a:r>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11</a:t>
            </a:fld>
            <a:endParaRPr lang="en-US"/>
          </a:p>
        </p:txBody>
      </p:sp>
    </p:spTree>
    <p:extLst>
      <p:ext uri="{BB962C8B-B14F-4D97-AF65-F5344CB8AC3E}">
        <p14:creationId xmlns:p14="http://schemas.microsoft.com/office/powerpoint/2010/main" val="3119914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Now, let’s shift our focus to practitioner engagement strategies. </a:t>
            </a:r>
            <a:r>
              <a:rPr lang="en-US" b="0" i="0" u="none" strike="noStrike" dirty="0">
                <a:solidFill>
                  <a:srgbClr val="000000"/>
                </a:solidFill>
                <a:effectLst/>
                <a:latin typeface="-webkit-standard"/>
              </a:rPr>
              <a:t>Successful patient recruitment relies heavily on practitioner engagement and retention. Practitioners' </a:t>
            </a:r>
            <a:r>
              <a:rPr lang="en-US" b="0" i="0" u="none" strike="noStrike" dirty="0">
                <a:solidFill>
                  <a:srgbClr val="000000"/>
                </a:solidFill>
                <a:effectLst/>
              </a:rPr>
              <a:t>continued involvement is key to meeting enrollment goals and ensuring consistent study operations.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As highlighted on this slide, the National Dental PBRN has developed robust strategies to foster long-term practitioner commitment and support a collaborative research culture.</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We involve practitioners in every step of the process, from study design, protocol development, and data interpretation. To support implementation, we align study protocols with routine dental workflows and offer streamlined training through brief orientation videos, reference tools, and training sessions. Participation is further incentivized through free continuing education credits for human subjects training, study-specific modules, and network meetings and symposia attendance.</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Engagement is sustained through ongoing opportunities, such as co-authorship on study manuscripts, regional practitioner meetings, and digital touchpoints like webinars, videos and brief surveys through our newsletter, also called quick polls.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Lastly, we offer free Network membership to build a supportive, community-driven environment that promotes both practitioner retention and broader patient participation.</a:t>
            </a:r>
          </a:p>
        </p:txBody>
      </p:sp>
      <p:sp>
        <p:nvSpPr>
          <p:cNvPr id="4" name="Slide Number Placeholder 3"/>
          <p:cNvSpPr>
            <a:spLocks noGrp="1"/>
          </p:cNvSpPr>
          <p:nvPr>
            <p:ph type="sldNum" sz="quarter" idx="5"/>
          </p:nvPr>
        </p:nvSpPr>
        <p:spPr/>
        <p:txBody>
          <a:bodyPr/>
          <a:lstStyle/>
          <a:p>
            <a:fld id="{0573BC25-3FB1-DB49-A9EA-7B459EB1AC77}" type="slidenum">
              <a:rPr lang="en-US" smtClean="0"/>
              <a:t>12</a:t>
            </a:fld>
            <a:endParaRPr lang="en-US"/>
          </a:p>
        </p:txBody>
      </p:sp>
    </p:spTree>
    <p:extLst>
      <p:ext uri="{BB962C8B-B14F-4D97-AF65-F5344CB8AC3E}">
        <p14:creationId xmlns:p14="http://schemas.microsoft.com/office/powerpoint/2010/main" val="666192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Here are some key highlights of our practitioners’ engagement with CE opportunities through the Network:</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As shown on the slide, nearly 60% of practitioners earned CE credit—most commonly by watching educational videos, with others participating through clinical study trainings, annual meetings, national symposia, or webinars.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On the right side of the slide, you’ll see Network findings that show practitioners in large group practices tend to earn more CE credits than those in other settings. Additionally, 4% of practitioners have co-authored a Network presentation or publication. These contributors are more likely to be general dentists, members of large group practices, or graduates from before the year 2000.</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Together, these patterns show how ongoing CE opportunities and scholarly involvement strengthen both professional development and long-term engagement in the Network.</a:t>
            </a:r>
          </a:p>
        </p:txBody>
      </p:sp>
      <p:sp>
        <p:nvSpPr>
          <p:cNvPr id="4" name="Slide Number Placeholder 3"/>
          <p:cNvSpPr>
            <a:spLocks noGrp="1"/>
          </p:cNvSpPr>
          <p:nvPr>
            <p:ph type="sldNum" sz="quarter" idx="5"/>
          </p:nvPr>
        </p:nvSpPr>
        <p:spPr/>
        <p:txBody>
          <a:bodyPr/>
          <a:lstStyle/>
          <a:p>
            <a:fld id="{0573BC25-3FB1-DB49-A9EA-7B459EB1AC77}" type="slidenum">
              <a:rPr lang="en-US" smtClean="0"/>
              <a:t>13</a:t>
            </a:fld>
            <a:endParaRPr lang="en-US"/>
          </a:p>
        </p:txBody>
      </p:sp>
    </p:spTree>
    <p:extLst>
      <p:ext uri="{BB962C8B-B14F-4D97-AF65-F5344CB8AC3E}">
        <p14:creationId xmlns:p14="http://schemas.microsoft.com/office/powerpoint/2010/main" val="29705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D6238-AB7A-2FC7-B572-F7100A286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A3C99-3D75-C984-ED5E-6CDF223FE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6B164-E0F6-AF4C-4528-5E001E47B5FA}"/>
              </a:ext>
            </a:extLst>
          </p:cNvPr>
          <p:cNvSpPr>
            <a:spLocks noGrp="1"/>
          </p:cNvSpPr>
          <p:nvPr>
            <p:ph type="body" idx="1"/>
          </p:nvPr>
        </p:nvSpPr>
        <p:spPr/>
        <p:txBody>
          <a:bodyPr/>
          <a:lstStyle/>
          <a:p>
            <a:pPr algn="l">
              <a:buNone/>
            </a:pPr>
            <a:r>
              <a:rPr lang="en-US" b="0" i="0" u="none" strike="noStrike" dirty="0">
                <a:solidFill>
                  <a:srgbClr val="000000"/>
                </a:solidFill>
                <a:effectLst/>
              </a:rPr>
              <a:t>Practitioner retention is essential to the long-term success of our studies. This slide and the next show how sustained involvement leads to stronger outcomes.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We have some data to share with you. As you can see on the slide, 591 practitioners enrolled patients across five clinical studies in the National Dental PBRN. While most participated in one study, many engaged in two or more, showing long-term commitment. On average, each practitioner enrolled 21 patients. In the Factors for Successful CROWNS study, 82% enrolled 20 or more, highlighting strong engagement.</a:t>
            </a:r>
          </a:p>
          <a:p>
            <a:pPr algn="l">
              <a:buNone/>
            </a:pPr>
            <a:r>
              <a:rPr lang="en-US" b="0" i="0" u="none" strike="noStrike" dirty="0">
                <a:solidFill>
                  <a:srgbClr val="000000"/>
                </a:solidFill>
                <a:effectLst/>
              </a:rPr>
              <a:t>In the Cracked Tooth Registry (CTR) study, 93% of practitioners stayed active over three years.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Some of our findings show that patients treated in public, academic, or federal settings had higher follow-up rates than those seen in private practices. Patient characteristics also played a role. Older, female, more educated patients—and those seen by non-Hispanic White, Asian, or Hispanic practitioners—were more likely to complete digital follow-ups. These insights help us refine strategies to support both practitioner and patient retention.</a:t>
            </a:r>
          </a:p>
          <a:p>
            <a:endParaRPr lang="en-US" b="0" dirty="0"/>
          </a:p>
        </p:txBody>
      </p:sp>
      <p:sp>
        <p:nvSpPr>
          <p:cNvPr id="4" name="Slide Number Placeholder 3">
            <a:extLst>
              <a:ext uri="{FF2B5EF4-FFF2-40B4-BE49-F238E27FC236}">
                <a16:creationId xmlns:a16="http://schemas.microsoft.com/office/drawing/2014/main" id="{6E146911-8780-583C-DCFD-5A9F5978E3E7}"/>
              </a:ext>
            </a:extLst>
          </p:cNvPr>
          <p:cNvSpPr>
            <a:spLocks noGrp="1"/>
          </p:cNvSpPr>
          <p:nvPr>
            <p:ph type="sldNum" sz="quarter" idx="5"/>
          </p:nvPr>
        </p:nvSpPr>
        <p:spPr/>
        <p:txBody>
          <a:bodyPr/>
          <a:lstStyle/>
          <a:p>
            <a:fld id="{0573BC25-3FB1-DB49-A9EA-7B459EB1AC77}" type="slidenum">
              <a:rPr lang="en-US" smtClean="0"/>
              <a:t>14</a:t>
            </a:fld>
            <a:endParaRPr lang="en-US"/>
          </a:p>
        </p:txBody>
      </p:sp>
    </p:spTree>
    <p:extLst>
      <p:ext uri="{BB962C8B-B14F-4D97-AF65-F5344CB8AC3E}">
        <p14:creationId xmlns:p14="http://schemas.microsoft.com/office/powerpoint/2010/main" val="361851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endParaRPr lang="en-US" b="0" i="0" u="none" strike="noStrike" dirty="0">
              <a:solidFill>
                <a:srgbClr val="000000"/>
              </a:solidFill>
              <a:effectLst/>
            </a:endParaRP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This slide summarizes findings from 11 national dentist surveys conducted between 2014 and 2022.</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We saw a significant drop in participation over time—from 87% down to 25%—largely due to reduced recruitment intensity. The invitation method made a big difference: mailed paper surveys had much higher response rates than digital-only ones.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Wave-based invitations, where surveys were sent in stages, nearly doubled response rates compared to one-time mass mailings.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Longer survey durations also improved participation, and general dentists were more likely to respond than specialists.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Overall, these findings show that recruitment strategies—especially using mailed materials and staggered outreach—play a major role in boosting participation and improving survey quality.</a:t>
            </a:r>
          </a:p>
        </p:txBody>
      </p:sp>
      <p:sp>
        <p:nvSpPr>
          <p:cNvPr id="4" name="Slide Number Placeholder 3"/>
          <p:cNvSpPr>
            <a:spLocks noGrp="1"/>
          </p:cNvSpPr>
          <p:nvPr>
            <p:ph type="sldNum" sz="quarter" idx="5"/>
          </p:nvPr>
        </p:nvSpPr>
        <p:spPr/>
        <p:txBody>
          <a:bodyPr/>
          <a:lstStyle/>
          <a:p>
            <a:fld id="{0573BC25-3FB1-DB49-A9EA-7B459EB1AC77}" type="slidenum">
              <a:rPr lang="en-US" smtClean="0"/>
              <a:t>15</a:t>
            </a:fld>
            <a:endParaRPr lang="en-US"/>
          </a:p>
        </p:txBody>
      </p:sp>
    </p:spTree>
    <p:extLst>
      <p:ext uri="{BB962C8B-B14F-4D97-AF65-F5344CB8AC3E}">
        <p14:creationId xmlns:p14="http://schemas.microsoft.com/office/powerpoint/2010/main" val="1236154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Let’s now turn our attention to the processes that play an important role in recruitment and retention, specifically study enrollment and documentation. This includes key elements such as informed consent, HIPAA, confidentiality, and best practices that support patient-centered research.</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In our consent process, we focus on clear communication by simplifying complex language and adapting materials for different literacy levels. These conversations are held in private, comfortable settings to encourage openness and trust.</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 also use visual aids to help explain the study’s purpose, what participation involves, and the potential benefits. Most importantly, we give patients plenty of time to ask questions and carefully consider their decision to participate.</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These thoughtful, respectful practices are essential to building trust, ensuring compliance, and supporting long-term engagement</a:t>
            </a:r>
          </a:p>
        </p:txBody>
      </p:sp>
      <p:sp>
        <p:nvSpPr>
          <p:cNvPr id="4" name="Slide Number Placeholder 3"/>
          <p:cNvSpPr>
            <a:spLocks noGrp="1"/>
          </p:cNvSpPr>
          <p:nvPr>
            <p:ph type="sldNum" sz="quarter" idx="5"/>
          </p:nvPr>
        </p:nvSpPr>
        <p:spPr/>
        <p:txBody>
          <a:bodyPr/>
          <a:lstStyle/>
          <a:p>
            <a:fld id="{0573BC25-3FB1-DB49-A9EA-7B459EB1AC77}" type="slidenum">
              <a:rPr lang="en-US" smtClean="0"/>
              <a:t>16</a:t>
            </a:fld>
            <a:endParaRPr lang="en-US"/>
          </a:p>
        </p:txBody>
      </p:sp>
    </p:spTree>
    <p:extLst>
      <p:ext uri="{BB962C8B-B14F-4D97-AF65-F5344CB8AC3E}">
        <p14:creationId xmlns:p14="http://schemas.microsoft.com/office/powerpoint/2010/main" val="1898777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To build trust and ease patient concerns, practitioners rely on their established relationships to engage patients in open, transparent conversations. This approach helps ensure patients feel fully informed and supported throughout their participation.</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When discussing experimental treatments, practitioners clearly explain how the new intervention differs from standard care, helping patients understand what to expect.</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We further reassure them by outlining our comprehensive safety protocols and addressing common concerns such as pain, recovery time, and long-term outcomes.</a:t>
            </a:r>
          </a:p>
          <a:p>
            <a:pPr marL="171450" indent="-171450">
              <a:buFont typeface="Arial" panose="020B0604020202020204" pitchFamily="34" charset="0"/>
              <a:buChar char="•"/>
            </a:pPr>
            <a:endParaRPr lang="en-US" b="0" i="0" u="none" strike="noStrike" dirty="0">
              <a:solidFill>
                <a:srgbClr val="000000"/>
              </a:solidFill>
              <a:effectLst/>
              <a:latin typeface="-webkit-standard"/>
            </a:endParaRPr>
          </a:p>
        </p:txBody>
      </p:sp>
      <p:sp>
        <p:nvSpPr>
          <p:cNvPr id="4" name="Slide Number Placeholder 3"/>
          <p:cNvSpPr>
            <a:spLocks noGrp="1"/>
          </p:cNvSpPr>
          <p:nvPr>
            <p:ph type="sldNum" sz="quarter" idx="5"/>
          </p:nvPr>
        </p:nvSpPr>
        <p:spPr/>
        <p:txBody>
          <a:bodyPr/>
          <a:lstStyle/>
          <a:p>
            <a:fld id="{0573BC25-3FB1-DB49-A9EA-7B459EB1AC77}" type="slidenum">
              <a:rPr lang="en-US" smtClean="0"/>
              <a:t>17</a:t>
            </a:fld>
            <a:endParaRPr lang="en-US"/>
          </a:p>
        </p:txBody>
      </p:sp>
    </p:spTree>
    <p:extLst>
      <p:ext uri="{BB962C8B-B14F-4D97-AF65-F5344CB8AC3E}">
        <p14:creationId xmlns:p14="http://schemas.microsoft.com/office/powerpoint/2010/main" val="2552665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Some of our clinical studies involve dental </a:t>
            </a:r>
            <a:r>
              <a:rPr lang="en-US" b="0" i="0" u="none" strike="noStrike" dirty="0" err="1">
                <a:solidFill>
                  <a:srgbClr val="000000"/>
                </a:solidFill>
                <a:effectLst/>
              </a:rPr>
              <a:t>materails</a:t>
            </a:r>
            <a:r>
              <a:rPr lang="en-US" b="0" i="0" u="none" strike="noStrike" dirty="0">
                <a:solidFill>
                  <a:srgbClr val="000000"/>
                </a:solidFill>
                <a:effectLst/>
              </a:rPr>
              <a:t> and commonly prescribed drugs, such as antibiotics used in standard dental care. We ensure patients understand that all treatments follow strict safety protocols.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We use simple language and visuals to explain how the drug or dental material compares to standard care—highlighting potential benefits like improved durability or healing, along with possible risks.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Safety is monitored through routine follow-ups, oversight by trained dental professionals, and an independent board set up by NIDCR that can pause the study if concerns arise.</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Patients also receive one-on-one support and clear information sheets. All studies are conducted under rigorous ethical standards, led by experienced dental experts, ensuring patient trust and safety remain our highest priorities.</a:t>
            </a:r>
          </a:p>
          <a:p>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18</a:t>
            </a:fld>
            <a:endParaRPr lang="en-US"/>
          </a:p>
        </p:txBody>
      </p:sp>
    </p:spTree>
    <p:extLst>
      <p:ext uri="{BB962C8B-B14F-4D97-AF65-F5344CB8AC3E}">
        <p14:creationId xmlns:p14="http://schemas.microsoft.com/office/powerpoint/2010/main" val="3675379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u="none" strike="noStrike" dirty="0">
                <a:solidFill>
                  <a:srgbClr val="000000"/>
                </a:solidFill>
                <a:effectLst/>
                <a:latin typeface="-webkit-standard"/>
              </a:rPr>
              <a:t>In our studies, we prioritize data security and confidentiality by strictly adhering to HIPAA and the National Dental PBRN data management protocols, ensuring that we use secure data storage and limit access to maintain patient privacy. </a:t>
            </a:r>
          </a:p>
          <a:p>
            <a:pPr marL="171450" indent="-171450">
              <a:buFont typeface="Arial" panose="020B0604020202020204" pitchFamily="34" charset="0"/>
              <a:buChar char="•"/>
            </a:pPr>
            <a:endParaRPr lang="en-US" b="0" i="0" u="none" strike="noStrike" dirty="0">
              <a:solidFill>
                <a:srgbClr val="000000"/>
              </a:solidFill>
              <a:effectLst/>
              <a:latin typeface="-webkit-standard"/>
            </a:endParaRPr>
          </a:p>
          <a:p>
            <a:pPr marL="171450" indent="-171450">
              <a:buFont typeface="Arial" panose="020B0604020202020204" pitchFamily="34" charset="0"/>
              <a:buChar char="•"/>
            </a:pPr>
            <a:r>
              <a:rPr lang="en-US" b="0" i="0" u="none" strike="noStrike" dirty="0">
                <a:solidFill>
                  <a:srgbClr val="000000"/>
                </a:solidFill>
                <a:effectLst/>
                <a:latin typeface="-webkit-standard"/>
              </a:rPr>
              <a:t>At the same time, we are committed to continuous quality improvement, regularly monitoring recruitment metrics, gathering feedback from both patients and practitioners, and adapting our recruitment strategies based on the data and input we receive.</a:t>
            </a:r>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19</a:t>
            </a:fld>
            <a:endParaRPr lang="en-US"/>
          </a:p>
        </p:txBody>
      </p:sp>
    </p:spTree>
    <p:extLst>
      <p:ext uri="{BB962C8B-B14F-4D97-AF65-F5344CB8AC3E}">
        <p14:creationId xmlns:p14="http://schemas.microsoft.com/office/powerpoint/2010/main" val="285850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defTabSz="914354">
              <a:spcBef>
                <a:spcPts val="1000"/>
              </a:spcBef>
              <a:buClr>
                <a:srgbClr val="D31145"/>
              </a:buClr>
              <a:buFont typeface="Arial" panose="020B0604020202020204" pitchFamily="34" charset="0"/>
              <a:buChar char="•"/>
            </a:pPr>
            <a:endParaRPr lang="en-US" b="0" i="0" u="none" strike="noStrike" dirty="0">
              <a:solidFill>
                <a:srgbClr val="000000"/>
              </a:solidFill>
              <a:effectLst/>
              <a:latin typeface="-webkit-standard"/>
            </a:endParaRPr>
          </a:p>
          <a:p>
            <a:pPr marL="342900" indent="-342900" defTabSz="914354">
              <a:spcBef>
                <a:spcPts val="1000"/>
              </a:spcBef>
              <a:buClr>
                <a:srgbClr val="D31145"/>
              </a:buClr>
              <a:buFont typeface="Arial" panose="020B0604020202020204" pitchFamily="34" charset="0"/>
              <a:buChar char="•"/>
            </a:pPr>
            <a:r>
              <a:rPr lang="en-US" b="0" i="0" u="none" strike="noStrike" dirty="0">
                <a:solidFill>
                  <a:srgbClr val="000000"/>
                </a:solidFill>
                <a:effectLst/>
                <a:latin typeface="-webkit-standard"/>
              </a:rPr>
              <a:t>Welcome, everyone, to our session on recruitment and retention in dental PBRNs. </a:t>
            </a:r>
          </a:p>
          <a:p>
            <a:pPr marL="342900" indent="-342900" defTabSz="914354">
              <a:spcBef>
                <a:spcPts val="1000"/>
              </a:spcBef>
              <a:buClr>
                <a:srgbClr val="D31145"/>
              </a:buClr>
              <a:buFont typeface="Arial" panose="020B0604020202020204" pitchFamily="34" charset="0"/>
              <a:buChar char="•"/>
            </a:pPr>
            <a:endParaRPr lang="en-US" b="0" i="0" u="none" strike="noStrike" dirty="0">
              <a:solidFill>
                <a:srgbClr val="000000"/>
              </a:solidFill>
              <a:effectLst/>
              <a:latin typeface="-webkit-standard"/>
            </a:endParaRPr>
          </a:p>
          <a:p>
            <a:pPr marL="342900" indent="-342900" defTabSz="914354">
              <a:spcBef>
                <a:spcPts val="1000"/>
              </a:spcBef>
              <a:buClr>
                <a:srgbClr val="D31145"/>
              </a:buClr>
              <a:buFont typeface="Arial" panose="020B0604020202020204" pitchFamily="34" charset="0"/>
              <a:buChar char="•"/>
            </a:pPr>
            <a:r>
              <a:rPr lang="en-US" b="0" i="0" u="none" strike="noStrike" dirty="0">
                <a:solidFill>
                  <a:srgbClr val="000000"/>
                </a:solidFill>
                <a:effectLst/>
                <a:latin typeface="-webkit-standard"/>
              </a:rPr>
              <a:t>Today, we'll provide an overview of the key challenges in recruiting and retaining dental patients for research while highlighting the unique environment of dental Practice-Based Research Networks. </a:t>
            </a:r>
          </a:p>
          <a:p>
            <a:pPr marL="342900" indent="-342900" defTabSz="914354">
              <a:spcBef>
                <a:spcPts val="1000"/>
              </a:spcBef>
              <a:buClr>
                <a:srgbClr val="D31145"/>
              </a:buClr>
              <a:buFont typeface="Arial" panose="020B0604020202020204" pitchFamily="34" charset="0"/>
              <a:buChar char="•"/>
            </a:pPr>
            <a:endParaRPr lang="en-US" b="0" i="0" u="none" strike="noStrike" dirty="0">
              <a:solidFill>
                <a:srgbClr val="000000"/>
              </a:solidFill>
              <a:effectLst/>
              <a:latin typeface="-webkit-standard"/>
            </a:endParaRPr>
          </a:p>
          <a:p>
            <a:pPr marL="342900" indent="-342900" defTabSz="914354">
              <a:spcBef>
                <a:spcPts val="1000"/>
              </a:spcBef>
              <a:buClr>
                <a:srgbClr val="D31145"/>
              </a:buClr>
              <a:buFont typeface="Arial" panose="020B0604020202020204" pitchFamily="34" charset="0"/>
              <a:buChar char="•"/>
            </a:pPr>
            <a:r>
              <a:rPr lang="en-US" b="0" i="0" u="none" strike="noStrike" dirty="0">
                <a:solidFill>
                  <a:srgbClr val="000000"/>
                </a:solidFill>
                <a:effectLst/>
                <a:latin typeface="-webkit-standard"/>
              </a:rPr>
              <a:t>By understanding these challenges, we can appreciate how successful recruitment and retention are critical for conducting impactful oral health research that ultimately improves patient care and advances our field.</a:t>
            </a:r>
          </a:p>
          <a:p>
            <a:pPr marL="342900" indent="-342900" defTabSz="914354">
              <a:spcBef>
                <a:spcPts val="1000"/>
              </a:spcBef>
              <a:buClr>
                <a:srgbClr val="D31145"/>
              </a:buClr>
              <a:buFont typeface="Arial" panose="020B0604020202020204" pitchFamily="34" charset="0"/>
              <a:buChar char="•"/>
            </a:pPr>
            <a:endParaRPr lang="en-US" b="0" i="0" u="none" strike="noStrike" dirty="0">
              <a:solidFill>
                <a:srgbClr val="000000"/>
              </a:solidFill>
              <a:effectLst/>
              <a:latin typeface="-webkit-standard"/>
            </a:endParaRPr>
          </a:p>
          <a:p>
            <a:pPr marL="342900" indent="-342900" defTabSz="914354">
              <a:spcBef>
                <a:spcPts val="1000"/>
              </a:spcBef>
              <a:buClr>
                <a:srgbClr val="D31145"/>
              </a:buClr>
              <a:buFont typeface="Arial" panose="020B0604020202020204" pitchFamily="34" charset="0"/>
              <a:buChar char="•"/>
            </a:pPr>
            <a:r>
              <a:rPr lang="en-US" b="0" i="0" u="none" strike="noStrike" dirty="0">
                <a:solidFill>
                  <a:srgbClr val="000000"/>
                </a:solidFill>
                <a:effectLst/>
                <a:latin typeface="-webkit-standard"/>
              </a:rPr>
              <a:t>The National Dental PBRN has been funded since 2005, completing three funding cycles with 55 studies completed and 3 currently ongoing.</a:t>
            </a:r>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2</a:t>
            </a:fld>
            <a:endParaRPr lang="en-US"/>
          </a:p>
        </p:txBody>
      </p:sp>
    </p:spTree>
    <p:extLst>
      <p:ext uri="{BB962C8B-B14F-4D97-AF65-F5344CB8AC3E}">
        <p14:creationId xmlns:p14="http://schemas.microsoft.com/office/powerpoint/2010/main" val="501204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As noted earlier, we apply these best practices across our studies, so I’ll just highlight a few key points.</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 align research with routine dental visits to ease participation, using targeted recruitment materials and real-time patient identification. Communication is patient-centered, supported by trained staff and clear consent procedures. </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 offer appropriate incentives, schedule follow-ups alongside dental care, and use reminders to boost retention. All data is managed securely, and we continuously refine our approach based on feedback and performance.</a:t>
            </a:r>
          </a:p>
          <a:p>
            <a:pPr algn="l">
              <a:buNone/>
            </a:pPr>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0573BC25-3FB1-DB49-A9EA-7B459EB1AC77}" type="slidenum">
              <a:rPr lang="en-US" smtClean="0"/>
              <a:t>20</a:t>
            </a:fld>
            <a:endParaRPr lang="en-US"/>
          </a:p>
        </p:txBody>
      </p:sp>
    </p:spTree>
    <p:extLst>
      <p:ext uri="{BB962C8B-B14F-4D97-AF65-F5344CB8AC3E}">
        <p14:creationId xmlns:p14="http://schemas.microsoft.com/office/powerpoint/2010/main" val="158519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Let me share a few key lessons from working with a hard-to-recruit population. We found that pre-screening patients and sending consent forms ahead of time helped speed up enrollment.</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Tracking enrollment with simple logs made it easier to spot and fix any issues. To boost awareness, we used eye-catching flyers in clinics and trained both staff and dentists together to make sure everyone was on the same page.</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When a practice didn’t have enough eligible patients, we expanded recruitment by bringing in new practices and targeting specific zip codes where more potential </a:t>
            </a:r>
            <a:r>
              <a:rPr lang="en-US" b="0" i="0" u="none" strike="noStrike" dirty="0" err="1">
                <a:solidFill>
                  <a:srgbClr val="000000"/>
                </a:solidFill>
                <a:effectLst/>
              </a:rPr>
              <a:t>pateints</a:t>
            </a:r>
            <a:r>
              <a:rPr lang="en-US" b="0" i="0" u="none" strike="noStrike" dirty="0">
                <a:solidFill>
                  <a:srgbClr val="000000"/>
                </a:solidFill>
                <a:effectLst/>
              </a:rPr>
              <a:t> might live.</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Most importantly, regular communication through newsletters and emails and strong coordinator-practitioner relationships kept everything running smoothly</a:t>
            </a:r>
          </a:p>
        </p:txBody>
      </p:sp>
      <p:sp>
        <p:nvSpPr>
          <p:cNvPr id="4" name="Slide Number Placeholder 3"/>
          <p:cNvSpPr>
            <a:spLocks noGrp="1"/>
          </p:cNvSpPr>
          <p:nvPr>
            <p:ph type="sldNum" sz="quarter" idx="5"/>
          </p:nvPr>
        </p:nvSpPr>
        <p:spPr/>
        <p:txBody>
          <a:bodyPr/>
          <a:lstStyle/>
          <a:p>
            <a:fld id="{0573BC25-3FB1-DB49-A9EA-7B459EB1AC77}" type="slidenum">
              <a:rPr lang="en-US" smtClean="0"/>
              <a:t>21</a:t>
            </a:fld>
            <a:endParaRPr lang="en-US"/>
          </a:p>
        </p:txBody>
      </p:sp>
    </p:spTree>
    <p:extLst>
      <p:ext uri="{BB962C8B-B14F-4D97-AF65-F5344CB8AC3E}">
        <p14:creationId xmlns:p14="http://schemas.microsoft.com/office/powerpoint/2010/main" val="3626866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We recognize that recruitment challenges are common, but instead of reinventing the wheel, we continue to build on strategies that have worked, while refining them for even better results.</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For example, we’ll keep using short surveys through news letters to gauge interest and identify potential participants early on. Trust remains key, so we continue to rely on strong practitioner relationships to boost credibility and encourage participation.</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We’re also enhancing how we tailor and distribute recruitment materials, placing them in professional networks, association newsletters, and using both postal and electronic mail to broaden our reach.</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Finally, outreach events like webinars, seminars, and conference booths remain a cornerstone of our efforts to inform and engage new participants.</a:t>
            </a:r>
          </a:p>
          <a:p>
            <a:pPr algn="l"/>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0573BC25-3FB1-DB49-A9EA-7B459EB1AC77}" type="slidenum">
              <a:rPr lang="en-US" smtClean="0"/>
              <a:t>22</a:t>
            </a:fld>
            <a:endParaRPr lang="en-US"/>
          </a:p>
        </p:txBody>
      </p:sp>
    </p:spTree>
    <p:extLst>
      <p:ext uri="{BB962C8B-B14F-4D97-AF65-F5344CB8AC3E}">
        <p14:creationId xmlns:p14="http://schemas.microsoft.com/office/powerpoint/2010/main" val="528324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Just like recruitment, retention is key to a study’s success and we’re committed to improving it by continuing strategies that work and refining them as we go.</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 start by recognizing common barriers like time constraints, competing demands, or uncertainty about participation. To address these, we offer flexible scheduling, remote follow-up options, and personalized engagement based on what motivates each participant whether it's better health, incentives, or simply the desire to contribute.</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Regular, clear communication also plays a big role. We stay in touch through phone calls, texts, emails, or virtual check-ins to maintain strong connections and keep participants engaged.</a:t>
            </a:r>
          </a:p>
          <a:p>
            <a:pPr algn="l"/>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By strengthening what works and tailoring our approach, we can build lasting participation and set our studies up for long-term success.</a:t>
            </a:r>
          </a:p>
        </p:txBody>
      </p:sp>
      <p:sp>
        <p:nvSpPr>
          <p:cNvPr id="4" name="Slide Number Placeholder 3"/>
          <p:cNvSpPr>
            <a:spLocks noGrp="1"/>
          </p:cNvSpPr>
          <p:nvPr>
            <p:ph type="sldNum" sz="quarter" idx="5"/>
          </p:nvPr>
        </p:nvSpPr>
        <p:spPr/>
        <p:txBody>
          <a:bodyPr/>
          <a:lstStyle/>
          <a:p>
            <a:fld id="{0573BC25-3FB1-DB49-A9EA-7B459EB1AC77}" type="slidenum">
              <a:rPr lang="en-US" smtClean="0"/>
              <a:t>23</a:t>
            </a:fld>
            <a:endParaRPr lang="en-US"/>
          </a:p>
        </p:txBody>
      </p:sp>
    </p:spTree>
    <p:extLst>
      <p:ext uri="{BB962C8B-B14F-4D97-AF65-F5344CB8AC3E}">
        <p14:creationId xmlns:p14="http://schemas.microsoft.com/office/powerpoint/2010/main" val="3092235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u="none" strike="noStrike" dirty="0">
                <a:solidFill>
                  <a:srgbClr val="000000"/>
                </a:solidFill>
                <a:effectLst/>
                <a:latin typeface="-webkit-standard"/>
              </a:rPr>
              <a:t>As we conclude, let’s highlight the key takeaways. </a:t>
            </a:r>
          </a:p>
          <a:p>
            <a:pPr marL="171450" indent="-171450">
              <a:buFont typeface="Arial" panose="020B0604020202020204" pitchFamily="34" charset="0"/>
              <a:buChar char="•"/>
            </a:pPr>
            <a:endParaRPr lang="en-US" b="0" i="0" u="none" strike="noStrike" dirty="0">
              <a:solidFill>
                <a:srgbClr val="000000"/>
              </a:solidFill>
              <a:effectLst/>
              <a:latin typeface="-webkit-standard"/>
            </a:endParaRPr>
          </a:p>
          <a:p>
            <a:pPr marL="171450" indent="-171450">
              <a:buFont typeface="Arial" panose="020B0604020202020204" pitchFamily="34" charset="0"/>
              <a:buChar char="•"/>
            </a:pPr>
            <a:r>
              <a:rPr lang="en-US" b="0" i="0" u="none" strike="noStrike" dirty="0">
                <a:solidFill>
                  <a:srgbClr val="000000"/>
                </a:solidFill>
                <a:effectLst/>
                <a:latin typeface="-webkit-standard"/>
              </a:rPr>
              <a:t>First, patient-centered recruitment and consent processes are essential to building trust and ensuring participation. </a:t>
            </a:r>
          </a:p>
          <a:p>
            <a:pPr marL="171450" indent="-171450">
              <a:buFont typeface="Arial" panose="020B0604020202020204" pitchFamily="34" charset="0"/>
              <a:buChar char="•"/>
            </a:pPr>
            <a:endParaRPr lang="en-US" b="0" i="0" u="none" strike="noStrike" dirty="0">
              <a:solidFill>
                <a:srgbClr val="000000"/>
              </a:solidFill>
              <a:effectLst/>
              <a:latin typeface="-webkit-standard"/>
            </a:endParaRPr>
          </a:p>
          <a:p>
            <a:pPr marL="171450" indent="-171450">
              <a:buFont typeface="Arial" panose="020B0604020202020204" pitchFamily="34" charset="0"/>
              <a:buChar char="•"/>
            </a:pPr>
            <a:r>
              <a:rPr lang="en-US" b="0" i="0" u="none" strike="noStrike" dirty="0">
                <a:solidFill>
                  <a:srgbClr val="000000"/>
                </a:solidFill>
                <a:effectLst/>
                <a:latin typeface="-webkit-standard"/>
              </a:rPr>
              <a:t>Addressing patient concerns proactively, especially for experimental treatments, can significantly improve retention. </a:t>
            </a:r>
          </a:p>
          <a:p>
            <a:pPr marL="171450" indent="-171450">
              <a:buFont typeface="Arial" panose="020B0604020202020204" pitchFamily="34" charset="0"/>
              <a:buChar char="•"/>
            </a:pPr>
            <a:endParaRPr lang="en-US" b="0" i="0" u="none" strike="noStrike" dirty="0">
              <a:solidFill>
                <a:srgbClr val="000000"/>
              </a:solidFill>
              <a:effectLst/>
              <a:latin typeface="-webkit-standard"/>
            </a:endParaRPr>
          </a:p>
          <a:p>
            <a:pPr marL="171450" indent="-171450">
              <a:buFont typeface="Arial" panose="020B0604020202020204" pitchFamily="34" charset="0"/>
              <a:buChar char="•"/>
            </a:pPr>
            <a:r>
              <a:rPr lang="en-US" b="0" i="0" u="none" strike="noStrike" dirty="0">
                <a:solidFill>
                  <a:srgbClr val="000000"/>
                </a:solidFill>
                <a:effectLst/>
                <a:latin typeface="-webkit-standard"/>
              </a:rPr>
              <a:t>Collaboration with dental practitioners strengthens recruitment efforts and fosters sustained engagement. </a:t>
            </a:r>
          </a:p>
          <a:p>
            <a:pPr marL="171450" indent="-171450">
              <a:buFont typeface="Arial" panose="020B0604020202020204" pitchFamily="34" charset="0"/>
              <a:buChar char="•"/>
            </a:pPr>
            <a:endParaRPr lang="en-US" b="0" i="0" u="none" strike="noStrike" dirty="0">
              <a:solidFill>
                <a:srgbClr val="000000"/>
              </a:solidFill>
              <a:effectLst/>
              <a:latin typeface="-webkit-standard"/>
            </a:endParaRPr>
          </a:p>
          <a:p>
            <a:pPr marL="171450" indent="-171450">
              <a:buFont typeface="Arial" panose="020B0604020202020204" pitchFamily="34" charset="0"/>
              <a:buChar char="•"/>
            </a:pPr>
            <a:r>
              <a:rPr lang="en-US" b="0" i="0" u="none" strike="noStrike" dirty="0">
                <a:solidFill>
                  <a:srgbClr val="000000"/>
                </a:solidFill>
                <a:effectLst/>
                <a:latin typeface="-webkit-standard"/>
              </a:rPr>
              <a:t>Lastly, successful long-term follow-up demands ongoing planning and active communication with participants. By integrating these strategies, we can enhance recruitment, retention, and overall study outcomes.</a:t>
            </a:r>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24</a:t>
            </a:fld>
            <a:endParaRPr lang="en-US"/>
          </a:p>
        </p:txBody>
      </p:sp>
    </p:spTree>
    <p:extLst>
      <p:ext uri="{BB962C8B-B14F-4D97-AF65-F5344CB8AC3E}">
        <p14:creationId xmlns:p14="http://schemas.microsoft.com/office/powerpoint/2010/main" val="2933071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25</a:t>
            </a:fld>
            <a:endParaRPr lang="en-US"/>
          </a:p>
        </p:txBody>
      </p:sp>
    </p:spTree>
    <p:extLst>
      <p:ext uri="{BB962C8B-B14F-4D97-AF65-F5344CB8AC3E}">
        <p14:creationId xmlns:p14="http://schemas.microsoft.com/office/powerpoint/2010/main" val="147545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D26D6-6E4B-4834-AAA1-3E96CED7A461}" type="slidenum">
              <a:rPr lang="en-US" smtClean="0"/>
              <a:t>28</a:t>
            </a:fld>
            <a:endParaRPr lang="en-US"/>
          </a:p>
        </p:txBody>
      </p:sp>
    </p:spTree>
    <p:extLst>
      <p:ext uri="{BB962C8B-B14F-4D97-AF65-F5344CB8AC3E}">
        <p14:creationId xmlns:p14="http://schemas.microsoft.com/office/powerpoint/2010/main" val="9337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u="none" strike="noStrike" dirty="0">
                <a:solidFill>
                  <a:srgbClr val="000000"/>
                </a:solidFill>
                <a:effectLst/>
                <a:latin typeface="-webkit-standard"/>
              </a:rPr>
              <a:t>I'm excited to share some key strategies that have driven our recruitment success in the National Dental PBRN. This overview is based on an analysis of five clinical studies conducted during the 2012–2020 funding cycle.</a:t>
            </a:r>
          </a:p>
          <a:p>
            <a:pPr marL="171450" indent="-171450">
              <a:buFont typeface="Arial" panose="020B0604020202020204" pitchFamily="34" charset="0"/>
              <a:buChar char="•"/>
            </a:pPr>
            <a:endParaRPr lang="en-US" dirty="0">
              <a:effectLst/>
              <a:latin typeface="Helvetica" pitchFamily="2" charset="0"/>
            </a:endParaRPr>
          </a:p>
          <a:p>
            <a:pPr marL="171450" indent="-171450">
              <a:buFont typeface="Arial" panose="020B0604020202020204" pitchFamily="34" charset="0"/>
              <a:buChar char="•"/>
            </a:pPr>
            <a:r>
              <a:rPr lang="en-US" dirty="0">
                <a:effectLst/>
                <a:latin typeface="Helvetica" pitchFamily="2" charset="0"/>
              </a:rPr>
              <a:t>Let’s begin by reviewing this table, which outlines our core recruitment metrics and provides an overview of the five studies and their acronyms that we’ll reference throughout the presentation.</a:t>
            </a:r>
          </a:p>
          <a:p>
            <a:pPr>
              <a:buNone/>
            </a:pPr>
            <a:endParaRPr lang="en-US" dirty="0">
              <a:effectLst/>
              <a:latin typeface="Helvetica" pitchFamily="2" charset="0"/>
            </a:endParaRPr>
          </a:p>
          <a:p>
            <a:pPr marL="171450" indent="-171450">
              <a:buFont typeface="Arial" panose="020B0604020202020204" pitchFamily="34" charset="0"/>
              <a:buChar char="•"/>
            </a:pPr>
            <a:r>
              <a:rPr lang="en-US" dirty="0">
                <a:effectLst/>
                <a:latin typeface="Helvetica" pitchFamily="2" charset="0"/>
              </a:rPr>
              <a:t>As we move forward, I’ll break down the main strategies we’ve implemented—each one has played a critical role in engaging patients and supporting study enrollment. These include: Visual Recruitment Tools, Compelling Incentives, Targeted Patient Identification, Personalized Patient Engagement, A Unified Team Approach, and Effective Follow-Up Strategies.</a:t>
            </a:r>
          </a:p>
          <a:p>
            <a:pPr>
              <a:buNone/>
            </a:pPr>
            <a:endParaRPr lang="en-US" dirty="0">
              <a:effectLst/>
              <a:latin typeface="Helvetica" pitchFamily="2" charset="0"/>
            </a:endParaRPr>
          </a:p>
          <a:p>
            <a:pPr marL="171450" indent="-171450">
              <a:buFont typeface="Arial" panose="020B0604020202020204" pitchFamily="34" charset="0"/>
              <a:buChar char="•"/>
            </a:pPr>
            <a:r>
              <a:rPr lang="en-US" dirty="0">
                <a:effectLst/>
                <a:latin typeface="Helvetica" pitchFamily="2" charset="0"/>
              </a:rPr>
              <a:t>I’ll cover each of these in more detail over the next few slides, highlighting how they’ve been applied and the outcomes we've seen as a result.</a:t>
            </a:r>
          </a:p>
          <a:p>
            <a:pPr>
              <a:buNone/>
            </a:pPr>
            <a:br>
              <a:rPr lang="en-US" dirty="0">
                <a:effectLst/>
                <a:latin typeface="Helvetica" pitchFamily="2" charset="0"/>
              </a:rPr>
            </a:br>
            <a:endParaRPr lang="en-US" dirty="0">
              <a:effectLst/>
              <a:latin typeface="Helvetica" pitchFamily="2" charset="0"/>
            </a:endParaRPr>
          </a:p>
          <a:p>
            <a:pPr>
              <a:buNone/>
            </a:pPr>
            <a:br>
              <a:rPr lang="en-US" dirty="0">
                <a:effectLst/>
                <a:latin typeface="Helvetica" pitchFamily="2" charset="0"/>
              </a:rPr>
            </a:br>
            <a:endParaRPr lang="en-US" dirty="0">
              <a:effectLst/>
              <a:latin typeface="Helvetica" pitchFamily="2" charset="0"/>
            </a:endParaRPr>
          </a:p>
          <a:p>
            <a:pPr>
              <a:buNone/>
            </a:pPr>
            <a:br>
              <a:rPr lang="en-US" dirty="0">
                <a:effectLst/>
                <a:latin typeface="Helvetica" pitchFamily="2" charset="0"/>
              </a:rPr>
            </a:br>
            <a:endParaRPr lang="en-US" dirty="0">
              <a:effectLst/>
              <a:latin typeface="Helvetica" pitchFamily="2" charset="0"/>
            </a:endParaRPr>
          </a:p>
          <a:p>
            <a:br>
              <a:rPr lang="en-US" dirty="0">
                <a:effectLst/>
                <a:latin typeface="Helvetica" pitchFamily="2" charset="0"/>
              </a:rPr>
            </a:br>
            <a:endParaRPr lang="en-US" dirty="0">
              <a:effectLst/>
              <a:latin typeface="Helvetica" pitchFamily="2" charset="0"/>
            </a:endParaRPr>
          </a:p>
          <a:p>
            <a:pPr marL="171450" indent="-171450">
              <a:buFont typeface="Arial" panose="020B0604020202020204" pitchFamily="34" charset="0"/>
              <a:buChar char="•"/>
            </a:pPr>
            <a:endParaRPr lang="en-US" b="0" dirty="0"/>
          </a:p>
          <a:p>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3</a:t>
            </a:fld>
            <a:endParaRPr lang="en-US"/>
          </a:p>
        </p:txBody>
      </p:sp>
    </p:spTree>
    <p:extLst>
      <p:ext uri="{BB962C8B-B14F-4D97-AF65-F5344CB8AC3E}">
        <p14:creationId xmlns:p14="http://schemas.microsoft.com/office/powerpoint/2010/main" val="198123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dirty="0">
                <a:solidFill>
                  <a:srgbClr val="000000"/>
                </a:solidFill>
                <a:effectLst/>
                <a:latin typeface="-webkit-standard"/>
              </a:rPr>
              <a:t>First, let’s talk about Visual Recruitment Tools. </a:t>
            </a:r>
          </a:p>
          <a:p>
            <a:pPr algn="l">
              <a:buFont typeface="Arial" panose="020B0604020202020204" pitchFamily="34" charset="0"/>
              <a:buChar char="•"/>
            </a:pPr>
            <a:endParaRPr lang="en-US" b="0" i="0" u="none" strike="noStrike" dirty="0">
              <a:solidFill>
                <a:srgbClr val="000000"/>
              </a:solidFill>
              <a:effectLst/>
              <a:latin typeface="-webkit-standard"/>
            </a:endParaRPr>
          </a:p>
          <a:p>
            <a:pPr algn="l">
              <a:buFont typeface="Arial" panose="020B0604020202020204" pitchFamily="34" charset="0"/>
              <a:buChar char="•"/>
            </a:pPr>
            <a:r>
              <a:rPr lang="en-US" b="0" i="0" u="none" strike="noStrike" dirty="0">
                <a:solidFill>
                  <a:srgbClr val="000000"/>
                </a:solidFill>
                <a:effectLst/>
                <a:latin typeface="-webkit-standard"/>
              </a:rPr>
              <a:t>We strategically place flyers in dental offices that not only raise awareness but also provide clear, detailed information about our studies. These engaging materials give patients a tangible source of information during their visits, making it easier for them to understand what the study entails. </a:t>
            </a:r>
          </a:p>
          <a:p>
            <a:pPr algn="l">
              <a:buFont typeface="Arial" panose="020B0604020202020204" pitchFamily="34" charset="0"/>
              <a:buChar char="•"/>
            </a:pPr>
            <a:endParaRPr lang="en-US" b="0" i="0" u="none" strike="noStrike" dirty="0">
              <a:solidFill>
                <a:srgbClr val="000000"/>
              </a:solidFill>
              <a:effectLst/>
              <a:latin typeface="-webkit-standard"/>
            </a:endParaRPr>
          </a:p>
          <a:p>
            <a:pPr algn="l">
              <a:buFont typeface="Arial" panose="020B0604020202020204" pitchFamily="34" charset="0"/>
              <a:buChar char="•"/>
            </a:pPr>
            <a:r>
              <a:rPr lang="en-US" b="0" i="0" u="none" strike="noStrike" dirty="0">
                <a:solidFill>
                  <a:srgbClr val="000000"/>
                </a:solidFill>
                <a:effectLst/>
                <a:latin typeface="-webkit-standard"/>
              </a:rPr>
              <a:t>To further enhance our recruitment efforts, we introduce compelling Incentives. By offering attractive remuneration options, we provide tangible acknowledgments for participation. We make sure to clearly communicate these incentives, which significantly enhances the appeal of our studies.</a:t>
            </a:r>
            <a:endParaRPr lang="en-US" b="1" i="0" u="none" strike="noStrike"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0573BC25-3FB1-DB49-A9EA-7B459EB1AC77}" type="slidenum">
              <a:rPr lang="en-US" smtClean="0"/>
              <a:t>4</a:t>
            </a:fld>
            <a:endParaRPr lang="en-US"/>
          </a:p>
        </p:txBody>
      </p:sp>
    </p:spTree>
    <p:extLst>
      <p:ext uri="{BB962C8B-B14F-4D97-AF65-F5344CB8AC3E}">
        <p14:creationId xmlns:p14="http://schemas.microsoft.com/office/powerpoint/2010/main" val="339081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Let’s now shift our focus to Targeted Patient Identification—a key strategy for streamlining recruitment.</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Study coordinators train practitioners and office staff to review daily appointment schedules during morning huddles to identify potentially eligible patients in advance. On appointment days, trained team members—such as front office staff, hygienists, or assistants—conduct real-time chart reviews to flag patients meeting study criteria. This proactive approach ensures recruitment is timely, efficient, and focused.</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For example, in the Dental Implant Restoration Registry (DIRR) study, practitioners flagged patients scheduled for their first implant prosthetic restoration, provided their implants had properly healed. Similarly, in the Post-Operative Pain Study (POPS), patients were pre-identified based on upcoming procedures with relevant billing codes.</a:t>
            </a:r>
          </a:p>
          <a:p>
            <a:pPr algn="l"/>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This method enhances recruitment efficiency and improves accuracy by identifying qualified participants right at the point of care.</a:t>
            </a:r>
          </a:p>
          <a:p>
            <a:pPr marL="171450" indent="-171450">
              <a:buFont typeface="Arial" panose="020B0604020202020204" pitchFamily="34" charset="0"/>
              <a:buChar char="•"/>
            </a:pPr>
            <a:endParaRPr lang="en-US" dirty="0">
              <a:effectLst/>
              <a:latin typeface="Helvetica" pitchFamily="2" charset="0"/>
            </a:endParaRPr>
          </a:p>
        </p:txBody>
      </p:sp>
      <p:sp>
        <p:nvSpPr>
          <p:cNvPr id="4" name="Slide Number Placeholder 3"/>
          <p:cNvSpPr>
            <a:spLocks noGrp="1"/>
          </p:cNvSpPr>
          <p:nvPr>
            <p:ph type="sldNum" sz="quarter" idx="5"/>
          </p:nvPr>
        </p:nvSpPr>
        <p:spPr/>
        <p:txBody>
          <a:bodyPr/>
          <a:lstStyle/>
          <a:p>
            <a:fld id="{0573BC25-3FB1-DB49-A9EA-7B459EB1AC77}" type="slidenum">
              <a:rPr lang="en-US" smtClean="0"/>
              <a:t>5</a:t>
            </a:fld>
            <a:endParaRPr lang="en-US"/>
          </a:p>
        </p:txBody>
      </p:sp>
    </p:spTree>
    <p:extLst>
      <p:ext uri="{BB962C8B-B14F-4D97-AF65-F5344CB8AC3E}">
        <p14:creationId xmlns:p14="http://schemas.microsoft.com/office/powerpoint/2010/main" val="11381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Our Unified Team Approach ensures every member of the dental practice is aligned and supported throughout the recruitment process. </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 deliver structured training sessions—lasting about 45 minutes to an hour—to both practitioners and staff. These sessions are led by our study coordinators (SCs) and include detailed visual presentations, step-by-step implementation guides, and quick-reference materials that clarify study goals, recruitment protocols, and team roles.</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These trainings require significant preparation, with SCs dedicating time to customize the session for each practice setting. They work closely with teams to troubleshoot clinic-specific challenges and ensure that the recruitment workflow fits seamlessly into daily operations. This hands-on, collaborative model boosts confidence, encourages team ownership, and sets the tone for successful patient engagement and retention.</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To illustrate the impact of this training, we’ll now play a short testimonial from one of our practitioners who completed their training and successfully enrolled their first patient.</a:t>
            </a:r>
          </a:p>
        </p:txBody>
      </p:sp>
      <p:sp>
        <p:nvSpPr>
          <p:cNvPr id="4" name="Slide Number Placeholder 3"/>
          <p:cNvSpPr>
            <a:spLocks noGrp="1"/>
          </p:cNvSpPr>
          <p:nvPr>
            <p:ph type="sldNum" sz="quarter" idx="5"/>
          </p:nvPr>
        </p:nvSpPr>
        <p:spPr/>
        <p:txBody>
          <a:bodyPr/>
          <a:lstStyle/>
          <a:p>
            <a:fld id="{0573BC25-3FB1-DB49-A9EA-7B459EB1AC77}" type="slidenum">
              <a:rPr lang="en-US" smtClean="0"/>
              <a:t>6</a:t>
            </a:fld>
            <a:endParaRPr lang="en-US"/>
          </a:p>
        </p:txBody>
      </p:sp>
    </p:spTree>
    <p:extLst>
      <p:ext uri="{BB962C8B-B14F-4D97-AF65-F5344CB8AC3E}">
        <p14:creationId xmlns:p14="http://schemas.microsoft.com/office/powerpoint/2010/main" val="348622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One of the most effective tools we have for driving study enrollment is the strong, trusted relationship between patients and their dental providers. During routine appointments, we encourage practitioners to personally introduce the study and explain its benefits. This direct and familiar approach builds trust and significantly increases a patient’s willingness to participate.</a:t>
            </a:r>
          </a:p>
          <a:p>
            <a:pPr algn="l">
              <a:buNone/>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But it doesn’t stop there, our study coordinators also play a crucial role. They work hand-in-hand with practitioners to provide the most current, relevant study information and supporting materials. This ensures that what practitioners share with their patients is accurate, consistent, and tailored to address common questions or concerns.</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latin typeface="-webkit-standard"/>
              </a:rPr>
              <a:t>We equip clinicians with success stories, clear talking points, and practical communication tips to help guide their conversations with patients. This support from our coordinators not only builds trust but also improves the overall patient experience. We continuously refine these tools by sharing best practices learned across our studies.</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In the end, it’s this dual investment, nurturing both the patient-dentist connection and the coordinator-practitioner partnership, that makes our recruitment efforts so effective. This model has proven essential to boosting participation and ensuring the success of our National Dental PBRN clinical studies.</a:t>
            </a:r>
          </a:p>
        </p:txBody>
      </p:sp>
      <p:sp>
        <p:nvSpPr>
          <p:cNvPr id="4" name="Slide Number Placeholder 3"/>
          <p:cNvSpPr>
            <a:spLocks noGrp="1"/>
          </p:cNvSpPr>
          <p:nvPr>
            <p:ph type="sldNum" sz="quarter" idx="5"/>
          </p:nvPr>
        </p:nvSpPr>
        <p:spPr/>
        <p:txBody>
          <a:bodyPr/>
          <a:lstStyle/>
          <a:p>
            <a:fld id="{0573BC25-3FB1-DB49-A9EA-7B459EB1AC77}" type="slidenum">
              <a:rPr lang="en-US" smtClean="0"/>
              <a:t>7</a:t>
            </a:fld>
            <a:endParaRPr lang="en-US"/>
          </a:p>
        </p:txBody>
      </p:sp>
    </p:spTree>
    <p:extLst>
      <p:ext uri="{BB962C8B-B14F-4D97-AF65-F5344CB8AC3E}">
        <p14:creationId xmlns:p14="http://schemas.microsoft.com/office/powerpoint/2010/main" val="304907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Lastly, we use effective follow-up strategies to keep patients engaged and reduce attrition. At the time of enrollment, we confirm and record accurate contact details—like phone numbers and emails—for both patients and practitioners. This allows us to send systematic reminders through calls, texts, and emails leading up to each follow-up visit.</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These reminders aren’t just for patients—we also keep practitioners informed and involved with timely updates to help maintain momentum and coordination at the practice level.</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By combining these follow-up methods with the strategies shared earlier—such as visual tools, targeted patient identification, personalized communication, compelling incentives, and a unified team approach—we’ve seen consistent success in recruiting and retaining participants in National Dental PBRN studies.</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Together, these efforts not only strengthen participation but also play a vital role in advancing meaningful, practice-based dental research.</a:t>
            </a:r>
          </a:p>
          <a:p>
            <a:pPr algn="l"/>
            <a:endParaRPr lang="en-US"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0573BC25-3FB1-DB49-A9EA-7B459EB1AC77}" type="slidenum">
              <a:rPr lang="en-US" smtClean="0"/>
              <a:t>8</a:t>
            </a:fld>
            <a:endParaRPr lang="en-US"/>
          </a:p>
        </p:txBody>
      </p:sp>
    </p:spTree>
    <p:extLst>
      <p:ext uri="{BB962C8B-B14F-4D97-AF65-F5344CB8AC3E}">
        <p14:creationId xmlns:p14="http://schemas.microsoft.com/office/powerpoint/2010/main" val="207337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u="none" strike="noStrike" dirty="0">
                <a:solidFill>
                  <a:srgbClr val="000000"/>
                </a:solidFill>
                <a:effectLst/>
              </a:rPr>
              <a:t>Now, let’s discuss our effective retention strategies pretty similar to recruitment that have been instrumental in keeping both patients and practitioners engaged in our studies. </a:t>
            </a:r>
          </a:p>
          <a:p>
            <a:pPr algn="l"/>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First, we emphasize Personalized Communication. Our team maintains continuous and positive interactions with all participants (patients and practitioners/staff), fostering both informal and professional relationships. This approach builds trust and keeps everyone informed and engaged throughout the study. </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 offer Financial Incentives. By providing tangible rewards for participation, we encourage ongoing involvement and show our appreciation for the commitment of our participants. </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 also ensure effective communication through Updated Contact Databases. By regularly maintaining and updating participant information, we can reach out promptly and keep our lines of communication open.</a:t>
            </a:r>
          </a:p>
          <a:p>
            <a:pPr algn="l"/>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Our study design further contributes to retention. We limit patient recruitment to 6–12 months to prevent practitioner fatigue and maintain enthusiasm. Short recruitment periods help manage workload and keep participation manageable. In addition, we schedule visits strategically. By aligning recall periods with patient routines and insurance cycles, we maximize follow-up adherence and make it easier for patients to keep their appointments. </a:t>
            </a:r>
          </a:p>
          <a:p>
            <a:pPr algn="l"/>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Digital Engagement is a critical component of our recruitment and retention strategy. By conducting remote meetings with practitioners and enabling patients to complete assessments online through platforms like survey platform (</a:t>
            </a:r>
            <a:r>
              <a:rPr lang="en-US" b="0" i="0" u="none" strike="noStrike" dirty="0" err="1">
                <a:solidFill>
                  <a:srgbClr val="000000"/>
                </a:solidFill>
                <a:effectLst/>
              </a:rPr>
              <a:t>REDCap</a:t>
            </a:r>
            <a:r>
              <a:rPr lang="en-US" b="0" i="0" u="none" strike="noStrike" dirty="0">
                <a:solidFill>
                  <a:srgbClr val="000000"/>
                </a:solidFill>
                <a:effectLst/>
              </a:rPr>
              <a:t>), we significantly reduce the need for ongoing in-person contact. This approach not only streamlines communication but also makes participation more convenient for both practitioners and patients.</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We’ve also found that certain demographic groups—particularly women, older adults, and those with higher education levels—are more likely to participate in digital assessments. These insights allow us to customize our engagement strategies to better reach and support specific patient populations.</a:t>
            </a:r>
          </a:p>
          <a:p>
            <a:pPr marL="171450" indent="-171450" algn="l">
              <a:buFont typeface="Arial" panose="020B0604020202020204" pitchFamily="34" charset="0"/>
              <a:buChar char="•"/>
            </a:pPr>
            <a:br>
              <a:rPr lang="en-US" b="0" i="0" u="none" strike="noStrike" dirty="0">
                <a:solidFill>
                  <a:srgbClr val="000000"/>
                </a:solidFill>
                <a:effectLst/>
              </a:rPr>
            </a:br>
            <a:r>
              <a:rPr lang="en-US" b="0" i="0" u="none" strike="noStrike" dirty="0">
                <a:solidFill>
                  <a:srgbClr val="000000"/>
                </a:solidFill>
                <a:effectLst/>
              </a:rPr>
              <a:t>Finally, one of the most impactful strategies is our investment in recruiting practitioners into the network. We’ve seen that practitioners who enroll a higher number of patients tend to demonstrate greater commitment to the study. Their ability to clearly communicate the value and purpose of the research not only boosts patient retention but also cultivates a more engaged and motivated study environment.</a:t>
            </a:r>
          </a:p>
          <a:p>
            <a:pPr marL="171450" indent="-171450" algn="l">
              <a:buFont typeface="Arial" panose="020B0604020202020204" pitchFamily="34" charset="0"/>
              <a:buChar char="•"/>
            </a:pPr>
            <a:endParaRPr lang="en-US" b="0" i="0" u="none" strike="noStrike" dirty="0">
              <a:solidFill>
                <a:srgbClr val="000000"/>
              </a:solidFill>
              <a:effectLst/>
            </a:endParaRPr>
          </a:p>
          <a:p>
            <a:pPr marL="171450" indent="-171450" algn="l">
              <a:buFont typeface="Arial" panose="020B0604020202020204" pitchFamily="34" charset="0"/>
              <a:buChar char="•"/>
            </a:pPr>
            <a:r>
              <a:rPr lang="en-US" b="0" i="0" u="none" strike="noStrike" dirty="0">
                <a:solidFill>
                  <a:srgbClr val="000000"/>
                </a:solidFill>
                <a:effectLst/>
              </a:rPr>
              <a:t>When we combine this practitioner-driven momentum with our broader recruitment and retention strategies, we establish a strong foundation that supports sustained participation and contributes meaningfully to the overall success of our studies.</a:t>
            </a:r>
          </a:p>
        </p:txBody>
      </p:sp>
      <p:sp>
        <p:nvSpPr>
          <p:cNvPr id="4" name="Slide Number Placeholder 3"/>
          <p:cNvSpPr>
            <a:spLocks noGrp="1"/>
          </p:cNvSpPr>
          <p:nvPr>
            <p:ph type="sldNum" sz="quarter" idx="5"/>
          </p:nvPr>
        </p:nvSpPr>
        <p:spPr/>
        <p:txBody>
          <a:bodyPr/>
          <a:lstStyle/>
          <a:p>
            <a:fld id="{0573BC25-3FB1-DB49-A9EA-7B459EB1AC77}" type="slidenum">
              <a:rPr lang="en-US" smtClean="0"/>
              <a:t>9</a:t>
            </a:fld>
            <a:endParaRPr lang="en-US"/>
          </a:p>
        </p:txBody>
      </p:sp>
    </p:spTree>
    <p:extLst>
      <p:ext uri="{BB962C8B-B14F-4D97-AF65-F5344CB8AC3E}">
        <p14:creationId xmlns:p14="http://schemas.microsoft.com/office/powerpoint/2010/main" val="2533094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instagram.com/nationaldpbrn/?fbclid=IwZXh0bgNhZW0CMTEAAR29NEzX2EVX-sqOrtlryTnNMGW6IQDUlfuyWxCUz-z6bBP7unniOZLTWzI_aem_ZDuBEBlWhOuUMKSX8Flvng"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instagram.com/nationaldpbrn/?fbclid=IwZXh0bgNhZW0CMTEAAR29NEzX2EVX-sqOrtlryTnNMGW6IQDUlfuyWxCUz-z6bBP7unniOZLTWzI_aem_ZDuBEBlWhOuUMKSX8Flvng"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instagram.com/nationaldpbrn/?fbclid=IwZXh0bgNhZW0CMTEAAR29NEzX2EVX-sqOrtlryTnNMGW6IQDUlfuyWxCUz-z6bBP7unniOZLTWzI_aem_ZDuBEBlWhOuUMKSX8Flvng"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instagram.com/nationaldpbrn/?fbclid=IwZXh0bgNhZW0CMTEAAR29NEzX2EVX-sqOrtlryTnNMGW6IQDUlfuyWxCUz-z6bBP7unniOZLTWzI_aem_ZDuBEBlWhOuUMKSX8Flvng"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 Slide - Water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Monogram</a:t>
            </a:r>
          </a:p>
        </p:txBody>
      </p:sp>
    </p:spTree>
    <p:extLst>
      <p:ext uri="{BB962C8B-B14F-4D97-AF65-F5344CB8AC3E}">
        <p14:creationId xmlns:p14="http://schemas.microsoft.com/office/powerpoint/2010/main" val="104526059"/>
      </p:ext>
    </p:extLst>
  </p:cSld>
  <p:clrMapOvr>
    <a:masterClrMapping/>
  </p:clrMapOvr>
  <p:extLst>
    <p:ext uri="{DCECCB84-F9BA-43D5-87BE-67443E8EF086}">
      <p15:sldGuideLst xmlns:p15="http://schemas.microsoft.com/office/powerpoint/2012/main">
        <p15:guide id="1" pos="6243">
          <p15:clr>
            <a:srgbClr val="FBAE40"/>
          </p15:clr>
        </p15:guide>
        <p15:guide id="2" orient="horz" pos="584">
          <p15:clr>
            <a:srgbClr val="FBAE40"/>
          </p15:clr>
        </p15:guide>
        <p15:guide id="3" orient="horz" pos="991">
          <p15:clr>
            <a:srgbClr val="FBAE40"/>
          </p15:clr>
        </p15:guide>
        <p15:guide id="4" pos="483">
          <p15:clr>
            <a:srgbClr val="FBAE40"/>
          </p15:clr>
        </p15:guide>
        <p15:guide id="5" orient="horz" pos="2558">
          <p15:clr>
            <a:srgbClr val="FBAE40"/>
          </p15:clr>
        </p15:guide>
        <p15:guide id="6" orient="horz" pos="27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ext - Three columns">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5" y="1645669"/>
            <a:ext cx="3285783" cy="4735609"/>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aseline="0">
                <a:latin typeface="Proxima Nova Rg" panose="02000506030000020004" pitchFamily="2" charset="0"/>
              </a:defRPr>
            </a:lvl1pPr>
          </a:lstStyle>
          <a:p>
            <a:r>
              <a:rPr lang="en-US" dirty="0"/>
              <a:t>Title and Text – Three Columns</a:t>
            </a:r>
          </a:p>
        </p:txBody>
      </p: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4453113" y="1645669"/>
            <a:ext cx="3285783" cy="4735609"/>
          </a:xfrm>
        </p:spPr>
        <p:txBody>
          <a:bodyPr/>
          <a:lstStyle>
            <a:lvl1pPr>
              <a:lnSpc>
                <a:spcPct val="100000"/>
              </a:lnSpc>
              <a:defRPr baseline="0">
                <a:latin typeface="Proxima Nova Rg" panose="02000506030000020004" pitchFamily="2" charset="0"/>
              </a:defRPr>
            </a:lvl1pPr>
            <a:lvl2pPr>
              <a:lnSpc>
                <a:spcPct val="100000"/>
              </a:lnSpc>
              <a:defRPr baseline="0">
                <a:latin typeface="Proxima Nova Rg" panose="02000506030000020004" pitchFamily="2" charset="0"/>
              </a:defRPr>
            </a:lvl2pPr>
            <a:lvl3pPr>
              <a:lnSpc>
                <a:spcPct val="100000"/>
              </a:lnSpc>
              <a:defRPr baseline="0">
                <a:latin typeface="Proxima Nova Rg" panose="02000506030000020004" pitchFamily="2" charset="0"/>
              </a:defRPr>
            </a:lvl3pPr>
            <a:lvl4pPr>
              <a:lnSpc>
                <a:spcPct val="100000"/>
              </a:lnSpc>
              <a:defRPr baseline="0">
                <a:latin typeface="Proxima Nova Rg" panose="02000506030000020004" pitchFamily="2" charset="0"/>
              </a:defRPr>
            </a:lvl4pPr>
            <a:lvl5pPr>
              <a:lnSpc>
                <a:spcPct val="100000"/>
              </a:lnSpc>
              <a:defRPr baseline="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8369861" y="1645669"/>
            <a:ext cx="3285783" cy="4735609"/>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2365705"/>
      </p:ext>
    </p:extLst>
  </p:cSld>
  <p:clrMapOvr>
    <a:masterClrMapping/>
  </p:clrMapOvr>
  <p:extLst>
    <p:ext uri="{DCECCB84-F9BA-43D5-87BE-67443E8EF086}">
      <p15:sldGuideLst xmlns:p15="http://schemas.microsoft.com/office/powerpoint/2012/main">
        <p15:guide id="1" pos="339">
          <p15:clr>
            <a:srgbClr val="FBAE40"/>
          </p15:clr>
        </p15:guide>
        <p15:guide id="2" orient="horz" pos="4020">
          <p15:clr>
            <a:srgbClr val="FBAE40"/>
          </p15:clr>
        </p15:guide>
        <p15:guide id="3" orient="horz" pos="1033">
          <p15:clr>
            <a:srgbClr val="FBAE40"/>
          </p15:clr>
        </p15:guide>
        <p15:guide id="4" orient="horz" pos="432">
          <p15:clr>
            <a:srgbClr val="FBAE40"/>
          </p15:clr>
        </p15:guide>
        <p15:guide id="5" pos="7344">
          <p15:clr>
            <a:srgbClr val="FBAE40"/>
          </p15:clr>
        </p15:guide>
        <p15:guide id="6" pos="7159">
          <p15:clr>
            <a:srgbClr val="FBAE40"/>
          </p15:clr>
        </p15:guide>
        <p15:guide id="7" pos="2407">
          <p15:clr>
            <a:srgbClr val="FBAE40"/>
          </p15:clr>
        </p15:guide>
        <p15:guide id="8" pos="2804">
          <p15:clr>
            <a:srgbClr val="FBAE40"/>
          </p15:clr>
        </p15:guide>
        <p15:guide id="9" pos="4879">
          <p15:clr>
            <a:srgbClr val="FBAE40"/>
          </p15:clr>
        </p15:guide>
        <p15:guide id="10" pos="5269">
          <p15:clr>
            <a:srgbClr val="FBAE40"/>
          </p15:clr>
        </p15:guide>
        <p15:guide id="11" orient="horz" pos="4252">
          <p15:clr>
            <a:srgbClr val="FBAE40"/>
          </p15:clr>
        </p15:guide>
        <p15:guide id="12" pos="703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toryboard – 8 Pictures">
    <p:bg>
      <p:bgPr>
        <a:solidFill>
          <a:srgbClr val="C2C2DE">
            <a:alpha val="25000"/>
          </a:srgbClr>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3" y="476722"/>
            <a:ext cx="10638052"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8 Pictures</a:t>
            </a:r>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197601" y="1494477"/>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3" name="Picture Placeholder 3">
            <a:extLst>
              <a:ext uri="{FF2B5EF4-FFF2-40B4-BE49-F238E27FC236}">
                <a16:creationId xmlns:a16="http://schemas.microsoft.com/office/drawing/2014/main" id="{01563D09-47DF-B74D-8437-7B3126127A38}"/>
              </a:ext>
            </a:extLst>
          </p:cNvPr>
          <p:cNvSpPr>
            <a:spLocks noGrp="1"/>
          </p:cNvSpPr>
          <p:nvPr>
            <p:ph type="pic" sz="quarter" idx="21"/>
          </p:nvPr>
        </p:nvSpPr>
        <p:spPr>
          <a:xfrm>
            <a:off x="9028221" y="1494477"/>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5" name="Picture Placeholder 3">
            <a:extLst>
              <a:ext uri="{FF2B5EF4-FFF2-40B4-BE49-F238E27FC236}">
                <a16:creationId xmlns:a16="http://schemas.microsoft.com/office/drawing/2014/main" id="{D5C94E7E-765E-4E48-9104-69D3DA709408}"/>
              </a:ext>
            </a:extLst>
          </p:cNvPr>
          <p:cNvSpPr>
            <a:spLocks noGrp="1"/>
          </p:cNvSpPr>
          <p:nvPr>
            <p:ph type="pic" sz="quarter" idx="23"/>
          </p:nvPr>
        </p:nvSpPr>
        <p:spPr>
          <a:xfrm>
            <a:off x="6196361" y="4049051"/>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7" name="Picture Placeholder 3">
            <a:extLst>
              <a:ext uri="{FF2B5EF4-FFF2-40B4-BE49-F238E27FC236}">
                <a16:creationId xmlns:a16="http://schemas.microsoft.com/office/drawing/2014/main" id="{EF87835B-E9A2-5C42-95A4-DE8731A8ADB6}"/>
              </a:ext>
            </a:extLst>
          </p:cNvPr>
          <p:cNvSpPr>
            <a:spLocks noGrp="1"/>
          </p:cNvSpPr>
          <p:nvPr>
            <p:ph type="pic" sz="quarter" idx="25"/>
          </p:nvPr>
        </p:nvSpPr>
        <p:spPr>
          <a:xfrm>
            <a:off x="9028221" y="4049051"/>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3" name="Picture Placeholder 3">
            <a:extLst>
              <a:ext uri="{FF2B5EF4-FFF2-40B4-BE49-F238E27FC236}">
                <a16:creationId xmlns:a16="http://schemas.microsoft.com/office/drawing/2014/main" id="{54898284-5773-2C46-A187-25145849B57B}"/>
              </a:ext>
            </a:extLst>
          </p:cNvPr>
          <p:cNvSpPr>
            <a:spLocks noGrp="1"/>
          </p:cNvSpPr>
          <p:nvPr>
            <p:ph type="pic" sz="quarter" idx="26"/>
          </p:nvPr>
        </p:nvSpPr>
        <p:spPr>
          <a:xfrm>
            <a:off x="3369969" y="1494477"/>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4" name="Picture Placeholder 3">
            <a:extLst>
              <a:ext uri="{FF2B5EF4-FFF2-40B4-BE49-F238E27FC236}">
                <a16:creationId xmlns:a16="http://schemas.microsoft.com/office/drawing/2014/main" id="{D5C94E7E-765E-4E48-9104-69D3DA709408}"/>
              </a:ext>
            </a:extLst>
          </p:cNvPr>
          <p:cNvSpPr>
            <a:spLocks noGrp="1"/>
          </p:cNvSpPr>
          <p:nvPr>
            <p:ph type="pic" sz="quarter" idx="27"/>
          </p:nvPr>
        </p:nvSpPr>
        <p:spPr>
          <a:xfrm>
            <a:off x="3364501" y="4049051"/>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5" name="Picture Placeholder 3">
            <a:extLst>
              <a:ext uri="{FF2B5EF4-FFF2-40B4-BE49-F238E27FC236}">
                <a16:creationId xmlns:a16="http://schemas.microsoft.com/office/drawing/2014/main" id="{54898284-5773-2C46-A187-25145849B57B}"/>
              </a:ext>
            </a:extLst>
          </p:cNvPr>
          <p:cNvSpPr>
            <a:spLocks noGrp="1"/>
          </p:cNvSpPr>
          <p:nvPr>
            <p:ph type="pic" sz="quarter" idx="28"/>
          </p:nvPr>
        </p:nvSpPr>
        <p:spPr>
          <a:xfrm>
            <a:off x="532641" y="1494477"/>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6" name="Picture Placeholder 3">
            <a:extLst>
              <a:ext uri="{FF2B5EF4-FFF2-40B4-BE49-F238E27FC236}">
                <a16:creationId xmlns:a16="http://schemas.microsoft.com/office/drawing/2014/main" id="{D5C94E7E-765E-4E48-9104-69D3DA709408}"/>
              </a:ext>
            </a:extLst>
          </p:cNvPr>
          <p:cNvSpPr>
            <a:spLocks noGrp="1"/>
          </p:cNvSpPr>
          <p:nvPr>
            <p:ph type="pic" sz="quarter" idx="29"/>
          </p:nvPr>
        </p:nvSpPr>
        <p:spPr>
          <a:xfrm>
            <a:off x="532641" y="4049051"/>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Tree>
    <p:extLst>
      <p:ext uri="{BB962C8B-B14F-4D97-AF65-F5344CB8AC3E}">
        <p14:creationId xmlns:p14="http://schemas.microsoft.com/office/powerpoint/2010/main" val="2922451931"/>
      </p:ext>
    </p:extLst>
  </p:cSld>
  <p:clrMapOvr>
    <a:masterClrMapping/>
  </p:clrMapOvr>
  <p:extLst>
    <p:ext uri="{DCECCB84-F9BA-43D5-87BE-67443E8EF086}">
      <p15:sldGuideLst xmlns:p15="http://schemas.microsoft.com/office/powerpoint/2012/main">
        <p15:guide id="1" pos="339">
          <p15:clr>
            <a:srgbClr val="FBAE40"/>
          </p15:clr>
        </p15:guide>
        <p15:guide id="2" orient="horz" pos="2380">
          <p15:clr>
            <a:srgbClr val="FBAE40"/>
          </p15:clr>
        </p15:guide>
        <p15:guide id="3" orient="horz" pos="1110">
          <p15:clr>
            <a:srgbClr val="FBAE40"/>
          </p15:clr>
        </p15:guide>
        <p15:guide id="4" orient="horz" pos="3820">
          <p15:clr>
            <a:srgbClr val="FBAE40"/>
          </p15:clr>
        </p15:guide>
        <p15:guide id="5" pos="1991">
          <p15:clr>
            <a:srgbClr val="FBAE40"/>
          </p15:clr>
        </p15:guide>
        <p15:guide id="6" pos="2119">
          <p15:clr>
            <a:srgbClr val="FBAE40"/>
          </p15:clr>
        </p15:guide>
        <p15:guide id="7" pos="3779">
          <p15:clr>
            <a:srgbClr val="FBAE40"/>
          </p15:clr>
        </p15:guide>
        <p15:guide id="8" pos="3905">
          <p15:clr>
            <a:srgbClr val="FBAE40"/>
          </p15:clr>
        </p15:guide>
        <p15:guide id="11" orient="horz" pos="2550">
          <p15:clr>
            <a:srgbClr val="FBAE40"/>
          </p15:clr>
        </p15:guide>
        <p15:guide id="12" pos="7159">
          <p15:clr>
            <a:srgbClr val="FBAE40"/>
          </p15:clr>
        </p15:guide>
        <p15:guide id="13" pos="7344">
          <p15:clr>
            <a:srgbClr val="FBAE40"/>
          </p15:clr>
        </p15:guide>
        <p15:guide id="14" pos="7039">
          <p15:clr>
            <a:srgbClr val="FBAE40"/>
          </p15:clr>
        </p15:guide>
        <p15:guide id="15" orient="horz" pos="4252">
          <p15:clr>
            <a:srgbClr val="FBAE40"/>
          </p15:clr>
        </p15:guide>
        <p15:guide id="16" orient="horz" pos="43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ntact us - Option 1">
    <p:bg>
      <p:bgPr>
        <a:solidFill>
          <a:srgbClr val="C2C2DE"/>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Contact us - Option 1</a:t>
            </a:r>
          </a:p>
        </p:txBody>
      </p:sp>
      <p:sp>
        <p:nvSpPr>
          <p:cNvPr id="17" name="Google Shape;1039;p98">
            <a:extLst>
              <a:ext uri="{FF2B5EF4-FFF2-40B4-BE49-F238E27FC236}">
                <a16:creationId xmlns:a16="http://schemas.microsoft.com/office/drawing/2014/main" id="{7CBA5E02-1A72-AA4C-BA0B-45590218EFC5}"/>
              </a:ext>
            </a:extLst>
          </p:cNvPr>
          <p:cNvSpPr/>
          <p:nvPr/>
        </p:nvSpPr>
        <p:spPr>
          <a:xfrm>
            <a:off x="806915" y="2148892"/>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rgbClr val="D311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p:nvSpPr>
        <p:spPr>
          <a:xfrm>
            <a:off x="806917" y="3557488"/>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rgbClr val="D311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p:nvSpPr>
        <p:spPr>
          <a:xfrm>
            <a:off x="806915" y="4167732"/>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rgbClr val="D311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p:nvSpPr>
        <p:spPr>
          <a:xfrm>
            <a:off x="821197" y="2821816"/>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rgbClr val="D311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317428" y="2074367"/>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317428" y="2799297"/>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317428" y="3441848"/>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317428" y="4100875"/>
            <a:ext cx="9875669" cy="448844"/>
          </a:xfrm>
        </p:spPr>
        <p:txBody>
          <a:bodyPr anchor="ctr"/>
          <a:lstStyle>
            <a:lvl1pPr marL="0" indent="0" algn="l">
              <a:buNone/>
              <a:defRPr b="1"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http://NationalDentalPBRN.org</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p:nvCxnSpPr>
        <p:spPr>
          <a:xfrm>
            <a:off x="536360" y="2520071"/>
            <a:ext cx="0" cy="2683301"/>
          </a:xfrm>
          <a:prstGeom prst="line">
            <a:avLst/>
          </a:prstGeom>
          <a:ln w="12700">
            <a:solidFill>
              <a:srgbClr val="C2C2DE"/>
            </a:solidFill>
          </a:ln>
        </p:spPr>
        <p:style>
          <a:lnRef idx="1">
            <a:schemeClr val="accent1"/>
          </a:lnRef>
          <a:fillRef idx="0">
            <a:schemeClr val="accent1"/>
          </a:fillRef>
          <a:effectRef idx="0">
            <a:schemeClr val="accent1"/>
          </a:effectRef>
          <a:fontRef idx="minor">
            <a:schemeClr val="tx1"/>
          </a:fontRef>
        </p:style>
      </p:cxnSp>
      <p:pic>
        <p:nvPicPr>
          <p:cNvPr id="3" name="Picture 2" descr="A blue circle with white letters on it&#10;&#10;Description automatically generated">
            <a:extLst>
              <a:ext uri="{FF2B5EF4-FFF2-40B4-BE49-F238E27FC236}">
                <a16:creationId xmlns:a16="http://schemas.microsoft.com/office/drawing/2014/main" id="{4563A151-76E4-893B-B31D-02871B5E8971}"/>
              </a:ext>
            </a:extLst>
          </p:cNvPr>
          <p:cNvPicPr>
            <a:picLocks noChangeAspect="1"/>
          </p:cNvPicPr>
          <p:nvPr/>
        </p:nvPicPr>
        <p:blipFill>
          <a:blip r:embed="rId2"/>
          <a:stretch>
            <a:fillRect/>
          </a:stretch>
        </p:blipFill>
        <p:spPr>
          <a:xfrm>
            <a:off x="5485996" y="5254048"/>
            <a:ext cx="981459" cy="981459"/>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84214ED9-4A40-8EE0-08B5-6A083897584F}"/>
              </a:ext>
            </a:extLst>
          </p:cNvPr>
          <p:cNvPicPr>
            <a:picLocks noChangeAspect="1"/>
          </p:cNvPicPr>
          <p:nvPr/>
        </p:nvPicPr>
        <p:blipFill>
          <a:blip r:embed="rId3"/>
          <a:stretch>
            <a:fillRect/>
          </a:stretch>
        </p:blipFill>
        <p:spPr>
          <a:xfrm>
            <a:off x="7867638" y="5238507"/>
            <a:ext cx="1012541" cy="1012541"/>
          </a:xfrm>
          <a:prstGeom prst="rect">
            <a:avLst/>
          </a:prstGeom>
        </p:spPr>
      </p:pic>
      <p:pic>
        <p:nvPicPr>
          <p:cNvPr id="7" name="Picture 6" descr="A blue circle with a white bird in it&#10;&#10;Description automatically generated">
            <a:extLst>
              <a:ext uri="{FF2B5EF4-FFF2-40B4-BE49-F238E27FC236}">
                <a16:creationId xmlns:a16="http://schemas.microsoft.com/office/drawing/2014/main" id="{E9CF5C43-C84C-1513-C1E8-2D2E0BA32D37}"/>
              </a:ext>
            </a:extLst>
          </p:cNvPr>
          <p:cNvPicPr>
            <a:picLocks noChangeAspect="1"/>
          </p:cNvPicPr>
          <p:nvPr/>
        </p:nvPicPr>
        <p:blipFill>
          <a:blip r:embed="rId4"/>
          <a:stretch>
            <a:fillRect/>
          </a:stretch>
        </p:blipFill>
        <p:spPr>
          <a:xfrm>
            <a:off x="10220325" y="5268527"/>
            <a:ext cx="952500" cy="952500"/>
          </a:xfrm>
          <a:prstGeom prst="rect">
            <a:avLst/>
          </a:prstGeom>
        </p:spPr>
      </p:pic>
      <p:pic>
        <p:nvPicPr>
          <p:cNvPr id="9" name="Picture 8" descr="A logo of a camera&#10;&#10;Description automatically generated">
            <a:extLst>
              <a:ext uri="{FF2B5EF4-FFF2-40B4-BE49-F238E27FC236}">
                <a16:creationId xmlns:a16="http://schemas.microsoft.com/office/drawing/2014/main" id="{0A4811F8-1EA3-4734-864A-0EAAD12983B3}"/>
              </a:ext>
            </a:extLst>
          </p:cNvPr>
          <p:cNvPicPr>
            <a:picLocks noChangeAspect="1"/>
          </p:cNvPicPr>
          <p:nvPr/>
        </p:nvPicPr>
        <p:blipFill>
          <a:blip r:embed="rId5"/>
          <a:stretch>
            <a:fillRect/>
          </a:stretch>
        </p:blipFill>
        <p:spPr>
          <a:xfrm>
            <a:off x="3139327" y="5257055"/>
            <a:ext cx="975444" cy="975444"/>
          </a:xfrm>
          <a:prstGeom prst="rect">
            <a:avLst/>
          </a:prstGeom>
        </p:spPr>
      </p:pic>
      <p:pic>
        <p:nvPicPr>
          <p:cNvPr id="11" name="Picture 10" descr="A blue and white logo&#10;&#10;Description automatically generated">
            <a:extLst>
              <a:ext uri="{FF2B5EF4-FFF2-40B4-BE49-F238E27FC236}">
                <a16:creationId xmlns:a16="http://schemas.microsoft.com/office/drawing/2014/main" id="{CF28528F-76BB-57A6-0EFD-E8F8E778F38A}"/>
              </a:ext>
            </a:extLst>
          </p:cNvPr>
          <p:cNvPicPr>
            <a:picLocks noChangeAspect="1"/>
          </p:cNvPicPr>
          <p:nvPr/>
        </p:nvPicPr>
        <p:blipFill>
          <a:blip r:embed="rId6"/>
          <a:stretch>
            <a:fillRect/>
          </a:stretch>
        </p:blipFill>
        <p:spPr>
          <a:xfrm>
            <a:off x="800925" y="5240944"/>
            <a:ext cx="938216" cy="938216"/>
          </a:xfrm>
          <a:prstGeom prst="rect">
            <a:avLst/>
          </a:prstGeom>
        </p:spPr>
      </p:pic>
      <p:sp>
        <p:nvSpPr>
          <p:cNvPr id="13" name="TextBox 12">
            <a:extLst>
              <a:ext uri="{FF2B5EF4-FFF2-40B4-BE49-F238E27FC236}">
                <a16:creationId xmlns:a16="http://schemas.microsoft.com/office/drawing/2014/main" id="{920FF60D-9ECC-8A7A-397E-D9993BC7C00B}"/>
              </a:ext>
            </a:extLst>
          </p:cNvPr>
          <p:cNvSpPr txBox="1"/>
          <p:nvPr/>
        </p:nvSpPr>
        <p:spPr>
          <a:xfrm>
            <a:off x="-199857" y="6092805"/>
            <a:ext cx="2925501" cy="584775"/>
          </a:xfrm>
          <a:prstGeom prst="rect">
            <a:avLst/>
          </a:prstGeom>
          <a:noFill/>
        </p:spPr>
        <p:txBody>
          <a:bodyPr wrap="square">
            <a:spAutoFit/>
          </a:bodyPr>
          <a:lstStyle/>
          <a:p>
            <a:pPr algn="ctr"/>
            <a:r>
              <a:rPr lang="en-US" sz="1600" dirty="0"/>
              <a:t>facebook.com/</a:t>
            </a:r>
          </a:p>
          <a:p>
            <a:pPr algn="ctr"/>
            <a:r>
              <a:rPr lang="en-US" sz="1600" dirty="0" err="1"/>
              <a:t>NationalDentalPBRN</a:t>
            </a:r>
            <a:endParaRPr lang="en-US" sz="1600" dirty="0"/>
          </a:p>
        </p:txBody>
      </p:sp>
      <p:sp>
        <p:nvSpPr>
          <p:cNvPr id="16" name="TextBox 15">
            <a:extLst>
              <a:ext uri="{FF2B5EF4-FFF2-40B4-BE49-F238E27FC236}">
                <a16:creationId xmlns:a16="http://schemas.microsoft.com/office/drawing/2014/main" id="{FC76954C-81A3-C5FD-B313-62DC328BB50A}"/>
              </a:ext>
            </a:extLst>
          </p:cNvPr>
          <p:cNvSpPr txBox="1"/>
          <p:nvPr/>
        </p:nvSpPr>
        <p:spPr>
          <a:xfrm>
            <a:off x="2686566" y="6167317"/>
            <a:ext cx="1804428" cy="369332"/>
          </a:xfrm>
          <a:prstGeom prst="rect">
            <a:avLst/>
          </a:prstGeom>
          <a:noFill/>
        </p:spPr>
        <p:txBody>
          <a:bodyPr wrap="square">
            <a:spAutoFit/>
          </a:bodyPr>
          <a:lstStyle/>
          <a:p>
            <a:pPr algn="l"/>
            <a:r>
              <a:rPr lang="en-US" b="0" i="0" u="none" strike="noStrike" dirty="0">
                <a:effectLst/>
                <a:latin typeface="var(--font-family-system)"/>
              </a:rPr>
              <a:t>@nationaldpbrn</a:t>
            </a:r>
            <a:endParaRPr lang="en-US" b="0" i="0" u="none" strike="noStrike" dirty="0">
              <a:effectLst/>
              <a:latin typeface="var(--font-family-system)"/>
              <a:hlinkClick r:id="rId7"/>
            </a:endParaRPr>
          </a:p>
        </p:txBody>
      </p:sp>
      <p:sp>
        <p:nvSpPr>
          <p:cNvPr id="23" name="TextBox 22">
            <a:extLst>
              <a:ext uri="{FF2B5EF4-FFF2-40B4-BE49-F238E27FC236}">
                <a16:creationId xmlns:a16="http://schemas.microsoft.com/office/drawing/2014/main" id="{E47272B7-F128-D62E-06E9-B8781EED86A7}"/>
              </a:ext>
            </a:extLst>
          </p:cNvPr>
          <p:cNvSpPr txBox="1"/>
          <p:nvPr/>
        </p:nvSpPr>
        <p:spPr>
          <a:xfrm>
            <a:off x="4490994" y="6092805"/>
            <a:ext cx="2925501" cy="584775"/>
          </a:xfrm>
          <a:prstGeom prst="rect">
            <a:avLst/>
          </a:prstGeom>
          <a:noFill/>
        </p:spPr>
        <p:txBody>
          <a:bodyPr wrap="square">
            <a:spAutoFit/>
          </a:bodyPr>
          <a:lstStyle/>
          <a:p>
            <a:pPr algn="ctr"/>
            <a:r>
              <a:rPr lang="en-US" sz="1600" dirty="0"/>
              <a:t>linkedin.com/in/</a:t>
            </a:r>
          </a:p>
          <a:p>
            <a:pPr algn="ctr"/>
            <a:r>
              <a:rPr lang="en-US" sz="1600" dirty="0" err="1"/>
              <a:t>NationalDentalPBRN</a:t>
            </a:r>
            <a:endParaRPr lang="en-US" sz="1600" dirty="0"/>
          </a:p>
        </p:txBody>
      </p:sp>
      <p:sp>
        <p:nvSpPr>
          <p:cNvPr id="24" name="TextBox 23">
            <a:extLst>
              <a:ext uri="{FF2B5EF4-FFF2-40B4-BE49-F238E27FC236}">
                <a16:creationId xmlns:a16="http://schemas.microsoft.com/office/drawing/2014/main" id="{AFE40BDD-2068-556D-DE04-F0F0176764BC}"/>
              </a:ext>
            </a:extLst>
          </p:cNvPr>
          <p:cNvSpPr txBox="1"/>
          <p:nvPr/>
        </p:nvSpPr>
        <p:spPr>
          <a:xfrm>
            <a:off x="7261131" y="6187233"/>
            <a:ext cx="2225554" cy="369332"/>
          </a:xfrm>
          <a:prstGeom prst="rect">
            <a:avLst/>
          </a:prstGeom>
          <a:noFill/>
        </p:spPr>
        <p:txBody>
          <a:bodyPr wrap="square">
            <a:spAutoFit/>
          </a:bodyPr>
          <a:lstStyle/>
          <a:p>
            <a:pPr algn="l"/>
            <a:r>
              <a:rPr lang="en-US" b="0" i="0" u="none" strike="noStrike" dirty="0">
                <a:effectLst/>
                <a:latin typeface="var(--font-family-system)"/>
              </a:rPr>
              <a:t>@nationaldentalpbrn</a:t>
            </a:r>
            <a:endParaRPr lang="en-US" b="0" i="0" u="none" strike="noStrike" dirty="0">
              <a:effectLst/>
              <a:latin typeface="var(--font-family-system)"/>
              <a:hlinkClick r:id="rId7"/>
            </a:endParaRPr>
          </a:p>
        </p:txBody>
      </p:sp>
      <p:sp>
        <p:nvSpPr>
          <p:cNvPr id="25" name="TextBox 24">
            <a:extLst>
              <a:ext uri="{FF2B5EF4-FFF2-40B4-BE49-F238E27FC236}">
                <a16:creationId xmlns:a16="http://schemas.microsoft.com/office/drawing/2014/main" id="{F89AC516-0D3C-6C97-521D-188C8D1EC762}"/>
              </a:ext>
            </a:extLst>
          </p:cNvPr>
          <p:cNvSpPr txBox="1"/>
          <p:nvPr/>
        </p:nvSpPr>
        <p:spPr>
          <a:xfrm>
            <a:off x="9959291" y="6221027"/>
            <a:ext cx="1419006" cy="369332"/>
          </a:xfrm>
          <a:prstGeom prst="rect">
            <a:avLst/>
          </a:prstGeom>
          <a:noFill/>
        </p:spPr>
        <p:txBody>
          <a:bodyPr wrap="square">
            <a:spAutoFit/>
          </a:bodyPr>
          <a:lstStyle/>
          <a:p>
            <a:pPr algn="l"/>
            <a:r>
              <a:rPr lang="en-US" b="0" i="0" u="none" strike="noStrike" dirty="0">
                <a:effectLst/>
                <a:latin typeface="var(--font-family-system)"/>
              </a:rPr>
              <a:t>@dentalpbrn</a:t>
            </a:r>
            <a:endParaRPr lang="en-US" b="0" i="0" u="none" strike="noStrike" dirty="0">
              <a:effectLst/>
              <a:latin typeface="var(--font-family-system)"/>
              <a:hlinkClick r:id="rId7"/>
            </a:endParaRPr>
          </a:p>
        </p:txBody>
      </p:sp>
    </p:spTree>
    <p:extLst>
      <p:ext uri="{BB962C8B-B14F-4D97-AF65-F5344CB8AC3E}">
        <p14:creationId xmlns:p14="http://schemas.microsoft.com/office/powerpoint/2010/main" val="1892194048"/>
      </p:ext>
    </p:extLst>
  </p:cSld>
  <p:clrMapOvr>
    <a:masterClrMapping/>
  </p:clrMapOvr>
  <p:extLst>
    <p:ext uri="{DCECCB84-F9BA-43D5-87BE-67443E8EF086}">
      <p15:sldGuideLst xmlns:p15="http://schemas.microsoft.com/office/powerpoint/2012/main">
        <p15:guide id="1" pos="339">
          <p15:clr>
            <a:srgbClr val="FBAE40"/>
          </p15:clr>
        </p15:guide>
        <p15:guide id="2" orient="horz" pos="1669">
          <p15:clr>
            <a:srgbClr val="FBAE40"/>
          </p15:clr>
        </p15:guide>
        <p15:guide id="3" pos="813">
          <p15:clr>
            <a:srgbClr val="FBAE40"/>
          </p15:clr>
        </p15:guide>
        <p15:guide id="4" orient="horz" pos="3227">
          <p15:clr>
            <a:srgbClr val="FBAE40"/>
          </p15:clr>
        </p15:guide>
        <p15:guide id="5" orient="horz" pos="2948">
          <p15:clr>
            <a:srgbClr val="FBAE40"/>
          </p15:clr>
        </p15:guide>
        <p15:guide id="6" orient="horz" pos="2812">
          <p15:clr>
            <a:srgbClr val="FBAE40"/>
          </p15:clr>
        </p15:guide>
        <p15:guide id="7" orient="horz" pos="2533">
          <p15:clr>
            <a:srgbClr val="FBAE40"/>
          </p15:clr>
        </p15:guide>
        <p15:guide id="8" orient="horz" pos="2414">
          <p15:clr>
            <a:srgbClr val="FBAE40"/>
          </p15:clr>
        </p15:guide>
        <p15:guide id="9" orient="horz" pos="2126">
          <p15:clr>
            <a:srgbClr val="FBAE40"/>
          </p15:clr>
        </p15:guide>
        <p15:guide id="10" orient="horz" pos="1957">
          <p15:clr>
            <a:srgbClr val="FBAE40"/>
          </p15:clr>
        </p15:guide>
        <p15:guide id="11" pos="576">
          <p15:clr>
            <a:srgbClr val="FBAE40"/>
          </p15:clr>
        </p15:guide>
        <p15:guide id="12" pos="7159">
          <p15:clr>
            <a:srgbClr val="FBAE40"/>
          </p15:clr>
        </p15:guide>
        <p15:guide id="13" pos="7039">
          <p15:clr>
            <a:srgbClr val="FBAE40"/>
          </p15:clr>
        </p15:guide>
        <p15:guide id="14" pos="7344">
          <p15:clr>
            <a:srgbClr val="FBAE40"/>
          </p15:clr>
        </p15:guide>
        <p15:guide id="15" orient="horz" pos="425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act us - Option 2">
    <p:bg>
      <p:bgPr>
        <a:solidFill>
          <a:srgbClr val="333F8E"/>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solidFill>
                  <a:schemeClr val="bg1"/>
                </a:solidFill>
                <a:latin typeface="Proxima Nova Rg" panose="02000506030000020004" pitchFamily="2" charset="0"/>
              </a:defRPr>
            </a:lvl1pPr>
          </a:lstStyle>
          <a:p>
            <a:r>
              <a:rPr lang="en-US" dirty="0"/>
              <a:t>Contact us - Option 2</a:t>
            </a:r>
          </a:p>
        </p:txBody>
      </p:sp>
      <p:sp>
        <p:nvSpPr>
          <p:cNvPr id="17" name="Google Shape;1039;p98">
            <a:extLst>
              <a:ext uri="{FF2B5EF4-FFF2-40B4-BE49-F238E27FC236}">
                <a16:creationId xmlns:a16="http://schemas.microsoft.com/office/drawing/2014/main" id="{7CBA5E02-1A72-AA4C-BA0B-45590218EFC5}"/>
              </a:ext>
            </a:extLst>
          </p:cNvPr>
          <p:cNvSpPr/>
          <p:nvPr/>
        </p:nvSpPr>
        <p:spPr>
          <a:xfrm>
            <a:off x="774983" y="2151621"/>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rgbClr val="C2C2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p:nvSpPr>
        <p:spPr>
          <a:xfrm>
            <a:off x="774985" y="3560217"/>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rgbClr val="C2C2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p:nvSpPr>
        <p:spPr>
          <a:xfrm>
            <a:off x="774983" y="4170461"/>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rgbClr val="C2C2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p:nvSpPr>
        <p:spPr>
          <a:xfrm>
            <a:off x="789265" y="2824545"/>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rgbClr val="C2C2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285496" y="2077096"/>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285496" y="2802026"/>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285496" y="3444577"/>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285496" y="4103604"/>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Website</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p:nvCxnSpPr>
        <p:spPr>
          <a:xfrm>
            <a:off x="524700" y="1942924"/>
            <a:ext cx="0" cy="2683301"/>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pic>
        <p:nvPicPr>
          <p:cNvPr id="2" name="Picture 1" descr="A blue circle with white letters on it&#10;&#10;Description automatically generated">
            <a:extLst>
              <a:ext uri="{FF2B5EF4-FFF2-40B4-BE49-F238E27FC236}">
                <a16:creationId xmlns:a16="http://schemas.microsoft.com/office/drawing/2014/main" id="{7F434893-234F-F7F0-0B67-B29CC3A3AB08}"/>
              </a:ext>
            </a:extLst>
          </p:cNvPr>
          <p:cNvPicPr>
            <a:picLocks noChangeAspect="1"/>
          </p:cNvPicPr>
          <p:nvPr/>
        </p:nvPicPr>
        <p:blipFill>
          <a:blip r:embed="rId2"/>
          <a:stretch>
            <a:fillRect/>
          </a:stretch>
        </p:blipFill>
        <p:spPr>
          <a:xfrm>
            <a:off x="5485996" y="5254048"/>
            <a:ext cx="981459" cy="981459"/>
          </a:xfrm>
          <a:prstGeom prst="rect">
            <a:avLst/>
          </a:prstGeom>
        </p:spPr>
      </p:pic>
      <p:pic>
        <p:nvPicPr>
          <p:cNvPr id="3" name="Picture 2" descr="A red and white play button&#10;&#10;Description automatically generated">
            <a:extLst>
              <a:ext uri="{FF2B5EF4-FFF2-40B4-BE49-F238E27FC236}">
                <a16:creationId xmlns:a16="http://schemas.microsoft.com/office/drawing/2014/main" id="{16154533-2FB0-A666-C3D5-0305493D75C9}"/>
              </a:ext>
            </a:extLst>
          </p:cNvPr>
          <p:cNvPicPr>
            <a:picLocks noChangeAspect="1"/>
          </p:cNvPicPr>
          <p:nvPr/>
        </p:nvPicPr>
        <p:blipFill>
          <a:blip r:embed="rId3"/>
          <a:stretch>
            <a:fillRect/>
          </a:stretch>
        </p:blipFill>
        <p:spPr>
          <a:xfrm>
            <a:off x="7867638" y="5238507"/>
            <a:ext cx="1012541" cy="1012541"/>
          </a:xfrm>
          <a:prstGeom prst="rect">
            <a:avLst/>
          </a:prstGeom>
        </p:spPr>
      </p:pic>
      <p:pic>
        <p:nvPicPr>
          <p:cNvPr id="4" name="Picture 3" descr="A blue circle with a white bird in it&#10;&#10;Description automatically generated">
            <a:extLst>
              <a:ext uri="{FF2B5EF4-FFF2-40B4-BE49-F238E27FC236}">
                <a16:creationId xmlns:a16="http://schemas.microsoft.com/office/drawing/2014/main" id="{D0D6BDD5-B1E9-B03D-D511-1A915C73816D}"/>
              </a:ext>
            </a:extLst>
          </p:cNvPr>
          <p:cNvPicPr>
            <a:picLocks noChangeAspect="1"/>
          </p:cNvPicPr>
          <p:nvPr/>
        </p:nvPicPr>
        <p:blipFill>
          <a:blip r:embed="rId4"/>
          <a:stretch>
            <a:fillRect/>
          </a:stretch>
        </p:blipFill>
        <p:spPr>
          <a:xfrm>
            <a:off x="10220325" y="5268527"/>
            <a:ext cx="952500" cy="952500"/>
          </a:xfrm>
          <a:prstGeom prst="rect">
            <a:avLst/>
          </a:prstGeom>
        </p:spPr>
      </p:pic>
      <p:pic>
        <p:nvPicPr>
          <p:cNvPr id="5" name="Picture 4" descr="A logo of a camera&#10;&#10;Description automatically generated">
            <a:extLst>
              <a:ext uri="{FF2B5EF4-FFF2-40B4-BE49-F238E27FC236}">
                <a16:creationId xmlns:a16="http://schemas.microsoft.com/office/drawing/2014/main" id="{C6827466-09C8-DDB5-5D5B-69508F4C3A50}"/>
              </a:ext>
            </a:extLst>
          </p:cNvPr>
          <p:cNvPicPr>
            <a:picLocks noChangeAspect="1"/>
          </p:cNvPicPr>
          <p:nvPr/>
        </p:nvPicPr>
        <p:blipFill>
          <a:blip r:embed="rId5"/>
          <a:stretch>
            <a:fillRect/>
          </a:stretch>
        </p:blipFill>
        <p:spPr>
          <a:xfrm>
            <a:off x="3139327" y="5257055"/>
            <a:ext cx="975444" cy="975444"/>
          </a:xfrm>
          <a:prstGeom prst="rect">
            <a:avLst/>
          </a:prstGeom>
        </p:spPr>
      </p:pic>
      <p:pic>
        <p:nvPicPr>
          <p:cNvPr id="6" name="Picture 5" descr="A blue and white logo&#10;&#10;Description automatically generated">
            <a:extLst>
              <a:ext uri="{FF2B5EF4-FFF2-40B4-BE49-F238E27FC236}">
                <a16:creationId xmlns:a16="http://schemas.microsoft.com/office/drawing/2014/main" id="{B9E4CEE1-6A44-459E-3619-29C0736D9659}"/>
              </a:ext>
            </a:extLst>
          </p:cNvPr>
          <p:cNvPicPr>
            <a:picLocks noChangeAspect="1"/>
          </p:cNvPicPr>
          <p:nvPr/>
        </p:nvPicPr>
        <p:blipFill>
          <a:blip r:embed="rId6"/>
          <a:stretch>
            <a:fillRect/>
          </a:stretch>
        </p:blipFill>
        <p:spPr>
          <a:xfrm>
            <a:off x="800925" y="5240944"/>
            <a:ext cx="938216" cy="938216"/>
          </a:xfrm>
          <a:prstGeom prst="rect">
            <a:avLst/>
          </a:prstGeom>
        </p:spPr>
      </p:pic>
      <p:sp>
        <p:nvSpPr>
          <p:cNvPr id="7" name="TextBox 6">
            <a:extLst>
              <a:ext uri="{FF2B5EF4-FFF2-40B4-BE49-F238E27FC236}">
                <a16:creationId xmlns:a16="http://schemas.microsoft.com/office/drawing/2014/main" id="{8637C6B2-40B8-596D-DC42-682F3B8ECEAF}"/>
              </a:ext>
            </a:extLst>
          </p:cNvPr>
          <p:cNvSpPr txBox="1"/>
          <p:nvPr/>
        </p:nvSpPr>
        <p:spPr>
          <a:xfrm>
            <a:off x="2686566" y="6167317"/>
            <a:ext cx="1804428" cy="369332"/>
          </a:xfrm>
          <a:prstGeom prst="rect">
            <a:avLst/>
          </a:prstGeom>
          <a:noFill/>
        </p:spPr>
        <p:txBody>
          <a:bodyPr wrap="square">
            <a:spAutoFit/>
          </a:bodyPr>
          <a:lstStyle/>
          <a:p>
            <a:pPr algn="l"/>
            <a:r>
              <a:rPr lang="en-US" b="0" i="0" u="none" strike="noStrike" dirty="0">
                <a:solidFill>
                  <a:schemeClr val="bg1"/>
                </a:solidFill>
                <a:effectLst/>
                <a:latin typeface="var(--font-family-system)"/>
              </a:rPr>
              <a:t>@nationaldpbrn</a:t>
            </a:r>
            <a:endParaRPr lang="en-US" b="0" i="0" u="none" strike="noStrike" dirty="0">
              <a:solidFill>
                <a:schemeClr val="bg1"/>
              </a:solidFill>
              <a:effectLst/>
              <a:latin typeface="var(--font-family-system)"/>
              <a:hlinkClick r:id="rId7">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43E2549A-8089-AD21-A4CA-21FD82265081}"/>
              </a:ext>
            </a:extLst>
          </p:cNvPr>
          <p:cNvSpPr txBox="1"/>
          <p:nvPr/>
        </p:nvSpPr>
        <p:spPr>
          <a:xfrm>
            <a:off x="4490994" y="6092805"/>
            <a:ext cx="2925501" cy="584775"/>
          </a:xfrm>
          <a:prstGeom prst="rect">
            <a:avLst/>
          </a:prstGeom>
          <a:noFill/>
        </p:spPr>
        <p:txBody>
          <a:bodyPr wrap="square">
            <a:spAutoFit/>
          </a:bodyPr>
          <a:lstStyle/>
          <a:p>
            <a:pPr algn="ctr"/>
            <a:r>
              <a:rPr lang="en-US" sz="1600" dirty="0">
                <a:solidFill>
                  <a:schemeClr val="bg1"/>
                </a:solidFill>
              </a:rPr>
              <a:t>linkedin.com/in/</a:t>
            </a:r>
          </a:p>
          <a:p>
            <a:pPr algn="ctr"/>
            <a:r>
              <a:rPr lang="en-US" sz="1600" dirty="0" err="1">
                <a:solidFill>
                  <a:schemeClr val="bg1"/>
                </a:solidFill>
              </a:rPr>
              <a:t>NationalDentalPBRN</a:t>
            </a:r>
            <a:endParaRPr lang="en-US" sz="1600" dirty="0">
              <a:solidFill>
                <a:schemeClr val="bg1"/>
              </a:solidFill>
            </a:endParaRPr>
          </a:p>
        </p:txBody>
      </p:sp>
      <p:sp>
        <p:nvSpPr>
          <p:cNvPr id="9" name="TextBox 8">
            <a:extLst>
              <a:ext uri="{FF2B5EF4-FFF2-40B4-BE49-F238E27FC236}">
                <a16:creationId xmlns:a16="http://schemas.microsoft.com/office/drawing/2014/main" id="{B782CE34-D592-B03C-9720-EE54D08115B9}"/>
              </a:ext>
            </a:extLst>
          </p:cNvPr>
          <p:cNvSpPr txBox="1"/>
          <p:nvPr/>
        </p:nvSpPr>
        <p:spPr>
          <a:xfrm>
            <a:off x="7261131" y="6187233"/>
            <a:ext cx="2225554" cy="369332"/>
          </a:xfrm>
          <a:prstGeom prst="rect">
            <a:avLst/>
          </a:prstGeom>
          <a:noFill/>
        </p:spPr>
        <p:txBody>
          <a:bodyPr wrap="square">
            <a:spAutoFit/>
          </a:bodyPr>
          <a:lstStyle/>
          <a:p>
            <a:pPr algn="l"/>
            <a:r>
              <a:rPr lang="en-US" b="0" i="0" u="none" strike="noStrike" dirty="0">
                <a:solidFill>
                  <a:schemeClr val="bg1"/>
                </a:solidFill>
                <a:effectLst/>
                <a:latin typeface="var(--font-family-system)"/>
              </a:rPr>
              <a:t>@nationaldentalpbrn</a:t>
            </a:r>
            <a:endParaRPr lang="en-US" b="0" i="0" u="none" strike="noStrike" dirty="0">
              <a:solidFill>
                <a:schemeClr val="bg1"/>
              </a:solidFill>
              <a:effectLst/>
              <a:latin typeface="var(--font-family-system)"/>
              <a:hlinkClick r:id="rId7">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34CC4CC4-E956-8DBD-E6EC-A021F4C9D8D2}"/>
              </a:ext>
            </a:extLst>
          </p:cNvPr>
          <p:cNvSpPr txBox="1"/>
          <p:nvPr/>
        </p:nvSpPr>
        <p:spPr>
          <a:xfrm>
            <a:off x="9982441" y="6221027"/>
            <a:ext cx="1419006" cy="369332"/>
          </a:xfrm>
          <a:prstGeom prst="rect">
            <a:avLst/>
          </a:prstGeom>
          <a:noFill/>
        </p:spPr>
        <p:txBody>
          <a:bodyPr wrap="square">
            <a:spAutoFit/>
          </a:bodyPr>
          <a:lstStyle/>
          <a:p>
            <a:pPr algn="l"/>
            <a:r>
              <a:rPr lang="en-US" b="0" i="0" u="none" strike="noStrike" dirty="0">
                <a:solidFill>
                  <a:schemeClr val="bg1"/>
                </a:solidFill>
                <a:effectLst/>
                <a:latin typeface="var(--font-family-system)"/>
              </a:rPr>
              <a:t>@dentalpbrn</a:t>
            </a:r>
            <a:endParaRPr lang="en-US" b="0" i="0" u="none" strike="noStrike" dirty="0">
              <a:solidFill>
                <a:schemeClr val="bg1"/>
              </a:solidFill>
              <a:effectLst/>
              <a:latin typeface="var(--font-family-system)"/>
              <a:hlinkClick r:id="rId7">
                <a:extLst>
                  <a:ext uri="{A12FA001-AC4F-418D-AE19-62706E023703}">
                    <ahyp:hlinkClr xmlns:ahyp="http://schemas.microsoft.com/office/drawing/2018/hyperlinkcolor" val="tx"/>
                  </a:ext>
                </a:extLst>
              </a:hlinkClick>
            </a:endParaRPr>
          </a:p>
        </p:txBody>
      </p:sp>
      <p:sp>
        <p:nvSpPr>
          <p:cNvPr id="11" name="TextBox 10">
            <a:extLst>
              <a:ext uri="{FF2B5EF4-FFF2-40B4-BE49-F238E27FC236}">
                <a16:creationId xmlns:a16="http://schemas.microsoft.com/office/drawing/2014/main" id="{040244E3-9FA2-CEF6-33B4-7424ACD39B43}"/>
              </a:ext>
            </a:extLst>
          </p:cNvPr>
          <p:cNvSpPr txBox="1"/>
          <p:nvPr/>
        </p:nvSpPr>
        <p:spPr>
          <a:xfrm>
            <a:off x="-199857" y="6092805"/>
            <a:ext cx="2925501" cy="584775"/>
          </a:xfrm>
          <a:prstGeom prst="rect">
            <a:avLst/>
          </a:prstGeom>
          <a:noFill/>
        </p:spPr>
        <p:txBody>
          <a:bodyPr wrap="square">
            <a:spAutoFit/>
          </a:bodyPr>
          <a:lstStyle/>
          <a:p>
            <a:pPr algn="ctr"/>
            <a:r>
              <a:rPr lang="en-US" sz="1600" dirty="0">
                <a:solidFill>
                  <a:schemeClr val="bg1"/>
                </a:solidFill>
              </a:rPr>
              <a:t>facebook.com/</a:t>
            </a:r>
          </a:p>
          <a:p>
            <a:pPr algn="ctr"/>
            <a:r>
              <a:rPr lang="en-US" sz="1600" dirty="0" err="1">
                <a:solidFill>
                  <a:schemeClr val="bg1"/>
                </a:solidFill>
              </a:rPr>
              <a:t>NationalDentalPBRN</a:t>
            </a:r>
            <a:endParaRPr lang="en-US" sz="1600" dirty="0">
              <a:solidFill>
                <a:schemeClr val="bg1"/>
              </a:solidFill>
            </a:endParaRPr>
          </a:p>
        </p:txBody>
      </p:sp>
    </p:spTree>
    <p:extLst>
      <p:ext uri="{BB962C8B-B14F-4D97-AF65-F5344CB8AC3E}">
        <p14:creationId xmlns:p14="http://schemas.microsoft.com/office/powerpoint/2010/main" val="3954336661"/>
      </p:ext>
    </p:extLst>
  </p:cSld>
  <p:clrMapOvr>
    <a:masterClrMapping/>
  </p:clrMapOvr>
  <p:extLst>
    <p:ext uri="{DCECCB84-F9BA-43D5-87BE-67443E8EF086}">
      <p15:sldGuideLst xmlns:p15="http://schemas.microsoft.com/office/powerpoint/2012/main">
        <p15:guide id="1" orient="horz" pos="2414">
          <p15:clr>
            <a:srgbClr val="FBAE40"/>
          </p15:clr>
        </p15:guide>
        <p15:guide id="2" pos="339">
          <p15:clr>
            <a:srgbClr val="FBAE40"/>
          </p15:clr>
        </p15:guide>
        <p15:guide id="3" orient="horz" pos="1669">
          <p15:clr>
            <a:srgbClr val="FBAE40"/>
          </p15:clr>
        </p15:guide>
        <p15:guide id="4" orient="horz" pos="1957">
          <p15:clr>
            <a:srgbClr val="FBAE40"/>
          </p15:clr>
        </p15:guide>
        <p15:guide id="5" orient="horz" pos="2126">
          <p15:clr>
            <a:srgbClr val="FBAE40"/>
          </p15:clr>
        </p15:guide>
        <p15:guide id="6" orient="horz" pos="2533">
          <p15:clr>
            <a:srgbClr val="FBAE40"/>
          </p15:clr>
        </p15:guide>
        <p15:guide id="7" orient="horz" pos="2812">
          <p15:clr>
            <a:srgbClr val="FBAE40"/>
          </p15:clr>
        </p15:guide>
        <p15:guide id="8" orient="horz" pos="2948">
          <p15:clr>
            <a:srgbClr val="FBAE40"/>
          </p15:clr>
        </p15:guide>
        <p15:guide id="9" orient="horz" pos="3227">
          <p15:clr>
            <a:srgbClr val="FBAE40"/>
          </p15:clr>
        </p15:guide>
        <p15:guide id="10" pos="584">
          <p15:clr>
            <a:srgbClr val="FBAE40"/>
          </p15:clr>
        </p15:guide>
        <p15:guide id="11" pos="813">
          <p15:clr>
            <a:srgbClr val="FBAE40"/>
          </p15:clr>
        </p15:guide>
        <p15:guide id="12" pos="7039">
          <p15:clr>
            <a:srgbClr val="FBAE40"/>
          </p15:clr>
        </p15:guide>
        <p15:guide id="13" orient="horz" pos="440">
          <p15:clr>
            <a:srgbClr val="FBAE40"/>
          </p15:clr>
        </p15:guide>
        <p15:guide id="14" orient="horz" pos="425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hank you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rgbClr val="333F8E"/>
                </a:solidFill>
                <a:latin typeface="Proxima Nova Rg" panose="02000506030000020004" pitchFamily="2" charset="0"/>
              </a:defRPr>
            </a:lvl1pPr>
          </a:lstStyle>
          <a:p>
            <a:r>
              <a:rPr lang="en-US" dirty="0"/>
              <a:t>Thank you!</a:t>
            </a:r>
          </a:p>
        </p:txBody>
      </p:sp>
    </p:spTree>
    <p:extLst>
      <p:ext uri="{BB962C8B-B14F-4D97-AF65-F5344CB8AC3E}">
        <p14:creationId xmlns:p14="http://schemas.microsoft.com/office/powerpoint/2010/main" val="1151308082"/>
      </p:ext>
    </p:extLst>
  </p:cSld>
  <p:clrMapOvr>
    <a:masterClrMapping/>
  </p:clrMapOvr>
  <p:extLst>
    <p:ext uri="{DCECCB84-F9BA-43D5-87BE-67443E8EF086}">
      <p15:sldGuideLst xmlns:p15="http://schemas.microsoft.com/office/powerpoint/2012/main">
        <p15:guide id="1" pos="483">
          <p15:clr>
            <a:srgbClr val="FBAE40"/>
          </p15:clr>
        </p15:guide>
        <p15:guide id="2" orient="horz" pos="2550">
          <p15:clr>
            <a:srgbClr val="FBAE40"/>
          </p15:clr>
        </p15:guide>
        <p15:guide id="3" orient="horz" pos="991">
          <p15:clr>
            <a:srgbClr val="FBAE40"/>
          </p15:clr>
        </p15:guide>
        <p15:guide id="4" orient="horz" pos="584">
          <p15:clr>
            <a:srgbClr val="FBAE40"/>
          </p15:clr>
        </p15:guide>
        <p15:guide id="5" pos="624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hank you - Option 2">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Thank you!</a:t>
            </a:r>
          </a:p>
        </p:txBody>
      </p:sp>
    </p:spTree>
    <p:extLst>
      <p:ext uri="{BB962C8B-B14F-4D97-AF65-F5344CB8AC3E}">
        <p14:creationId xmlns:p14="http://schemas.microsoft.com/office/powerpoint/2010/main" val="945312154"/>
      </p:ext>
    </p:extLst>
  </p:cSld>
  <p:clrMapOvr>
    <a:masterClrMapping/>
  </p:clrMapOvr>
  <p:extLst>
    <p:ext uri="{DCECCB84-F9BA-43D5-87BE-67443E8EF086}">
      <p15:sldGuideLst xmlns:p15="http://schemas.microsoft.com/office/powerpoint/2012/main">
        <p15:guide id="1" pos="483">
          <p15:clr>
            <a:srgbClr val="FBAE40"/>
          </p15:clr>
        </p15:guide>
        <p15:guide id="3" orient="horz" pos="584">
          <p15:clr>
            <a:srgbClr val="FBAE40"/>
          </p15:clr>
        </p15:guide>
        <p15:guide id="4" orient="horz" pos="991">
          <p15:clr>
            <a:srgbClr val="FBAE40"/>
          </p15:clr>
        </p15:guide>
        <p15:guide id="5" orient="horz" pos="2558">
          <p15:clr>
            <a:srgbClr val="FBAE40"/>
          </p15:clr>
        </p15:guide>
        <p15:guide id="6" pos="6243">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hank you - Option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F05616-7CA9-400C-0D80-08D0B2DE5A10}"/>
              </a:ext>
            </a:extLst>
          </p:cNvPr>
          <p:cNvSpPr/>
          <p:nvPr/>
        </p:nvSpPr>
        <p:spPr>
          <a:xfrm>
            <a:off x="0" y="0"/>
            <a:ext cx="12192000" cy="6858000"/>
          </a:xfrm>
          <a:prstGeom prst="rect">
            <a:avLst/>
          </a:prstGeom>
          <a:solidFill>
            <a:srgbClr val="333F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Thank you!</a:t>
            </a:r>
          </a:p>
        </p:txBody>
      </p:sp>
      <p:pic>
        <p:nvPicPr>
          <p:cNvPr id="4" name="Picture 3" descr="A logo with a map and a red circle&#10;&#10;Description automatically generated">
            <a:extLst>
              <a:ext uri="{FF2B5EF4-FFF2-40B4-BE49-F238E27FC236}">
                <a16:creationId xmlns:a16="http://schemas.microsoft.com/office/drawing/2014/main" id="{EA21D3F3-5588-2800-C425-94517B6D0BDA}"/>
              </a:ext>
            </a:extLst>
          </p:cNvPr>
          <p:cNvPicPr>
            <a:picLocks noChangeAspect="1"/>
          </p:cNvPicPr>
          <p:nvPr/>
        </p:nvPicPr>
        <p:blipFill>
          <a:blip r:embed="rId3"/>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2112228118"/>
      </p:ext>
    </p:extLst>
  </p:cSld>
  <p:clrMapOvr>
    <a:masterClrMapping/>
  </p:clrMapOvr>
  <p:extLst>
    <p:ext uri="{DCECCB84-F9BA-43D5-87BE-67443E8EF086}">
      <p15:sldGuideLst xmlns:p15="http://schemas.microsoft.com/office/powerpoint/2012/main">
        <p15:guide id="1" pos="483">
          <p15:clr>
            <a:srgbClr val="FBAE40"/>
          </p15:clr>
        </p15:guide>
        <p15:guide id="3" orient="horz" pos="584">
          <p15:clr>
            <a:srgbClr val="FBAE40"/>
          </p15:clr>
        </p15:guide>
        <p15:guide id="4" orient="horz" pos="991">
          <p15:clr>
            <a:srgbClr val="FBAE40"/>
          </p15:clr>
        </p15:guide>
        <p15:guide id="5" orient="horz" pos="2558">
          <p15:clr>
            <a:srgbClr val="FBAE40"/>
          </p15:clr>
        </p15:guide>
        <p15:guide id="6" pos="624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2EAF259-7504-4A95-8FB8-90E0CA13F057}" type="slidenum">
              <a:rPr lang="en-US"/>
              <a:pPr>
                <a:defRPr/>
              </a:pPr>
              <a:t>‹#›</a:t>
            </a:fld>
            <a:endParaRPr lang="en-US"/>
          </a:p>
        </p:txBody>
      </p:sp>
    </p:spTree>
    <p:extLst>
      <p:ext uri="{BB962C8B-B14F-4D97-AF65-F5344CB8AC3E}">
        <p14:creationId xmlns:p14="http://schemas.microsoft.com/office/powerpoint/2010/main" val="28926133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F4B0C8-91C1-4A1C-9F75-BF718D85CFE6}" type="slidenum">
              <a:rPr lang="en-US"/>
              <a:pPr>
                <a:defRPr/>
              </a:pPr>
              <a:t>‹#›</a:t>
            </a:fld>
            <a:endParaRPr lang="en-US"/>
          </a:p>
        </p:txBody>
      </p:sp>
    </p:spTree>
    <p:extLst>
      <p:ext uri="{BB962C8B-B14F-4D97-AF65-F5344CB8AC3E}">
        <p14:creationId xmlns:p14="http://schemas.microsoft.com/office/powerpoint/2010/main" val="210888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8C6488-2211-4EFD-BA9D-4B7F74E48555}" type="slidenum">
              <a:rPr lang="en-US"/>
              <a:pPr>
                <a:defRPr/>
              </a:pPr>
              <a:t>‹#›</a:t>
            </a:fld>
            <a:endParaRPr lang="en-US"/>
          </a:p>
        </p:txBody>
      </p:sp>
    </p:spTree>
    <p:extLst>
      <p:ext uri="{BB962C8B-B14F-4D97-AF65-F5344CB8AC3E}">
        <p14:creationId xmlns:p14="http://schemas.microsoft.com/office/powerpoint/2010/main" val="17177569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AC3E49-1CD5-4F69-90B2-B3EAE716E06E}" type="slidenum">
              <a:rPr lang="en-US"/>
              <a:pPr>
                <a:defRPr/>
              </a:pPr>
              <a:t>‹#›</a:t>
            </a:fld>
            <a:endParaRPr lang="en-US"/>
          </a:p>
        </p:txBody>
      </p:sp>
    </p:spTree>
    <p:extLst>
      <p:ext uri="{BB962C8B-B14F-4D97-AF65-F5344CB8AC3E}">
        <p14:creationId xmlns:p14="http://schemas.microsoft.com/office/powerpoint/2010/main" val="153637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Text - Four columns">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3" y="1645670"/>
            <a:ext cx="2483999" cy="4735608"/>
          </a:xfrm>
        </p:spPr>
        <p:txBody>
          <a:bodyPr/>
          <a:lstStyle>
            <a:lvl1pPr marL="0" indent="0">
              <a:lnSpc>
                <a:spcPct val="100000"/>
              </a:lnSpc>
              <a:buNone/>
              <a:defRPr b="0" i="0">
                <a:latin typeface="Proxima Nova Rg" panose="02000506030000020004" pitchFamily="2" charset="0"/>
              </a:defRPr>
            </a:lvl1pPr>
            <a:lvl2pPr marL="457178" indent="0">
              <a:lnSpc>
                <a:spcPct val="100000"/>
              </a:lnSpc>
              <a:buNone/>
              <a:defRPr b="0" i="0">
                <a:latin typeface="Proxima Nova Rg" panose="02000506030000020004" pitchFamily="2" charset="0"/>
              </a:defRPr>
            </a:lvl2pPr>
            <a:lvl3pPr marL="914354" indent="0">
              <a:lnSpc>
                <a:spcPct val="100000"/>
              </a:lnSpc>
              <a:buNone/>
              <a:defRPr b="0" i="0">
                <a:latin typeface="Proxima Nova Rg" panose="02000506030000020004" pitchFamily="2" charset="0"/>
              </a:defRPr>
            </a:lvl3pPr>
            <a:lvl4pPr marL="1371532" indent="0">
              <a:lnSpc>
                <a:spcPct val="100000"/>
              </a:lnSpc>
              <a:buNone/>
              <a:defRPr b="0" i="0">
                <a:latin typeface="Proxima Nova Rg" panose="02000506030000020004" pitchFamily="2" charset="0"/>
              </a:defRPr>
            </a:lvl4pPr>
            <a:lvl5pPr marL="1828709" indent="0">
              <a:lnSpc>
                <a:spcPct val="100000"/>
              </a:lnSpc>
              <a:buNone/>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 – Four Columns</a:t>
            </a:r>
          </a:p>
        </p:txBody>
      </p: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3414791" y="1645670"/>
            <a:ext cx="2483999" cy="4735608"/>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6293218" y="1645670"/>
            <a:ext cx="2483999" cy="4735608"/>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7071A652-E99D-A440-AF7D-B3DF482D3EA2}"/>
              </a:ext>
            </a:extLst>
          </p:cNvPr>
          <p:cNvSpPr>
            <a:spLocks noGrp="1"/>
          </p:cNvSpPr>
          <p:nvPr>
            <p:ph idx="12"/>
          </p:nvPr>
        </p:nvSpPr>
        <p:spPr>
          <a:xfrm>
            <a:off x="9171645" y="1645670"/>
            <a:ext cx="2483999" cy="4735608"/>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 name="Straight Connector 1">
            <a:extLst>
              <a:ext uri="{FF2B5EF4-FFF2-40B4-BE49-F238E27FC236}">
                <a16:creationId xmlns:a16="http://schemas.microsoft.com/office/drawing/2014/main" id="{787B3B35-8552-6774-CDD3-359D87C16CB0}"/>
              </a:ext>
            </a:extLst>
          </p:cNvPr>
          <p:cNvCxnSpPr>
            <a:cxnSpLocks/>
          </p:cNvCxnSpPr>
          <p:nvPr/>
        </p:nvCxnSpPr>
        <p:spPr>
          <a:xfrm>
            <a:off x="3201425"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49FEBD1-819A-0204-18C8-BBD09F9F998D}"/>
              </a:ext>
            </a:extLst>
          </p:cNvPr>
          <p:cNvCxnSpPr>
            <a:cxnSpLocks/>
          </p:cNvCxnSpPr>
          <p:nvPr/>
        </p:nvCxnSpPr>
        <p:spPr>
          <a:xfrm>
            <a:off x="6096000"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6A25138-9904-5DB2-A0AE-7E294F9D23AD}"/>
              </a:ext>
            </a:extLst>
          </p:cNvPr>
          <p:cNvCxnSpPr>
            <a:cxnSpLocks/>
          </p:cNvCxnSpPr>
          <p:nvPr/>
        </p:nvCxnSpPr>
        <p:spPr>
          <a:xfrm>
            <a:off x="8945328"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672671"/>
      </p:ext>
    </p:extLst>
  </p:cSld>
  <p:clrMapOvr>
    <a:masterClrMapping/>
  </p:clrMapOvr>
  <p:extLst>
    <p:ext uri="{DCECCB84-F9BA-43D5-87BE-67443E8EF086}">
      <p15:sldGuideLst xmlns:p15="http://schemas.microsoft.com/office/powerpoint/2012/main">
        <p15:guide id="2" pos="3719">
          <p15:clr>
            <a:srgbClr val="FBAE40"/>
          </p15:clr>
        </p15:guide>
        <p15:guide id="3" orient="horz" pos="4252">
          <p15:clr>
            <a:srgbClr val="FBAE40"/>
          </p15:clr>
        </p15:guide>
        <p15:guide id="4" orient="horz" pos="4020">
          <p15:clr>
            <a:srgbClr val="FBAE40"/>
          </p15:clr>
        </p15:guide>
        <p15:guide id="5" orient="horz" pos="1033">
          <p15:clr>
            <a:srgbClr val="FBAE40"/>
          </p15:clr>
        </p15:guide>
        <p15:guide id="6" orient="horz" pos="432">
          <p15:clr>
            <a:srgbClr val="FBAE40"/>
          </p15:clr>
        </p15:guide>
        <p15:guide id="7" pos="339">
          <p15:clr>
            <a:srgbClr val="FBAE40"/>
          </p15:clr>
        </p15:guide>
        <p15:guide id="8" pos="1907">
          <p15:clr>
            <a:srgbClr val="FBAE40"/>
          </p15:clr>
        </p15:guide>
        <p15:guide id="9" pos="2152">
          <p15:clr>
            <a:srgbClr val="FBAE40"/>
          </p15:clr>
        </p15:guide>
        <p15:guide id="10" pos="3964">
          <p15:clr>
            <a:srgbClr val="FBAE40"/>
          </p15:clr>
        </p15:guide>
        <p15:guide id="11" pos="5531">
          <p15:clr>
            <a:srgbClr val="FBAE40"/>
          </p15:clr>
        </p15:guide>
        <p15:guide id="12" pos="5777">
          <p15:clr>
            <a:srgbClr val="FBAE40"/>
          </p15:clr>
        </p15:guide>
        <p15:guide id="13" pos="7159">
          <p15:clr>
            <a:srgbClr val="FBAE40"/>
          </p15:clr>
        </p15:guide>
        <p15:guide id="14" pos="7344">
          <p15:clr>
            <a:srgbClr val="FBAE40"/>
          </p15:clr>
        </p15:guide>
        <p15:guide id="15" pos="7039">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E9D07E-37DB-4C88-867F-3BA37A938384}" type="slidenum">
              <a:rPr lang="en-US"/>
              <a:pPr>
                <a:defRPr/>
              </a:pPr>
              <a:t>‹#›</a:t>
            </a:fld>
            <a:endParaRPr lang="en-US"/>
          </a:p>
        </p:txBody>
      </p:sp>
    </p:spTree>
    <p:extLst>
      <p:ext uri="{BB962C8B-B14F-4D97-AF65-F5344CB8AC3E}">
        <p14:creationId xmlns:p14="http://schemas.microsoft.com/office/powerpoint/2010/main" val="9533547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hank you - Option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normAutofit/>
          </a:bodyPr>
          <a:lstStyle>
            <a:lvl1pPr algn="l">
              <a:defRPr sz="4500" b="1" i="0">
                <a:solidFill>
                  <a:schemeClr val="bg1"/>
                </a:solidFill>
                <a:latin typeface="Proxima Nova Extrabold" panose="02000506030000020004" pitchFamily="2" charset="0"/>
              </a:defRPr>
            </a:lvl1pPr>
          </a:lstStyle>
          <a:p>
            <a:r>
              <a:rPr lang="en-US" dirty="0"/>
              <a:t>Thank you!</a:t>
            </a:r>
          </a:p>
        </p:txBody>
      </p:sp>
      <p:pic>
        <p:nvPicPr>
          <p:cNvPr id="3" name="Graphic 2">
            <a:extLst>
              <a:ext uri="{FF2B5EF4-FFF2-40B4-BE49-F238E27FC236}">
                <a16:creationId xmlns:a16="http://schemas.microsoft.com/office/drawing/2014/main" id="{451BA864-DF18-1641-C1B1-D316081991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Tree>
    <p:extLst>
      <p:ext uri="{BB962C8B-B14F-4D97-AF65-F5344CB8AC3E}">
        <p14:creationId xmlns:p14="http://schemas.microsoft.com/office/powerpoint/2010/main" val="1015081825"/>
      </p:ext>
    </p:extLst>
  </p:cSld>
  <p:clrMapOvr>
    <a:masterClrMapping/>
  </p:clrMapOvr>
  <p:extLst>
    <p:ext uri="{DCECCB84-F9BA-43D5-87BE-67443E8EF086}">
      <p15:sldGuideLst xmlns:p15="http://schemas.microsoft.com/office/powerpoint/2012/main">
        <p15:guide id="1" pos="644">
          <p15:clr>
            <a:srgbClr val="FBAE40"/>
          </p15:clr>
        </p15:guide>
        <p15:guide id="2" orient="horz" pos="2550">
          <p15:clr>
            <a:srgbClr val="FBAE40"/>
          </p15:clr>
        </p15:guide>
        <p15:guide id="3" orient="horz" pos="991">
          <p15:clr>
            <a:srgbClr val="FBAE40"/>
          </p15:clr>
        </p15:guide>
        <p15:guide id="4" orient="horz" pos="584">
          <p15:clr>
            <a:srgbClr val="FBAE40"/>
          </p15:clr>
        </p15:guide>
        <p15:guide id="5" pos="832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rgbClr val="4C7A7C"/>
                </a:solidFill>
                <a:latin typeface="+mj-lt"/>
                <a:ea typeface="+mj-ea"/>
                <a:cs typeface="+mj-cs"/>
              </a:defRPr>
            </a:lvl1pPr>
          </a:lstStyle>
          <a:p>
            <a:r>
              <a:rPr lang="en-US" dirty="0"/>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Segoe UI Semibold" panose="020B0702040204020203" pitchFamily="34" charset="0"/>
                <a:ea typeface="+mj-ea"/>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atin typeface="Segoe UI" panose="020B0502040204020203" pitchFamily="34" charset="0"/>
                <a:cs typeface="Segoe UI" panose="020B0502040204020203" pitchFamily="34" charset="0"/>
              </a:defRPr>
            </a:lvl1pPr>
            <a:lvl2pPr marL="457200" indent="0">
              <a:lnSpc>
                <a:spcPct val="100000"/>
              </a:lnSpc>
              <a:buNone/>
              <a:defRPr sz="1400" spc="50" baseline="0">
                <a:latin typeface="Segoe UI" panose="020B0502040204020203" pitchFamily="34" charset="0"/>
                <a:cs typeface="Segoe UI" panose="020B0502040204020203" pitchFamily="34" charset="0"/>
              </a:defRPr>
            </a:lvl2pPr>
            <a:lvl3pPr marL="914400" indent="0">
              <a:lnSpc>
                <a:spcPct val="100000"/>
              </a:lnSpc>
              <a:buNone/>
              <a:defRPr sz="1400" spc="50" baseline="0">
                <a:latin typeface="Segoe UI" panose="020B0502040204020203" pitchFamily="34" charset="0"/>
                <a:cs typeface="Segoe UI" panose="020B0502040204020203" pitchFamily="34" charset="0"/>
              </a:defRPr>
            </a:lvl3pPr>
            <a:lvl4pPr marL="1371600" indent="0">
              <a:lnSpc>
                <a:spcPct val="100000"/>
              </a:lnSpc>
              <a:buNone/>
              <a:defRPr sz="1400" spc="50" baseline="0">
                <a:latin typeface="Segoe UI" panose="020B0502040204020203" pitchFamily="34" charset="0"/>
                <a:cs typeface="Segoe UI" panose="020B0502040204020203" pitchFamily="34" charset="0"/>
              </a:defRPr>
            </a:lvl4pPr>
            <a:lvl5pPr marL="1828800" indent="0">
              <a:lnSpc>
                <a:spcPct val="100000"/>
              </a:lnSpc>
              <a:buNone/>
              <a:defRPr sz="1400" spc="50" baseline="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Segoe UI Semibold" panose="020B0702040204020203" pitchFamily="34" charset="0"/>
                <a:ea typeface="+mj-ea"/>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atin typeface="Segoe UI" panose="020B0502040204020203" pitchFamily="34" charset="0"/>
                <a:cs typeface="Segoe UI" panose="020B0502040204020203" pitchFamily="34" charset="0"/>
              </a:defRPr>
            </a:lvl1pPr>
            <a:lvl2pPr marL="457200" indent="0">
              <a:lnSpc>
                <a:spcPct val="100000"/>
              </a:lnSpc>
              <a:buNone/>
              <a:defRPr sz="1400" spc="50" baseline="0">
                <a:latin typeface="Segoe UI" panose="020B0502040204020203" pitchFamily="34" charset="0"/>
                <a:cs typeface="Segoe UI" panose="020B0502040204020203" pitchFamily="34" charset="0"/>
              </a:defRPr>
            </a:lvl2pPr>
            <a:lvl3pPr marL="914400" indent="0">
              <a:lnSpc>
                <a:spcPct val="100000"/>
              </a:lnSpc>
              <a:buNone/>
              <a:defRPr sz="1400" spc="50" baseline="0">
                <a:latin typeface="Segoe UI" panose="020B0502040204020203" pitchFamily="34" charset="0"/>
                <a:cs typeface="Segoe UI" panose="020B0502040204020203" pitchFamily="34" charset="0"/>
              </a:defRPr>
            </a:lvl3pPr>
            <a:lvl4pPr marL="1371600" indent="0">
              <a:lnSpc>
                <a:spcPct val="100000"/>
              </a:lnSpc>
              <a:buNone/>
              <a:defRPr sz="1400" spc="50" baseline="0">
                <a:latin typeface="Segoe UI" panose="020B0502040204020203" pitchFamily="34" charset="0"/>
                <a:cs typeface="Segoe UI" panose="020B0502040204020203" pitchFamily="34" charset="0"/>
              </a:defRPr>
            </a:lvl4pPr>
            <a:lvl5pPr marL="1828800" indent="0">
              <a:lnSpc>
                <a:spcPct val="100000"/>
              </a:lnSpc>
              <a:buNone/>
              <a:defRPr sz="1400" spc="50" baseline="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Segoe UI Semibold" panose="020B0702040204020203" pitchFamily="34" charset="0"/>
                <a:ea typeface="+mj-ea"/>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atin typeface="Segoe UI" panose="020B0502040204020203" pitchFamily="34" charset="0"/>
                <a:cs typeface="Segoe UI" panose="020B0502040204020203" pitchFamily="34" charset="0"/>
              </a:defRPr>
            </a:lvl1pPr>
            <a:lvl2pPr marL="457200" indent="0">
              <a:lnSpc>
                <a:spcPct val="100000"/>
              </a:lnSpc>
              <a:buNone/>
              <a:defRPr sz="1400" spc="50" baseline="0">
                <a:latin typeface="Segoe UI" panose="020B0502040204020203" pitchFamily="34" charset="0"/>
                <a:cs typeface="Segoe UI" panose="020B0502040204020203" pitchFamily="34" charset="0"/>
              </a:defRPr>
            </a:lvl2pPr>
            <a:lvl3pPr marL="914400" indent="0">
              <a:lnSpc>
                <a:spcPct val="100000"/>
              </a:lnSpc>
              <a:buNone/>
              <a:defRPr sz="1400" spc="50" baseline="0">
                <a:latin typeface="Segoe UI" panose="020B0502040204020203" pitchFamily="34" charset="0"/>
                <a:cs typeface="Segoe UI" panose="020B0502040204020203" pitchFamily="34" charset="0"/>
              </a:defRPr>
            </a:lvl3pPr>
            <a:lvl4pPr marL="1371600" indent="0">
              <a:lnSpc>
                <a:spcPct val="100000"/>
              </a:lnSpc>
              <a:buNone/>
              <a:defRPr sz="1400" spc="50" baseline="0">
                <a:latin typeface="Segoe UI" panose="020B0502040204020203" pitchFamily="34" charset="0"/>
                <a:cs typeface="Segoe UI" panose="020B0502040204020203" pitchFamily="34" charset="0"/>
              </a:defRPr>
            </a:lvl4pPr>
            <a:lvl5pPr marL="1828800" indent="0">
              <a:lnSpc>
                <a:spcPct val="100000"/>
              </a:lnSpc>
              <a:buNone/>
              <a:defRPr sz="1400" spc="50" baseline="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pPr>
              <a:defRPr/>
            </a:pPr>
            <a:endParaRPr lang="en-US"/>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pPr>
              <a:defRPr/>
            </a:pPr>
            <a:endParaRPr lang="en-US"/>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pPr>
              <a:defRPr/>
            </a:pPr>
            <a:fld id="{744609FD-4067-4CB1-8E9D-9171216A7F50}" type="slidenum">
              <a:rPr lang="en-US" smtClean="0"/>
              <a:pPr>
                <a:defRPr/>
              </a:pPr>
              <a:t>‹#›</a:t>
            </a:fld>
            <a:endParaRPr lang="en-US"/>
          </a:p>
        </p:txBody>
      </p:sp>
    </p:spTree>
    <p:extLst>
      <p:ext uri="{BB962C8B-B14F-4D97-AF65-F5344CB8AC3E}">
        <p14:creationId xmlns:p14="http://schemas.microsoft.com/office/powerpoint/2010/main" val="3320523152"/>
      </p:ext>
    </p:extLst>
  </p:cSld>
  <p:clrMapOvr>
    <a:overrideClrMapping bg1="lt1" tx1="dk1" bg2="lt2" tx2="dk2" accent1="accent1" accent2="accent2" accent3="accent3" accent4="accent4" accent5="accent5" accent6="accent6" hlink="hlink" folHlink="folHlink"/>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hank you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normAutofit/>
          </a:bodyPr>
          <a:lstStyle>
            <a:lvl1pPr algn="l">
              <a:defRPr sz="4500" b="1" i="0">
                <a:solidFill>
                  <a:schemeClr val="bg1"/>
                </a:solidFill>
                <a:latin typeface="Proxima Nova Extrabold" panose="02000506030000020004" pitchFamily="2" charset="0"/>
              </a:defRPr>
            </a:lvl1pPr>
          </a:lstStyle>
          <a:p>
            <a:r>
              <a:rPr lang="en-US"/>
              <a:t>Thank you!</a:t>
            </a:r>
          </a:p>
        </p:txBody>
      </p:sp>
      <p:pic>
        <p:nvPicPr>
          <p:cNvPr id="3" name="Graphic 2">
            <a:extLst>
              <a:ext uri="{FF2B5EF4-FFF2-40B4-BE49-F238E27FC236}">
                <a16:creationId xmlns:a16="http://schemas.microsoft.com/office/drawing/2014/main" id="{451BA864-DF18-1641-C1B1-D316081991D6}"/>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Tree>
    <p:extLst>
      <p:ext uri="{BB962C8B-B14F-4D97-AF65-F5344CB8AC3E}">
        <p14:creationId xmlns:p14="http://schemas.microsoft.com/office/powerpoint/2010/main" val="3529399933"/>
      </p:ext>
    </p:extLst>
  </p:cSld>
  <p:clrMapOvr>
    <a:masterClrMapping/>
  </p:clrMapOvr>
  <p:extLst>
    <p:ext uri="{DCECCB84-F9BA-43D5-87BE-67443E8EF086}">
      <p15:sldGuideLst xmlns:p15="http://schemas.microsoft.com/office/powerpoint/2012/main">
        <p15:guide id="1" pos="644">
          <p15:clr>
            <a:srgbClr val="FBAE40"/>
          </p15:clr>
        </p15:guide>
        <p15:guide id="2" orient="horz" pos="2550">
          <p15:clr>
            <a:srgbClr val="FBAE40"/>
          </p15:clr>
        </p15:guide>
        <p15:guide id="3" orient="horz" pos="991">
          <p15:clr>
            <a:srgbClr val="FBAE40"/>
          </p15:clr>
        </p15:guide>
        <p15:guide id="4" orient="horz" pos="584">
          <p15:clr>
            <a:srgbClr val="FBAE40"/>
          </p15:clr>
        </p15:guide>
        <p15:guide id="5" pos="832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Intro Slide -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gradFill>
            <a:gsLst>
              <a:gs pos="100000">
                <a:srgbClr val="424FCB"/>
              </a:gs>
              <a:gs pos="29000">
                <a:srgbClr val="242B6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4" name="Subtitle 2"/>
          <p:cNvSpPr>
            <a:spLocks noGrp="1"/>
          </p:cNvSpPr>
          <p:nvPr>
            <p:ph type="subTitle" idx="1"/>
          </p:nvPr>
        </p:nvSpPr>
        <p:spPr>
          <a:xfrm>
            <a:off x="1016000" y="4333876"/>
            <a:ext cx="9017000" cy="1655762"/>
          </a:xfrm>
        </p:spPr>
        <p:txBody>
          <a:bodyPr lIns="0" tIns="36000" rIns="0" bIns="0"/>
          <a:lstStyle>
            <a:lvl1pPr marL="0" indent="0" algn="l">
              <a:buNone/>
              <a:defRPr sz="2400"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itle 1"/>
          <p:cNvSpPr>
            <a:spLocks noGrp="1"/>
          </p:cNvSpPr>
          <p:nvPr>
            <p:ph type="ctrTitle" hasCustomPrompt="1"/>
          </p:nvPr>
        </p:nvSpPr>
        <p:spPr>
          <a:xfrm>
            <a:off x="1016000" y="2526132"/>
            <a:ext cx="9017000" cy="1715669"/>
          </a:xfrm>
        </p:spPr>
        <p:txBody>
          <a:bodyPr lIns="0" tIns="36000" rIns="0" bIns="0" anchor="b"/>
          <a:lstStyle>
            <a:lvl1pPr marL="0" marR="0" indent="0" algn="l" defTabSz="914400" rtl="0" eaLnBrk="1" fontAlgn="auto" latinLnBrk="0" hangingPunct="1">
              <a:lnSpc>
                <a:spcPct val="90000"/>
              </a:lnSpc>
              <a:spcBef>
                <a:spcPct val="0"/>
              </a:spcBef>
              <a:spcAft>
                <a:spcPts val="0"/>
              </a:spcAft>
              <a:buClrTx/>
              <a:buSzTx/>
              <a:buFontTx/>
              <a:buNone/>
              <a:tabLst/>
              <a:defRPr sz="6000" b="1"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r>
              <a:rPr lang="en-US"/>
              <a:t>Intro Slide - Gradient</a:t>
            </a:r>
          </a:p>
        </p:txBody>
      </p:sp>
      <p:sp>
        <p:nvSpPr>
          <p:cNvPr id="2" name="Rectangle 1">
            <a:extLst>
              <a:ext uri="{FF2B5EF4-FFF2-40B4-BE49-F238E27FC236}">
                <a16:creationId xmlns:a16="http://schemas.microsoft.com/office/drawing/2014/main" id="{8AE3F039-ABF7-8C95-8CF7-FDE17E8EB9FB}"/>
              </a:ext>
            </a:extLst>
          </p:cNvPr>
          <p:cNvSpPr/>
          <p:nvPr userDrawn="1"/>
        </p:nvSpPr>
        <p:spPr>
          <a:xfrm>
            <a:off x="0" y="0"/>
            <a:ext cx="12192000" cy="22779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a:extLst>
              <a:ext uri="{FF2B5EF4-FFF2-40B4-BE49-F238E27FC236}">
                <a16:creationId xmlns:a16="http://schemas.microsoft.com/office/drawing/2014/main" id="{139861A1-6962-56FF-818A-C155AB9915DA}"/>
              </a:ext>
            </a:extLst>
          </p:cNvPr>
          <p:cNvPicPr>
            <a:picLocks noChangeAspect="1"/>
          </p:cNvPicPr>
          <p:nvPr userDrawn="1"/>
        </p:nvPicPr>
        <p:blipFill>
          <a:blip r:embed="rId2"/>
          <a:stretch>
            <a:fillRect/>
          </a:stretch>
        </p:blipFill>
        <p:spPr>
          <a:xfrm>
            <a:off x="368969" y="52643"/>
            <a:ext cx="2896922" cy="2172692"/>
          </a:xfrm>
          <a:prstGeom prst="rect">
            <a:avLst/>
          </a:prstGeom>
        </p:spPr>
      </p:pic>
    </p:spTree>
    <p:extLst>
      <p:ext uri="{BB962C8B-B14F-4D97-AF65-F5344CB8AC3E}">
        <p14:creationId xmlns:p14="http://schemas.microsoft.com/office/powerpoint/2010/main" val="762156225"/>
      </p:ext>
    </p:extLst>
  </p:cSld>
  <p:clrMapOvr>
    <a:masterClrMapping/>
  </p:clrMapOvr>
  <p:extLst>
    <p:ext uri="{DCECCB84-F9BA-43D5-87BE-67443E8EF086}">
      <p15:sldGuideLst xmlns:p15="http://schemas.microsoft.com/office/powerpoint/2012/main">
        <p15:guide id="1" pos="637">
          <p15:clr>
            <a:srgbClr val="FBAE40"/>
          </p15:clr>
        </p15:guide>
        <p15:guide id="3" orient="horz" pos="584">
          <p15:clr>
            <a:srgbClr val="FBAE40"/>
          </p15:clr>
        </p15:guide>
        <p15:guide id="4" orient="horz" pos="978">
          <p15:clr>
            <a:srgbClr val="FBAE40"/>
          </p15:clr>
        </p15:guide>
        <p15:guide id="5" orient="horz" pos="2550">
          <p15:clr>
            <a:srgbClr val="FBAE40"/>
          </p15:clr>
        </p15:guide>
        <p15:guide id="6" orient="horz" pos="2728">
          <p15:clr>
            <a:srgbClr val="FBAE40"/>
          </p15:clr>
        </p15:guide>
        <p15:guide id="7" pos="632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and Text - 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116105"/>
            <a:ext cx="5306656" cy="5520667"/>
          </a:xfrm>
        </p:spPr>
        <p:txBody>
          <a:bodyPr>
            <a:normAutofit/>
          </a:bodyPr>
          <a:lstStyle>
            <a:lvl1pPr>
              <a:lnSpc>
                <a:spcPct val="100000"/>
              </a:lnSpc>
              <a:buClr>
                <a:srgbClr val="006241"/>
              </a:buCl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lnSpc>
                <a:spcPct val="100000"/>
              </a:lnSpc>
              <a:buClr>
                <a:srgbClr val="006241"/>
              </a:buClr>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a:lnSpc>
                <a:spcPct val="100000"/>
              </a:lnSpc>
              <a:buClr>
                <a:srgbClr val="006241"/>
              </a:buClr>
              <a:defRPr sz="1800"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a:lnSpc>
                <a:spcPct val="100000"/>
              </a:lnSpc>
              <a:buClr>
                <a:srgbClr val="006241"/>
              </a:buClr>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lnSpc>
                <a:spcPct val="100000"/>
              </a:lnSpc>
              <a:buClr>
                <a:srgbClr val="006241"/>
              </a:buClr>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29907" y="221227"/>
            <a:ext cx="11122240" cy="768545"/>
          </a:xfrm>
          <a:prstGeom prst="rect">
            <a:avLst/>
          </a:prstGeom>
        </p:spPr>
        <p:txBody>
          <a:bodyPr vert="horz" lIns="0" tIns="0" rIns="0" bIns="0" rtlCol="0" anchor="ctr">
            <a:normAutofit/>
          </a:bodyPr>
          <a:lstStyle>
            <a:lvl1pPr>
              <a:defRPr sz="3600" b="1" i="0">
                <a:solidFill>
                  <a:srgbClr val="242B6C"/>
                </a:solidFill>
                <a:latin typeface="Proxima Nova Rg" panose="02000506030000020004" pitchFamily="2" charset="0"/>
                <a:ea typeface="Proxima Nova Rg" panose="02000506030000020004" pitchFamily="2" charset="0"/>
                <a:cs typeface="Proxima Nova Rg" panose="02000506030000020004" pitchFamily="2" charset="0"/>
              </a:defRPr>
            </a:lvl1pPr>
          </a:lstStyle>
          <a:p>
            <a:r>
              <a:rPr lang="en-US"/>
              <a:t>Title and Text – Two Columns</a:t>
            </a:r>
          </a:p>
        </p:txBody>
      </p:sp>
      <p:sp>
        <p:nvSpPr>
          <p:cNvPr id="25" name="Content Placeholder 2">
            <a:extLst>
              <a:ext uri="{FF2B5EF4-FFF2-40B4-BE49-F238E27FC236}">
                <a16:creationId xmlns:a16="http://schemas.microsoft.com/office/drawing/2014/main" id="{4CBCAFCE-8EC7-084D-BB9A-53CC57977D66}"/>
              </a:ext>
            </a:extLst>
          </p:cNvPr>
          <p:cNvSpPr>
            <a:spLocks noGrp="1"/>
          </p:cNvSpPr>
          <p:nvPr>
            <p:ph idx="11"/>
          </p:nvPr>
        </p:nvSpPr>
        <p:spPr>
          <a:xfrm>
            <a:off x="6347885" y="1116105"/>
            <a:ext cx="5310716" cy="5520667"/>
          </a:xfrm>
        </p:spPr>
        <p:txBody>
          <a:bodyPr>
            <a:normAutofit/>
          </a:bodyPr>
          <a:lstStyle>
            <a:lvl1pPr>
              <a:lnSpc>
                <a:spcPct val="100000"/>
              </a:lnSpc>
              <a:buClr>
                <a:srgbClr val="006241"/>
              </a:buClr>
              <a:defRPr sz="24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lnSpc>
                <a:spcPct val="100000"/>
              </a:lnSpc>
              <a:buClr>
                <a:srgbClr val="006241"/>
              </a:buClr>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a:lnSpc>
                <a:spcPct val="100000"/>
              </a:lnSpc>
              <a:buClr>
                <a:srgbClr val="006241"/>
              </a:buClr>
              <a:defRPr sz="1800"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a:lnSpc>
                <a:spcPct val="100000"/>
              </a:lnSpc>
              <a:buClr>
                <a:srgbClr val="006241"/>
              </a:buClr>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a:lnSpc>
                <a:spcPct val="100000"/>
              </a:lnSpc>
              <a:buClr>
                <a:srgbClr val="006241"/>
              </a:buClr>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826787"/>
      </p:ext>
    </p:extLst>
  </p:cSld>
  <p:clrMapOvr>
    <a:masterClrMapping/>
  </p:clrMapOvr>
  <p:extLst>
    <p:ext uri="{DCECCB84-F9BA-43D5-87BE-67443E8EF086}">
      <p15:sldGuideLst xmlns:p15="http://schemas.microsoft.com/office/powerpoint/2012/main">
        <p15:guide id="1" orient="horz" pos="4249">
          <p15:clr>
            <a:srgbClr val="FBAE40"/>
          </p15:clr>
        </p15:guide>
        <p15:guide id="2" pos="339">
          <p15:clr>
            <a:srgbClr val="FBAE40"/>
          </p15:clr>
        </p15:guide>
        <p15:guide id="3" orient="horz" pos="3778">
          <p15:clr>
            <a:srgbClr val="FBAE40"/>
          </p15:clr>
        </p15:guide>
        <p15:guide id="4" orient="horz" pos="1033">
          <p15:clr>
            <a:srgbClr val="FBAE40"/>
          </p15:clr>
        </p15:guide>
        <p15:guide id="5" orient="horz" pos="432">
          <p15:clr>
            <a:srgbClr val="FBAE40"/>
          </p15:clr>
        </p15:guide>
        <p15:guide id="6" pos="7344">
          <p15:clr>
            <a:srgbClr val="FBAE40"/>
          </p15:clr>
        </p15:guide>
        <p15:guide id="7" pos="3685">
          <p15:clr>
            <a:srgbClr val="FBAE40"/>
          </p15:clr>
        </p15:guide>
        <p15:guide id="8" pos="3999">
          <p15:clr>
            <a:srgbClr val="FBAE40"/>
          </p15:clr>
        </p15:guide>
        <p15:guide id="9" pos="7159">
          <p15:clr>
            <a:srgbClr val="FBAE40"/>
          </p15:clr>
        </p15:guide>
        <p15:guide id="10" pos="703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able of 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C0CC0-C774-0848-A11D-83E3655401BB}"/>
              </a:ext>
            </a:extLst>
          </p:cNvPr>
          <p:cNvSpPr/>
          <p:nvPr userDrawn="1"/>
        </p:nvSpPr>
        <p:spPr>
          <a:xfrm>
            <a:off x="-14548" y="0"/>
            <a:ext cx="12192000" cy="6858000"/>
          </a:xfrm>
          <a:prstGeom prst="rect">
            <a:avLst/>
          </a:prstGeom>
          <a:solidFill>
            <a:srgbClr val="242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436068" y="1323259"/>
            <a:ext cx="11319866" cy="4970754"/>
          </a:xfrm>
        </p:spPr>
        <p:txBody>
          <a:bodyPr/>
          <a:lstStyle>
            <a:lvl1pPr marL="342900" indent="-342900">
              <a:lnSpc>
                <a:spcPct val="100000"/>
              </a:lnSpc>
              <a:buClr>
                <a:srgbClr val="5163FF"/>
              </a:buClr>
              <a:buFont typeface="+mj-lt"/>
              <a:buAutoNum type="arabicPeriod"/>
              <a:defRPr sz="2400"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vl2pPr marL="685800" indent="-342900">
              <a:lnSpc>
                <a:spcPct val="100000"/>
              </a:lnSpc>
              <a:buClr>
                <a:srgbClr val="5163FF"/>
              </a:buClr>
              <a:buFont typeface="+mj-lt"/>
              <a:buAutoNum type="arabicPeriod"/>
              <a:defRPr sz="2000"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2pPr>
            <a:lvl3pPr marL="942975" indent="-257175">
              <a:lnSpc>
                <a:spcPct val="100000"/>
              </a:lnSpc>
              <a:buClr>
                <a:srgbClr val="5163FF"/>
              </a:buClr>
              <a:buFont typeface="+mj-lt"/>
              <a:buAutoNum type="arabicPeriod"/>
              <a:defRPr sz="1800"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3pPr>
            <a:lvl4pPr marL="1285875" indent="-257175">
              <a:lnSpc>
                <a:spcPct val="100000"/>
              </a:lnSpc>
              <a:buClr>
                <a:srgbClr val="5163FF"/>
              </a:buClr>
              <a:buFont typeface="+mj-lt"/>
              <a:buAutoNum type="arabicPeriod"/>
              <a:defRPr sz="1600"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4pPr>
            <a:lvl5pPr marL="1628775" indent="-257175">
              <a:lnSpc>
                <a:spcPct val="100000"/>
              </a:lnSpc>
              <a:buClr>
                <a:srgbClr val="5163FF"/>
              </a:buClr>
              <a:buFont typeface="+mj-lt"/>
              <a:buAutoNum type="arabicPeriod"/>
              <a:defRPr sz="1600"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436069" y="436614"/>
            <a:ext cx="11319864" cy="450031"/>
          </a:xfrm>
          <a:prstGeom prst="rect">
            <a:avLst/>
          </a:prstGeom>
        </p:spPr>
        <p:txBody>
          <a:bodyPr vert="horz" lIns="0" tIns="0" rIns="0" bIns="0" rtlCol="0" anchor="t" anchorCtr="0">
            <a:normAutofit/>
          </a:bodyPr>
          <a:lstStyle>
            <a:lvl1pPr>
              <a:defRPr sz="3600" b="1"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r>
              <a:rPr lang="en-US"/>
              <a:t>Table of contents</a:t>
            </a:r>
          </a:p>
        </p:txBody>
      </p:sp>
      <p:cxnSp>
        <p:nvCxnSpPr>
          <p:cNvPr id="7" name="Straight Connector 6">
            <a:extLst>
              <a:ext uri="{FF2B5EF4-FFF2-40B4-BE49-F238E27FC236}">
                <a16:creationId xmlns:a16="http://schemas.microsoft.com/office/drawing/2014/main" id="{BF06E5B7-9C36-8C48-82D2-06CDA969C61C}"/>
              </a:ext>
            </a:extLst>
          </p:cNvPr>
          <p:cNvCxnSpPr>
            <a:cxnSpLocks/>
          </p:cNvCxnSpPr>
          <p:nvPr userDrawn="1"/>
        </p:nvCxnSpPr>
        <p:spPr>
          <a:xfrm flipH="1">
            <a:off x="436068" y="1088340"/>
            <a:ext cx="1129553" cy="6329"/>
          </a:xfrm>
          <a:prstGeom prst="line">
            <a:avLst/>
          </a:prstGeom>
          <a:ln w="12700">
            <a:solidFill>
              <a:srgbClr val="424FCB"/>
            </a:solidFill>
          </a:ln>
        </p:spPr>
        <p:style>
          <a:lnRef idx="1">
            <a:schemeClr val="accent1"/>
          </a:lnRef>
          <a:fillRef idx="0">
            <a:schemeClr val="accent1"/>
          </a:fillRef>
          <a:effectRef idx="0">
            <a:schemeClr val="accent1"/>
          </a:effectRef>
          <a:fontRef idx="minor">
            <a:schemeClr val="tx1"/>
          </a:fontRef>
        </p:style>
      </p:cxnSp>
      <p:pic>
        <p:nvPicPr>
          <p:cNvPr id="4" name="Content Placeholder 5">
            <a:extLst>
              <a:ext uri="{FF2B5EF4-FFF2-40B4-BE49-F238E27FC236}">
                <a16:creationId xmlns:a16="http://schemas.microsoft.com/office/drawing/2014/main" id="{E6137E37-DCFC-965F-EDC9-4F77DC14A8BD}"/>
              </a:ext>
            </a:extLst>
          </p:cNvPr>
          <p:cNvPicPr>
            <a:picLocks noChangeAspect="1"/>
          </p:cNvPicPr>
          <p:nvPr userDrawn="1"/>
        </p:nvPicPr>
        <p:blipFill>
          <a:blip r:embed="rId2"/>
          <a:stretch>
            <a:fillRect/>
          </a:stretch>
        </p:blipFill>
        <p:spPr>
          <a:xfrm>
            <a:off x="10307472" y="5676506"/>
            <a:ext cx="1448461" cy="1086346"/>
          </a:xfrm>
          <a:prstGeom prst="rect">
            <a:avLst/>
          </a:prstGeom>
        </p:spPr>
      </p:pic>
    </p:spTree>
    <p:extLst>
      <p:ext uri="{BB962C8B-B14F-4D97-AF65-F5344CB8AC3E}">
        <p14:creationId xmlns:p14="http://schemas.microsoft.com/office/powerpoint/2010/main" val="622582612"/>
      </p:ext>
    </p:extLst>
  </p:cSld>
  <p:clrMapOvr>
    <a:masterClrMapping/>
  </p:clrMapOvr>
  <p:extLst>
    <p:ext uri="{DCECCB84-F9BA-43D5-87BE-67443E8EF086}">
      <p15:sldGuideLst xmlns:p15="http://schemas.microsoft.com/office/powerpoint/2012/main">
        <p15:guide id="1" pos="623">
          <p15:clr>
            <a:srgbClr val="FBAE40"/>
          </p15:clr>
        </p15:guide>
        <p15:guide id="2" orient="horz" pos="915">
          <p15:clr>
            <a:srgbClr val="FBAE40"/>
          </p15:clr>
        </p15:guide>
        <p15:guide id="3" orient="horz" pos="1194">
          <p15:clr>
            <a:srgbClr val="FBAE40"/>
          </p15:clr>
        </p15:guide>
        <p15:guide id="4" orient="horz" pos="3973">
          <p15:clr>
            <a:srgbClr val="FBAE40"/>
          </p15:clr>
        </p15:guide>
        <p15:guide id="5" pos="6652">
          <p15:clr>
            <a:srgbClr val="FBAE40"/>
          </p15:clr>
        </p15:guide>
        <p15:guide id="6" orient="horz" pos="58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hank you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119921" y="0"/>
            <a:ext cx="12192000" cy="6858000"/>
          </a:xfrm>
          <a:prstGeom prst="rect">
            <a:avLst/>
          </a:prstGeom>
          <a:solidFill>
            <a:srgbClr val="242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normAutofit/>
          </a:bodyPr>
          <a:lstStyle>
            <a:lvl1pPr algn="l">
              <a:defRPr sz="6000" b="1" i="0">
                <a:solidFill>
                  <a:schemeClr val="bg1"/>
                </a:solidFill>
                <a:latin typeface="Proxima Nova Extrabold" panose="02000506030000020004" pitchFamily="2" charset="0"/>
              </a:defRPr>
            </a:lvl1pPr>
          </a:lstStyle>
          <a:p>
            <a:r>
              <a:rPr lang="en-US"/>
              <a:t>Thank you!</a:t>
            </a:r>
          </a:p>
        </p:txBody>
      </p:sp>
    </p:spTree>
    <p:extLst>
      <p:ext uri="{BB962C8B-B14F-4D97-AF65-F5344CB8AC3E}">
        <p14:creationId xmlns:p14="http://schemas.microsoft.com/office/powerpoint/2010/main" val="799090739"/>
      </p:ext>
    </p:extLst>
  </p:cSld>
  <p:clrMapOvr>
    <a:masterClrMapping/>
  </p:clrMapOvr>
  <p:extLst>
    <p:ext uri="{DCECCB84-F9BA-43D5-87BE-67443E8EF086}">
      <p15:sldGuideLst xmlns:p15="http://schemas.microsoft.com/office/powerpoint/2012/main">
        <p15:guide id="1" pos="483">
          <p15:clr>
            <a:srgbClr val="FBAE40"/>
          </p15:clr>
        </p15:guide>
        <p15:guide id="2" orient="horz" pos="2550">
          <p15:clr>
            <a:srgbClr val="FBAE40"/>
          </p15:clr>
        </p15:guide>
        <p15:guide id="3" orient="horz" pos="991">
          <p15:clr>
            <a:srgbClr val="FBAE40"/>
          </p15:clr>
        </p15:guide>
        <p15:guide id="4" orient="horz" pos="584">
          <p15:clr>
            <a:srgbClr val="FBAE40"/>
          </p15:clr>
        </p15:guide>
        <p15:guide id="5" pos="624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with Picture Right">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69"/>
            <a:ext cx="4979776" cy="4735609"/>
          </a:xfrm>
        </p:spPr>
        <p:txBody>
          <a:bodyPr/>
          <a:lstStyle>
            <a:lvl1pPr marL="342900" indent="-342900">
              <a:lnSpc>
                <a:spcPct val="100000"/>
              </a:lnSpc>
              <a:buFont typeface="Arial" panose="020B0604020202020204" pitchFamily="34" charset="0"/>
              <a:buChar char="•"/>
              <a:defRPr b="0" i="0">
                <a:latin typeface="Proxima Nova Rg" panose="02000506030000020004" pitchFamily="2" charset="0"/>
              </a:defRPr>
            </a:lvl1pPr>
            <a:lvl2pPr marL="800078" indent="-342900">
              <a:lnSpc>
                <a:spcPct val="100000"/>
              </a:lnSpc>
              <a:buFont typeface="Arial" panose="020B0604020202020204" pitchFamily="34" charset="0"/>
              <a:buChar char="•"/>
              <a:defRPr b="0" i="0">
                <a:latin typeface="Proxima Nova Rg" panose="02000506030000020004" pitchFamily="2" charset="0"/>
              </a:defRPr>
            </a:lvl2pPr>
            <a:lvl3pPr marL="1200104" indent="-285750">
              <a:lnSpc>
                <a:spcPct val="100000"/>
              </a:lnSpc>
              <a:buFont typeface="Arial" panose="020B0604020202020204" pitchFamily="34" charset="0"/>
              <a:buChar char="•"/>
              <a:defRPr b="0" i="0">
                <a:latin typeface="Proxima Nova Rg" panose="02000506030000020004" pitchFamily="2" charset="0"/>
              </a:defRPr>
            </a:lvl3pPr>
            <a:lvl4pPr marL="1657282" indent="-285750">
              <a:lnSpc>
                <a:spcPct val="100000"/>
              </a:lnSpc>
              <a:buFont typeface="Arial" panose="020B0604020202020204" pitchFamily="34" charset="0"/>
              <a:buChar char="•"/>
              <a:defRPr b="0" i="0">
                <a:latin typeface="Proxima Nova Rg" panose="02000506030000020004" pitchFamily="2" charset="0"/>
              </a:defRPr>
            </a:lvl4pPr>
            <a:lvl5pPr marL="2114459" indent="-285750">
              <a:lnSpc>
                <a:spcPct val="100000"/>
              </a:lnSpc>
              <a:buFont typeface="Arial" panose="020B0604020202020204" pitchFamily="34" charset="0"/>
              <a:buChar char="•"/>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4979776"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right</a:t>
            </a:r>
          </a:p>
        </p:txBody>
      </p: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638800" y="6"/>
            <a:ext cx="6553200" cy="685799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Tree>
    <p:extLst>
      <p:ext uri="{BB962C8B-B14F-4D97-AF65-F5344CB8AC3E}">
        <p14:creationId xmlns:p14="http://schemas.microsoft.com/office/powerpoint/2010/main" val="1617221786"/>
      </p:ext>
    </p:extLst>
  </p:cSld>
  <p:clrMapOvr>
    <a:masterClrMapping/>
  </p:clrMapOvr>
  <p:extLst>
    <p:ext uri="{DCECCB84-F9BA-43D5-87BE-67443E8EF086}">
      <p15:sldGuideLst xmlns:p15="http://schemas.microsoft.com/office/powerpoint/2012/main">
        <p15:guide id="1" pos="3840">
          <p15:clr>
            <a:srgbClr val="FBAE40"/>
          </p15:clr>
        </p15:guide>
        <p15:guide id="2" orient="horz" pos="432">
          <p15:clr>
            <a:srgbClr val="FBAE40"/>
          </p15:clr>
        </p15:guide>
        <p15:guide id="3" orient="horz" pos="1033">
          <p15:clr>
            <a:srgbClr val="FBAE40"/>
          </p15:clr>
        </p15:guide>
        <p15:guide id="4" orient="horz" pos="4020">
          <p15:clr>
            <a:srgbClr val="FBAE40"/>
          </p15:clr>
        </p15:guide>
        <p15:guide id="5" pos="339">
          <p15:clr>
            <a:srgbClr val="FBAE40"/>
          </p15:clr>
        </p15:guide>
        <p15:guide id="6" pos="3473">
          <p15:clr>
            <a:srgbClr val="FBAE40"/>
          </p15:clr>
        </p15:guide>
        <p15:guide id="7" pos="7159">
          <p15:clr>
            <a:srgbClr val="FBAE40"/>
          </p15:clr>
        </p15:guide>
        <p15:guide id="8" orient="horz" pos="42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with Picture Left">
    <p:bg>
      <p:bgPr>
        <a:solidFill>
          <a:srgbClr val="C2C2DE">
            <a:alpha val="25000"/>
          </a:srgbClr>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6"/>
            <a:ext cx="6416040" cy="685799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6568041" y="1645669"/>
            <a:ext cx="4979776" cy="4735609"/>
          </a:xfrm>
        </p:spPr>
        <p:txBody>
          <a:bodyPr/>
          <a:lstStyle>
            <a:lvl1pPr marL="342900" indent="-342900">
              <a:lnSpc>
                <a:spcPct val="100000"/>
              </a:lnSpc>
              <a:buFont typeface="Arial" panose="020B0604020202020204" pitchFamily="34" charset="0"/>
              <a:buChar char="•"/>
              <a:defRPr b="0" i="0">
                <a:latin typeface="Proxima Nova Rg" panose="02000506030000020004" pitchFamily="2" charset="0"/>
              </a:defRPr>
            </a:lvl1pPr>
            <a:lvl2pPr marL="800078" indent="-342900">
              <a:lnSpc>
                <a:spcPct val="100000"/>
              </a:lnSpc>
              <a:buFont typeface="Arial" panose="020B0604020202020204" pitchFamily="34" charset="0"/>
              <a:buChar char="•"/>
              <a:defRPr b="0" i="0">
                <a:latin typeface="Proxima Nova Rg" panose="02000506030000020004" pitchFamily="2" charset="0"/>
              </a:defRPr>
            </a:lvl2pPr>
            <a:lvl3pPr marL="1200104" indent="-285750">
              <a:lnSpc>
                <a:spcPct val="100000"/>
              </a:lnSpc>
              <a:buFont typeface="Arial" panose="020B0604020202020204" pitchFamily="34" charset="0"/>
              <a:buChar char="•"/>
              <a:defRPr b="0" i="0">
                <a:latin typeface="Proxima Nova Rg" panose="02000506030000020004" pitchFamily="2" charset="0"/>
              </a:defRPr>
            </a:lvl3pPr>
            <a:lvl4pPr marL="1657282" indent="-285750">
              <a:lnSpc>
                <a:spcPct val="100000"/>
              </a:lnSpc>
              <a:buFont typeface="Arial" panose="020B0604020202020204" pitchFamily="34" charset="0"/>
              <a:buChar char="•"/>
              <a:defRPr b="0" i="0">
                <a:latin typeface="Proxima Nova Rg" panose="02000506030000020004" pitchFamily="2" charset="0"/>
              </a:defRPr>
            </a:lvl4pPr>
            <a:lvl5pPr marL="2114459" indent="-285750">
              <a:lnSpc>
                <a:spcPct val="100000"/>
              </a:lnSpc>
              <a:buFont typeface="Arial" panose="020B0604020202020204" pitchFamily="34" charset="0"/>
              <a:buChar char="•"/>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6568041" y="476722"/>
            <a:ext cx="461070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Left</a:t>
            </a:r>
          </a:p>
        </p:txBody>
      </p:sp>
    </p:spTree>
    <p:extLst>
      <p:ext uri="{BB962C8B-B14F-4D97-AF65-F5344CB8AC3E}">
        <p14:creationId xmlns:p14="http://schemas.microsoft.com/office/powerpoint/2010/main" val="3214378722"/>
      </p:ext>
    </p:extLst>
  </p:cSld>
  <p:clrMapOvr>
    <a:masterClrMapping/>
  </p:clrMapOvr>
  <p:extLst>
    <p:ext uri="{DCECCB84-F9BA-43D5-87BE-67443E8EF086}">
      <p15:sldGuideLst xmlns:p15="http://schemas.microsoft.com/office/powerpoint/2012/main">
        <p15:guide id="1" orient="horz" pos="432">
          <p15:clr>
            <a:srgbClr val="FBAE40"/>
          </p15:clr>
        </p15:guide>
        <p15:guide id="2" pos="3840">
          <p15:clr>
            <a:srgbClr val="FBAE40"/>
          </p15:clr>
        </p15:guide>
        <p15:guide id="3" orient="horz" pos="1033">
          <p15:clr>
            <a:srgbClr val="FBAE40"/>
          </p15:clr>
        </p15:guide>
        <p15:guide id="4" pos="7159">
          <p15:clr>
            <a:srgbClr val="FBAE40"/>
          </p15:clr>
        </p15:guide>
        <p15:guide id="5" pos="7276">
          <p15:clr>
            <a:srgbClr val="FBAE40"/>
          </p15:clr>
        </p15:guide>
        <p15:guide id="6" pos="4135">
          <p15:clr>
            <a:srgbClr val="FBAE40"/>
          </p15:clr>
        </p15:guide>
        <p15:guide id="7" orient="horz" pos="4024">
          <p15:clr>
            <a:srgbClr val="FBAE40"/>
          </p15:clr>
        </p15:guide>
        <p15:guide id="8" orient="horz" pos="4252">
          <p15:clr>
            <a:srgbClr val="FBAE40"/>
          </p15:clr>
        </p15:guide>
        <p15:guide id="9" pos="339">
          <p15:clr>
            <a:srgbClr val="FBAE40"/>
          </p15:clr>
        </p15:guide>
        <p15:guide id="10" pos="70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with Picture Horizontal">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75"/>
            <a:ext cx="11119267" cy="1580751"/>
          </a:xfrm>
        </p:spPr>
        <p:txBody>
          <a:bodyPr/>
          <a:lstStyle>
            <a:lvl1pPr marL="0" indent="0">
              <a:lnSpc>
                <a:spcPct val="100000"/>
              </a:lnSpc>
              <a:buNone/>
              <a:defRPr b="0" i="0">
                <a:latin typeface="Proxima Nova Rg" panose="02000506030000020004" pitchFamily="2" charset="0"/>
              </a:defRPr>
            </a:lvl1pPr>
            <a:lvl2pPr marL="457178" indent="0">
              <a:lnSpc>
                <a:spcPct val="100000"/>
              </a:lnSpc>
              <a:buNone/>
              <a:defRPr/>
            </a:lvl2pPr>
            <a:lvl3pPr marL="914354" indent="0">
              <a:lnSpc>
                <a:spcPct val="100000"/>
              </a:lnSpc>
              <a:buNone/>
              <a:defRPr/>
            </a:lvl3pPr>
            <a:lvl4pPr marL="1371532" indent="0">
              <a:lnSpc>
                <a:spcPct val="100000"/>
              </a:lnSpc>
              <a:buNone/>
              <a:defRPr/>
            </a:lvl4pPr>
            <a:lvl5pPr marL="1828709" indent="0">
              <a:lnSpc>
                <a:spcPct val="100000"/>
              </a:lnSpc>
              <a:buNone/>
              <a:defRPr/>
            </a:lvl5pPr>
          </a:lstStyle>
          <a:p>
            <a:pPr lvl="0"/>
            <a:r>
              <a:rPr lang="en-US"/>
              <a:t>Click to edit Master text styles</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Horizontal</a:t>
            </a:r>
          </a:p>
        </p:txBody>
      </p: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3429006"/>
            <a:ext cx="12192000" cy="342899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61050409"/>
      </p:ext>
    </p:extLst>
  </p:cSld>
  <p:clrMapOvr>
    <a:masterClrMapping/>
  </p:clrMapOvr>
  <p:extLst>
    <p:ext uri="{DCECCB84-F9BA-43D5-87BE-67443E8EF086}">
      <p15:sldGuideLst xmlns:p15="http://schemas.microsoft.com/office/powerpoint/2012/main">
        <p15:guide id="1" pos="339">
          <p15:clr>
            <a:srgbClr val="FBAE40"/>
          </p15:clr>
        </p15:guide>
        <p15:guide id="2" orient="horz" pos="2160">
          <p15:clr>
            <a:srgbClr val="FBAE40"/>
          </p15:clr>
        </p15:guide>
        <p15:guide id="3" pos="7159">
          <p15:clr>
            <a:srgbClr val="FBAE40"/>
          </p15:clr>
        </p15:guide>
        <p15:guide id="4" pos="7344">
          <p15:clr>
            <a:srgbClr val="FBAE40"/>
          </p15:clr>
        </p15:guide>
        <p15:guide id="5" pos="7039">
          <p15:clr>
            <a:srgbClr val="FBAE40"/>
          </p15:clr>
        </p15:guide>
        <p15:guide id="6" orient="horz" pos="1033">
          <p15:clr>
            <a:srgbClr val="FBAE40"/>
          </p15:clr>
        </p15:guide>
        <p15:guide id="7" orient="horz" pos="432">
          <p15:clr>
            <a:srgbClr val="FBAE40"/>
          </p15:clr>
        </p15:guide>
        <p15:guide id="8" orient="horz" pos="2033">
          <p15:clr>
            <a:srgbClr val="FBAE40"/>
          </p15:clr>
        </p15:guide>
        <p15:guide id="9" orient="horz" pos="42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Divi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p:nvSpPr>
        <p:spPr>
          <a:xfrm>
            <a:off x="0" y="0"/>
            <a:ext cx="12192000" cy="6858000"/>
          </a:xfrm>
          <a:prstGeom prst="rect">
            <a:avLst/>
          </a:prstGeom>
          <a:solidFill>
            <a:srgbClr val="333F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Section Divider</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2" name="Picture 1" descr="A logo with a map and a red circle&#10;&#10;Description automatically generated">
            <a:extLst>
              <a:ext uri="{FF2B5EF4-FFF2-40B4-BE49-F238E27FC236}">
                <a16:creationId xmlns:a16="http://schemas.microsoft.com/office/drawing/2014/main" id="{5DDFE5C6-5729-1DE4-48FB-68A6C2902901}"/>
              </a:ext>
            </a:extLst>
          </p:cNvPr>
          <p:cNvPicPr>
            <a:picLocks noChangeAspect="1"/>
          </p:cNvPicPr>
          <p:nvPr/>
        </p:nvPicPr>
        <p:blipFill>
          <a:blip r:embed="rId3"/>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1956747778"/>
      </p:ext>
    </p:extLst>
  </p:cSld>
  <p:clrMapOvr>
    <a:masterClrMapping/>
  </p:clrMapOvr>
  <p:extLst>
    <p:ext uri="{DCECCB84-F9BA-43D5-87BE-67443E8EF086}">
      <p15:sldGuideLst xmlns:p15="http://schemas.microsoft.com/office/powerpoint/2012/main">
        <p15:guide id="1" pos="483">
          <p15:clr>
            <a:srgbClr val="FBAE40"/>
          </p15:clr>
        </p15:guide>
        <p15:guide id="2" orient="horz" pos="991">
          <p15:clr>
            <a:srgbClr val="FBAE40"/>
          </p15:clr>
        </p15:guide>
        <p15:guide id="3" orient="horz" pos="584">
          <p15:clr>
            <a:srgbClr val="FBAE40"/>
          </p15:clr>
        </p15:guide>
        <p15:guide id="4" orient="horz" pos="2550">
          <p15:clr>
            <a:srgbClr val="FBAE40"/>
          </p15:clr>
        </p15:guide>
        <p15:guide id="5" orient="horz" pos="2744">
          <p15:clr>
            <a:srgbClr val="FBAE40"/>
          </p15:clr>
        </p15:guide>
        <p15:guide id="6" pos="62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Divider - Mono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3" y="0"/>
            <a:ext cx="10728957" cy="1783080"/>
          </a:xfrm>
        </p:spPr>
        <p:txBody>
          <a:bodyPr anchor="b"/>
          <a:lstStyle>
            <a:lvl1pPr algn="l">
              <a:defRPr sz="6000" b="1" i="0">
                <a:solidFill>
                  <a:srgbClr val="333F8E"/>
                </a:solidFill>
                <a:latin typeface="Proxima Nova Rg" panose="02000506030000020004" pitchFamily="2" charset="0"/>
              </a:defRPr>
            </a:lvl1pPr>
          </a:lstStyle>
          <a:p>
            <a:r>
              <a:rPr lang="en-US" dirty="0"/>
              <a:t>Section Divider - Monogram</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2" y="1783081"/>
            <a:ext cx="9150351" cy="1645920"/>
          </a:xfrm>
        </p:spPr>
        <p:txBody>
          <a:bodyPr/>
          <a:lstStyle>
            <a:lvl1pPr marL="0" indent="0" algn="l">
              <a:buNone/>
              <a:defRPr sz="2400" b="0" i="0">
                <a:solidFill>
                  <a:srgbClr val="333F8E"/>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75798550"/>
      </p:ext>
    </p:extLst>
  </p:cSld>
  <p:clrMapOvr>
    <a:masterClrMapping/>
  </p:clrMapOvr>
  <p:extLst>
    <p:ext uri="{DCECCB84-F9BA-43D5-87BE-67443E8EF086}">
      <p15:sldGuideLst xmlns:p15="http://schemas.microsoft.com/office/powerpoint/2012/main">
        <p15:guide id="1" pos="483">
          <p15:clr>
            <a:srgbClr val="FBAE40"/>
          </p15:clr>
        </p15:guide>
        <p15:guide id="2" orient="horz" pos="584">
          <p15:clr>
            <a:srgbClr val="FBAE40"/>
          </p15:clr>
        </p15:guide>
        <p15:guide id="3" orient="horz" pos="991">
          <p15:clr>
            <a:srgbClr val="FBAE40"/>
          </p15:clr>
        </p15:guide>
        <p15:guide id="4" orient="horz" pos="2550">
          <p15:clr>
            <a:srgbClr val="FBAE40"/>
          </p15:clr>
        </p15:guide>
        <p15:guide id="5" orient="horz" pos="2744">
          <p15:clr>
            <a:srgbClr val="FBAE40"/>
          </p15:clr>
        </p15:guide>
        <p15:guide id="6" pos="62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Divider - Picture Background">
    <p:bg>
      <p:bgPr>
        <a:solidFill>
          <a:srgbClr val="333F8E">
            <a:alpha val="50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p:nvSpPr>
        <p:spPr>
          <a:xfrm>
            <a:off x="0" y="0"/>
            <a:ext cx="12192000" cy="6858000"/>
          </a:xfrm>
          <a:prstGeom prst="rect">
            <a:avLst/>
          </a:prstGeom>
          <a:gradFill>
            <a:gsLst>
              <a:gs pos="70000">
                <a:srgbClr val="6262A8">
                  <a:alpha val="50000"/>
                </a:srgbClr>
              </a:gs>
              <a:gs pos="100000">
                <a:srgbClr val="C2C2DE">
                  <a:alpha val="25000"/>
                </a:srgbClr>
              </a:gs>
              <a:gs pos="36000">
                <a:srgbClr val="333F8E">
                  <a:alpha val="75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Section Divider – </a:t>
            </a:r>
            <a:br>
              <a:rPr lang="en-US" dirty="0"/>
            </a:br>
            <a:r>
              <a:rPr lang="en-US" dirty="0"/>
              <a:t>Picture Background</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5ED71B4D-8ED0-0B45-92CD-A27082105A38}"/>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2" name="Picture 1" descr="A logo with a map and a red circle&#10;&#10;Description automatically generated">
            <a:extLst>
              <a:ext uri="{FF2B5EF4-FFF2-40B4-BE49-F238E27FC236}">
                <a16:creationId xmlns:a16="http://schemas.microsoft.com/office/drawing/2014/main" id="{1E0AEAB1-614A-9CDD-63FD-7CAFE9478FF2}"/>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877754716"/>
      </p:ext>
    </p:extLst>
  </p:cSld>
  <p:clrMapOvr>
    <a:masterClrMapping/>
  </p:clrMapOvr>
  <p:extLst>
    <p:ext uri="{DCECCB84-F9BA-43D5-87BE-67443E8EF086}">
      <p15:sldGuideLst xmlns:p15="http://schemas.microsoft.com/office/powerpoint/2012/main">
        <p15:guide id="1" orient="horz" pos="991">
          <p15:clr>
            <a:srgbClr val="FBAE40"/>
          </p15:clr>
        </p15:guide>
        <p15:guide id="2" pos="483">
          <p15:clr>
            <a:srgbClr val="FBAE40"/>
          </p15:clr>
        </p15:guide>
        <p15:guide id="3" pos="6244">
          <p15:clr>
            <a:srgbClr val="FBAE40"/>
          </p15:clr>
        </p15:guide>
        <p15:guide id="4" orient="horz" pos="2550">
          <p15:clr>
            <a:srgbClr val="FBAE40"/>
          </p15:clr>
        </p15:guide>
        <p15:guide id="5" orient="horz" pos="275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eet the Bos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9375989"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Boss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6365" y="1600200"/>
            <a:ext cx="3602311" cy="4892041"/>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4366594" y="1964151"/>
            <a:ext cx="5545755" cy="339026"/>
          </a:xfrm>
        </p:spPr>
        <p:txBody>
          <a:bodyPr anchor="ctr"/>
          <a:lstStyle>
            <a:lvl1pPr marL="0" indent="0" algn="l">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4366594" y="2362264"/>
            <a:ext cx="5545755" cy="285436"/>
          </a:xfrm>
        </p:spPr>
        <p:txBody>
          <a:bodyPr anchor="ctr">
            <a:normAutofit/>
          </a:bodyPr>
          <a:lstStyle>
            <a:lvl1pPr marL="0" indent="0" algn="l">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4366597" y="3022061"/>
            <a:ext cx="5545755" cy="3470180"/>
          </a:xfrm>
        </p:spPr>
        <p:txBody>
          <a:bodyPr anchor="t">
            <a:normAutofit/>
          </a:bodyPr>
          <a:lstStyle>
            <a:lvl1pPr marL="0" indent="0" algn="l">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p:nvCxnSpPr>
        <p:spPr>
          <a:xfrm flipH="1">
            <a:off x="4366596" y="160020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97033"/>
      </p:ext>
    </p:extLst>
  </p:cSld>
  <p:clrMapOvr>
    <a:masterClrMapping/>
  </p:clrMapOvr>
  <p:extLst>
    <p:ext uri="{DCECCB84-F9BA-43D5-87BE-67443E8EF086}">
      <p15:sldGuideLst xmlns:p15="http://schemas.microsoft.com/office/powerpoint/2012/main">
        <p15:guide id="1" orient="horz" pos="1245">
          <p15:clr>
            <a:srgbClr val="FBAE40"/>
          </p15:clr>
        </p15:guide>
        <p15:guide id="2" pos="6244">
          <p15:clr>
            <a:srgbClr val="FBAE40"/>
          </p15:clr>
        </p15:guide>
        <p15:guide id="3" orient="horz" pos="1499">
          <p15:clr>
            <a:srgbClr val="FBAE40"/>
          </p15:clr>
        </p15:guide>
        <p15:guide id="4" orient="horz" pos="440">
          <p15:clr>
            <a:srgbClr val="FBAE40"/>
          </p15:clr>
        </p15:guide>
        <p15:guide id="5" pos="339">
          <p15:clr>
            <a:srgbClr val="FBAE40"/>
          </p15:clr>
        </p15:guide>
        <p15:guide id="6" orient="horz" pos="4252">
          <p15:clr>
            <a:srgbClr val="FBAE40"/>
          </p15:clr>
        </p15:guide>
        <p15:guide id="7" orient="horz" pos="3532">
          <p15:clr>
            <a:srgbClr val="FBAE40"/>
          </p15:clr>
        </p15:guide>
        <p15:guide id="8" pos="7159">
          <p15:clr>
            <a:srgbClr val="FBAE40"/>
          </p15:clr>
        </p15:guide>
        <p15:guide id="9" orient="horz" pos="1576">
          <p15:clr>
            <a:srgbClr val="FBAE40"/>
          </p15:clr>
        </p15:guide>
        <p15:guide id="10" pos="274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et the Team - 2 Profile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298411" cy="768545"/>
          </a:xfrm>
          <a:prstGeom prst="rect">
            <a:avLst/>
          </a:prstGeom>
        </p:spPr>
        <p:txBody>
          <a:bodyPr vert="horz" lIns="0" tIns="0" rIns="0" bIns="0" rtlCol="0" anchor="ctr">
            <a:normAutofit/>
          </a:bodyPr>
          <a:lstStyle>
            <a:lvl1pPr>
              <a:defRPr>
                <a:latin typeface="+mn-lt"/>
              </a:defRPr>
            </a:lvl1pPr>
          </a:lstStyle>
          <a:p>
            <a:r>
              <a:rPr lang="en-US" dirty="0"/>
              <a:t>Meet the Team - 2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1357228" y="1541057"/>
            <a:ext cx="4375963" cy="281027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357228" y="4633395"/>
            <a:ext cx="437596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357228" y="5031508"/>
            <a:ext cx="437596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357228" y="5477399"/>
            <a:ext cx="4375963" cy="1102201"/>
          </a:xfrm>
        </p:spPr>
        <p:txBody>
          <a:bodyPr anchor="t">
            <a:normAutofit/>
          </a:bodyPr>
          <a:lstStyle>
            <a:lvl1pPr marL="0" indent="0" algn="ctr">
              <a:buNone/>
              <a:defRPr sz="1800" b="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p:nvCxnSpPr>
        <p:spPr>
          <a:xfrm flipH="1">
            <a:off x="3043040" y="451179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5AE08200-0919-354A-B310-E1D281B2890B}"/>
              </a:ext>
            </a:extLst>
          </p:cNvPr>
          <p:cNvSpPr>
            <a:spLocks noGrp="1"/>
          </p:cNvSpPr>
          <p:nvPr>
            <p:ph type="pic" sz="quarter" idx="17"/>
          </p:nvPr>
        </p:nvSpPr>
        <p:spPr>
          <a:xfrm>
            <a:off x="6458809" y="1541057"/>
            <a:ext cx="4375963" cy="281027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5" name="Text Placeholder 7">
            <a:extLst>
              <a:ext uri="{FF2B5EF4-FFF2-40B4-BE49-F238E27FC236}">
                <a16:creationId xmlns:a16="http://schemas.microsoft.com/office/drawing/2014/main" id="{1B2B4F39-16C6-E841-B350-5DC46939C55E}"/>
              </a:ext>
            </a:extLst>
          </p:cNvPr>
          <p:cNvSpPr>
            <a:spLocks noGrp="1"/>
          </p:cNvSpPr>
          <p:nvPr>
            <p:ph type="body" sz="quarter" idx="18" hasCustomPrompt="1"/>
          </p:nvPr>
        </p:nvSpPr>
        <p:spPr>
          <a:xfrm>
            <a:off x="6458809" y="4633395"/>
            <a:ext cx="437596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36" name="Text Placeholder 7">
            <a:extLst>
              <a:ext uri="{FF2B5EF4-FFF2-40B4-BE49-F238E27FC236}">
                <a16:creationId xmlns:a16="http://schemas.microsoft.com/office/drawing/2014/main" id="{0C973AA0-7B20-DF40-86C2-6C2E1095A8D0}"/>
              </a:ext>
            </a:extLst>
          </p:cNvPr>
          <p:cNvSpPr>
            <a:spLocks noGrp="1"/>
          </p:cNvSpPr>
          <p:nvPr>
            <p:ph type="body" sz="quarter" idx="19" hasCustomPrompt="1"/>
          </p:nvPr>
        </p:nvSpPr>
        <p:spPr>
          <a:xfrm>
            <a:off x="6458809" y="5031508"/>
            <a:ext cx="437596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37" name="Text Placeholder 7">
            <a:extLst>
              <a:ext uri="{FF2B5EF4-FFF2-40B4-BE49-F238E27FC236}">
                <a16:creationId xmlns:a16="http://schemas.microsoft.com/office/drawing/2014/main" id="{DD3C700E-8DCB-8A43-AE2A-44BE7DEF778D}"/>
              </a:ext>
            </a:extLst>
          </p:cNvPr>
          <p:cNvSpPr>
            <a:spLocks noGrp="1"/>
          </p:cNvSpPr>
          <p:nvPr>
            <p:ph type="body" sz="quarter" idx="20" hasCustomPrompt="1"/>
          </p:nvPr>
        </p:nvSpPr>
        <p:spPr>
          <a:xfrm>
            <a:off x="6458809" y="5477399"/>
            <a:ext cx="437596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38" name="Straight Connector 37">
            <a:extLst>
              <a:ext uri="{FF2B5EF4-FFF2-40B4-BE49-F238E27FC236}">
                <a16:creationId xmlns:a16="http://schemas.microsoft.com/office/drawing/2014/main" id="{23FD2488-DB5A-8246-9846-57E401E9BA55}"/>
              </a:ext>
            </a:extLst>
          </p:cNvPr>
          <p:cNvCxnSpPr>
            <a:cxnSpLocks/>
          </p:cNvCxnSpPr>
          <p:nvPr/>
        </p:nvCxnSpPr>
        <p:spPr>
          <a:xfrm flipH="1">
            <a:off x="8144620" y="451179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930519"/>
      </p:ext>
    </p:extLst>
  </p:cSld>
  <p:clrMapOvr>
    <a:masterClrMapping/>
  </p:clrMapOvr>
  <p:extLst>
    <p:ext uri="{DCECCB84-F9BA-43D5-87BE-67443E8EF086}">
      <p15:sldGuideLst xmlns:p15="http://schemas.microsoft.com/office/powerpoint/2012/main">
        <p15:guide id="1" pos="3840">
          <p15:clr>
            <a:srgbClr val="FBAE40"/>
          </p15:clr>
        </p15:guide>
        <p15:guide id="2" orient="horz" pos="1169">
          <p15:clr>
            <a:srgbClr val="FBAE40"/>
          </p15:clr>
        </p15:guide>
        <p15:guide id="3" orient="horz" pos="4252">
          <p15:clr>
            <a:srgbClr val="FBAE40"/>
          </p15:clr>
        </p15:guide>
        <p15:guide id="4" orient="horz" pos="3812">
          <p15:clr>
            <a:srgbClr val="FBAE40"/>
          </p15:clr>
        </p15:guide>
        <p15:guide id="5" pos="856">
          <p15:clr>
            <a:srgbClr val="FBAE40"/>
          </p15:clr>
        </p15:guide>
        <p15:guide id="6" pos="6827">
          <p15:clr>
            <a:srgbClr val="FBAE40"/>
          </p15:clr>
        </p15:guide>
        <p15:guide id="7" pos="3608">
          <p15:clr>
            <a:srgbClr val="FBAE40"/>
          </p15:clr>
        </p15:guide>
        <p15:guide id="8" pos="4067">
          <p15:clr>
            <a:srgbClr val="FBAE40"/>
          </p15:clr>
        </p15:guide>
        <p15:guide id="9" orient="horz" pos="432">
          <p15:clr>
            <a:srgbClr val="FBAE40"/>
          </p15:clr>
        </p15:guide>
        <p15:guide id="10" pos="7159">
          <p15:clr>
            <a:srgbClr val="FBAE40"/>
          </p15:clr>
        </p15:guide>
        <p15:guide id="11" orient="horz" pos="2507">
          <p15:clr>
            <a:srgbClr val="FBAE40"/>
          </p15:clr>
        </p15:guide>
        <p15:guide id="12" orient="horz" pos="25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ntro Slide - Picture Backgrou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DF7E55-8B87-B44B-840B-893B5558C820}"/>
              </a:ext>
            </a:extLst>
          </p:cNvPr>
          <p:cNvSpPr/>
          <p:nvPr/>
        </p:nvSpPr>
        <p:spPr>
          <a:xfrm>
            <a:off x="0" y="0"/>
            <a:ext cx="12192000" cy="6858000"/>
          </a:xfrm>
          <a:prstGeom prst="rect">
            <a:avLst/>
          </a:prstGeom>
          <a:solidFill>
            <a:srgbClr val="333F8E">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a:t>
            </a:r>
            <a:br>
              <a:rPr lang="en-US" dirty="0"/>
            </a:br>
            <a:r>
              <a:rPr lang="en-US" dirty="0"/>
              <a:t>Picture Background</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1B7E0110-86FC-B542-B54F-1133FA61432F}"/>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6" name="Picture 5" descr="A logo with a map and a red circle&#10;&#10;Description automatically generated">
            <a:extLst>
              <a:ext uri="{FF2B5EF4-FFF2-40B4-BE49-F238E27FC236}">
                <a16:creationId xmlns:a16="http://schemas.microsoft.com/office/drawing/2014/main" id="{CE8D1E18-D33A-FAEB-BAD7-EB86B4CD2260}"/>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2903185092"/>
      </p:ext>
    </p:extLst>
  </p:cSld>
  <p:clrMapOvr>
    <a:masterClrMapping/>
  </p:clrMapOvr>
  <p:extLst>
    <p:ext uri="{DCECCB84-F9BA-43D5-87BE-67443E8EF086}">
      <p15:sldGuideLst xmlns:p15="http://schemas.microsoft.com/office/powerpoint/2012/main">
        <p15:guide id="1" pos="483">
          <p15:clr>
            <a:srgbClr val="FBAE40"/>
          </p15:clr>
        </p15:guide>
        <p15:guide id="2" orient="horz" pos="991">
          <p15:clr>
            <a:srgbClr val="FBAE40"/>
          </p15:clr>
        </p15:guide>
        <p15:guide id="3" orient="horz" pos="584">
          <p15:clr>
            <a:srgbClr val="FBAE40"/>
          </p15:clr>
        </p15:guide>
        <p15:guide id="4" orient="horz" pos="2550">
          <p15:clr>
            <a:srgbClr val="FBAE40"/>
          </p15:clr>
        </p15:guide>
        <p15:guide id="5" orient="horz" pos="2744">
          <p15:clr>
            <a:srgbClr val="FBAE40"/>
          </p15:clr>
        </p15:guide>
        <p15:guide id="6" pos="624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eet the Team - 3 Profile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5" y="476722"/>
            <a:ext cx="10610239"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Team - 3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1088141" y="1554482"/>
            <a:ext cx="2926143" cy="27511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088141" y="4587675"/>
            <a:ext cx="292614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088141" y="4985788"/>
            <a:ext cx="292614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088141" y="543167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p:nvCxnSpPr>
        <p:spPr>
          <a:xfrm flipH="1">
            <a:off x="2049040" y="446607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B018D83C-D9C2-164A-BAA0-1693A29FDDB0}"/>
              </a:ext>
            </a:extLst>
          </p:cNvPr>
          <p:cNvSpPr>
            <a:spLocks noGrp="1"/>
          </p:cNvSpPr>
          <p:nvPr>
            <p:ph type="pic" sz="quarter" idx="17"/>
          </p:nvPr>
        </p:nvSpPr>
        <p:spPr>
          <a:xfrm>
            <a:off x="4645157" y="1554482"/>
            <a:ext cx="2926143" cy="27511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0" name="Text Placeholder 7">
            <a:extLst>
              <a:ext uri="{FF2B5EF4-FFF2-40B4-BE49-F238E27FC236}">
                <a16:creationId xmlns:a16="http://schemas.microsoft.com/office/drawing/2014/main" id="{D45E3436-75BA-6C4F-A3AD-0512FCA25B59}"/>
              </a:ext>
            </a:extLst>
          </p:cNvPr>
          <p:cNvSpPr>
            <a:spLocks noGrp="1"/>
          </p:cNvSpPr>
          <p:nvPr>
            <p:ph type="body" sz="quarter" idx="18" hasCustomPrompt="1"/>
          </p:nvPr>
        </p:nvSpPr>
        <p:spPr>
          <a:xfrm>
            <a:off x="4645157" y="4587675"/>
            <a:ext cx="292614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1" name="Text Placeholder 7">
            <a:extLst>
              <a:ext uri="{FF2B5EF4-FFF2-40B4-BE49-F238E27FC236}">
                <a16:creationId xmlns:a16="http://schemas.microsoft.com/office/drawing/2014/main" id="{26D1318F-1B29-794A-A5C4-2F2878439965}"/>
              </a:ext>
            </a:extLst>
          </p:cNvPr>
          <p:cNvSpPr>
            <a:spLocks noGrp="1"/>
          </p:cNvSpPr>
          <p:nvPr>
            <p:ph type="body" sz="quarter" idx="19" hasCustomPrompt="1"/>
          </p:nvPr>
        </p:nvSpPr>
        <p:spPr>
          <a:xfrm>
            <a:off x="4645157" y="4985788"/>
            <a:ext cx="292614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2" name="Text Placeholder 7">
            <a:extLst>
              <a:ext uri="{FF2B5EF4-FFF2-40B4-BE49-F238E27FC236}">
                <a16:creationId xmlns:a16="http://schemas.microsoft.com/office/drawing/2014/main" id="{BAB2693E-0F42-5943-9CDE-F764D6F16B36}"/>
              </a:ext>
            </a:extLst>
          </p:cNvPr>
          <p:cNvSpPr>
            <a:spLocks noGrp="1"/>
          </p:cNvSpPr>
          <p:nvPr>
            <p:ph type="body" sz="quarter" idx="20" hasCustomPrompt="1"/>
          </p:nvPr>
        </p:nvSpPr>
        <p:spPr>
          <a:xfrm>
            <a:off x="4645157" y="543167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3" name="Straight Connector 22">
            <a:extLst>
              <a:ext uri="{FF2B5EF4-FFF2-40B4-BE49-F238E27FC236}">
                <a16:creationId xmlns:a16="http://schemas.microsoft.com/office/drawing/2014/main" id="{F3F0BD70-16B4-3E45-A3A1-01D7F662B1EF}"/>
              </a:ext>
            </a:extLst>
          </p:cNvPr>
          <p:cNvCxnSpPr>
            <a:cxnSpLocks/>
          </p:cNvCxnSpPr>
          <p:nvPr/>
        </p:nvCxnSpPr>
        <p:spPr>
          <a:xfrm flipH="1">
            <a:off x="5606056" y="446607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3726E9E4-6602-B84C-B4B2-0A06C5C093CA}"/>
              </a:ext>
            </a:extLst>
          </p:cNvPr>
          <p:cNvSpPr>
            <a:spLocks noGrp="1"/>
          </p:cNvSpPr>
          <p:nvPr>
            <p:ph type="pic" sz="quarter" idx="21"/>
          </p:nvPr>
        </p:nvSpPr>
        <p:spPr>
          <a:xfrm>
            <a:off x="8220461" y="1554482"/>
            <a:ext cx="2926143" cy="27511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5" name="Text Placeholder 7">
            <a:extLst>
              <a:ext uri="{FF2B5EF4-FFF2-40B4-BE49-F238E27FC236}">
                <a16:creationId xmlns:a16="http://schemas.microsoft.com/office/drawing/2014/main" id="{4F66B470-33A4-8C40-A0C1-FE0405F739B3}"/>
              </a:ext>
            </a:extLst>
          </p:cNvPr>
          <p:cNvSpPr>
            <a:spLocks noGrp="1"/>
          </p:cNvSpPr>
          <p:nvPr>
            <p:ph type="body" sz="quarter" idx="22" hasCustomPrompt="1"/>
          </p:nvPr>
        </p:nvSpPr>
        <p:spPr>
          <a:xfrm>
            <a:off x="8220461" y="4587675"/>
            <a:ext cx="292614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6" name="Text Placeholder 7">
            <a:extLst>
              <a:ext uri="{FF2B5EF4-FFF2-40B4-BE49-F238E27FC236}">
                <a16:creationId xmlns:a16="http://schemas.microsoft.com/office/drawing/2014/main" id="{3A41CD59-4E6B-FA4F-B0A1-887D84986399}"/>
              </a:ext>
            </a:extLst>
          </p:cNvPr>
          <p:cNvSpPr>
            <a:spLocks noGrp="1"/>
          </p:cNvSpPr>
          <p:nvPr>
            <p:ph type="body" sz="quarter" idx="23" hasCustomPrompt="1"/>
          </p:nvPr>
        </p:nvSpPr>
        <p:spPr>
          <a:xfrm>
            <a:off x="8220461" y="4985788"/>
            <a:ext cx="292614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7" name="Text Placeholder 7">
            <a:extLst>
              <a:ext uri="{FF2B5EF4-FFF2-40B4-BE49-F238E27FC236}">
                <a16:creationId xmlns:a16="http://schemas.microsoft.com/office/drawing/2014/main" id="{63735AA2-BC8E-9945-91B9-5618B63B5042}"/>
              </a:ext>
            </a:extLst>
          </p:cNvPr>
          <p:cNvSpPr>
            <a:spLocks noGrp="1"/>
          </p:cNvSpPr>
          <p:nvPr>
            <p:ph type="body" sz="quarter" idx="24" hasCustomPrompt="1"/>
          </p:nvPr>
        </p:nvSpPr>
        <p:spPr>
          <a:xfrm>
            <a:off x="8220461" y="543167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8" name="Straight Connector 27">
            <a:extLst>
              <a:ext uri="{FF2B5EF4-FFF2-40B4-BE49-F238E27FC236}">
                <a16:creationId xmlns:a16="http://schemas.microsoft.com/office/drawing/2014/main" id="{0F468785-BF21-9F4B-8797-82A8D19E9623}"/>
              </a:ext>
            </a:extLst>
          </p:cNvPr>
          <p:cNvCxnSpPr>
            <a:cxnSpLocks/>
          </p:cNvCxnSpPr>
          <p:nvPr/>
        </p:nvCxnSpPr>
        <p:spPr>
          <a:xfrm flipH="1">
            <a:off x="9181360" y="446607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449431"/>
      </p:ext>
    </p:extLst>
  </p:cSld>
  <p:clrMapOvr>
    <a:masterClrMapping/>
  </p:clrMapOvr>
  <p:extLst>
    <p:ext uri="{DCECCB84-F9BA-43D5-87BE-67443E8EF086}">
      <p15:sldGuideLst xmlns:p15="http://schemas.microsoft.com/office/powerpoint/2012/main">
        <p15:guide id="1" pos="3840">
          <p15:clr>
            <a:srgbClr val="FBAE40"/>
          </p15:clr>
        </p15:guide>
        <p15:guide id="2" orient="horz" pos="1169">
          <p15:clr>
            <a:srgbClr val="FBAE40"/>
          </p15:clr>
        </p15:guide>
        <p15:guide id="3" pos="339">
          <p15:clr>
            <a:srgbClr val="FBAE40"/>
          </p15:clr>
        </p15:guide>
        <p15:guide id="4" orient="horz" pos="4252">
          <p15:clr>
            <a:srgbClr val="FBAE40"/>
          </p15:clr>
        </p15:guide>
        <p15:guide id="5" orient="horz" pos="2507">
          <p15:clr>
            <a:srgbClr val="FBAE40"/>
          </p15:clr>
        </p15:guide>
        <p15:guide id="6" orient="horz" pos="2584">
          <p15:clr>
            <a:srgbClr val="FBAE40"/>
          </p15:clr>
        </p15:guide>
        <p15:guide id="7" pos="7023">
          <p15:clr>
            <a:srgbClr val="FBAE40"/>
          </p15:clr>
        </p15:guide>
        <p15:guide id="8" pos="7159">
          <p15:clr>
            <a:srgbClr val="FBAE40"/>
          </p15:clr>
        </p15:guide>
        <p15:guide id="9" pos="5176">
          <p15:clr>
            <a:srgbClr val="FBAE40"/>
          </p15:clr>
        </p15:guide>
        <p15:guide id="10" pos="687">
          <p15:clr>
            <a:srgbClr val="FBAE40"/>
          </p15:clr>
        </p15:guide>
        <p15:guide id="11" pos="2533">
          <p15:clr>
            <a:srgbClr val="FBAE40"/>
          </p15:clr>
        </p15:guide>
        <p15:guide id="12" pos="1601">
          <p15:clr>
            <a:srgbClr val="FBAE40"/>
          </p15:clr>
        </p15:guide>
        <p15:guide id="13" pos="6108">
          <p15:clr>
            <a:srgbClr val="FBAE40"/>
          </p15:clr>
        </p15:guide>
        <p15:guide id="14" orient="horz" pos="432">
          <p15:clr>
            <a:srgbClr val="FBAE40"/>
          </p15:clr>
        </p15:guide>
        <p15:guide id="15" orient="horz" pos="38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eet the Team - 5 Profile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Team - 5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8163"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538163"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538163"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538163"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p:nvCxnSpPr>
        <p:spPr>
          <a:xfrm flipH="1">
            <a:off x="953988"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F1A0F53-E7C2-F847-BBBD-4A9805F308FC}"/>
              </a:ext>
            </a:extLst>
          </p:cNvPr>
          <p:cNvSpPr>
            <a:spLocks noGrp="1"/>
          </p:cNvSpPr>
          <p:nvPr>
            <p:ph type="pic" sz="quarter" idx="17"/>
          </p:nvPr>
        </p:nvSpPr>
        <p:spPr>
          <a:xfrm>
            <a:off x="2859275"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7B481680-9ED9-5F4B-9DBC-8AFFDE9DEE4C}"/>
              </a:ext>
            </a:extLst>
          </p:cNvPr>
          <p:cNvSpPr>
            <a:spLocks noGrp="1"/>
          </p:cNvSpPr>
          <p:nvPr>
            <p:ph type="body" sz="quarter" idx="18" hasCustomPrompt="1"/>
          </p:nvPr>
        </p:nvSpPr>
        <p:spPr>
          <a:xfrm>
            <a:off x="2858087"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56" name="Text Placeholder 7">
            <a:extLst>
              <a:ext uri="{FF2B5EF4-FFF2-40B4-BE49-F238E27FC236}">
                <a16:creationId xmlns:a16="http://schemas.microsoft.com/office/drawing/2014/main" id="{E5F11699-2468-D548-80EB-F0189B19DF35}"/>
              </a:ext>
            </a:extLst>
          </p:cNvPr>
          <p:cNvSpPr>
            <a:spLocks noGrp="1"/>
          </p:cNvSpPr>
          <p:nvPr>
            <p:ph type="body" sz="quarter" idx="19" hasCustomPrompt="1"/>
          </p:nvPr>
        </p:nvSpPr>
        <p:spPr>
          <a:xfrm>
            <a:off x="2858087"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57" name="Text Placeholder 7">
            <a:extLst>
              <a:ext uri="{FF2B5EF4-FFF2-40B4-BE49-F238E27FC236}">
                <a16:creationId xmlns:a16="http://schemas.microsoft.com/office/drawing/2014/main" id="{6C57E762-522E-DD40-9331-80B0111F9C6B}"/>
              </a:ext>
            </a:extLst>
          </p:cNvPr>
          <p:cNvSpPr>
            <a:spLocks noGrp="1"/>
          </p:cNvSpPr>
          <p:nvPr>
            <p:ph type="body" sz="quarter" idx="20" hasCustomPrompt="1"/>
          </p:nvPr>
        </p:nvSpPr>
        <p:spPr>
          <a:xfrm>
            <a:off x="2858087"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58" name="Straight Connector 57">
            <a:extLst>
              <a:ext uri="{FF2B5EF4-FFF2-40B4-BE49-F238E27FC236}">
                <a16:creationId xmlns:a16="http://schemas.microsoft.com/office/drawing/2014/main" id="{CAE1DE42-CB13-524B-A1A4-0658DBEB2E95}"/>
              </a:ext>
            </a:extLst>
          </p:cNvPr>
          <p:cNvCxnSpPr>
            <a:cxnSpLocks/>
          </p:cNvCxnSpPr>
          <p:nvPr/>
        </p:nvCxnSpPr>
        <p:spPr>
          <a:xfrm flipH="1">
            <a:off x="3273908"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59" name="Picture Placeholder 3">
            <a:extLst>
              <a:ext uri="{FF2B5EF4-FFF2-40B4-BE49-F238E27FC236}">
                <a16:creationId xmlns:a16="http://schemas.microsoft.com/office/drawing/2014/main" id="{B8145BBC-2BA8-0E41-A2B1-D82CE406F98B}"/>
              </a:ext>
            </a:extLst>
          </p:cNvPr>
          <p:cNvSpPr>
            <a:spLocks noGrp="1"/>
          </p:cNvSpPr>
          <p:nvPr>
            <p:ph type="pic" sz="quarter" idx="21"/>
          </p:nvPr>
        </p:nvSpPr>
        <p:spPr>
          <a:xfrm>
            <a:off x="5180387"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60" name="Text Placeholder 7">
            <a:extLst>
              <a:ext uri="{FF2B5EF4-FFF2-40B4-BE49-F238E27FC236}">
                <a16:creationId xmlns:a16="http://schemas.microsoft.com/office/drawing/2014/main" id="{1D174840-C8B7-DB4F-9862-1CC77E60405F}"/>
              </a:ext>
            </a:extLst>
          </p:cNvPr>
          <p:cNvSpPr>
            <a:spLocks noGrp="1"/>
          </p:cNvSpPr>
          <p:nvPr>
            <p:ph type="body" sz="quarter" idx="22" hasCustomPrompt="1"/>
          </p:nvPr>
        </p:nvSpPr>
        <p:spPr>
          <a:xfrm>
            <a:off x="5178007"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1" name="Text Placeholder 7">
            <a:extLst>
              <a:ext uri="{FF2B5EF4-FFF2-40B4-BE49-F238E27FC236}">
                <a16:creationId xmlns:a16="http://schemas.microsoft.com/office/drawing/2014/main" id="{294F2042-0B27-4741-B017-1BD06113BECC}"/>
              </a:ext>
            </a:extLst>
          </p:cNvPr>
          <p:cNvSpPr>
            <a:spLocks noGrp="1"/>
          </p:cNvSpPr>
          <p:nvPr>
            <p:ph type="body" sz="quarter" idx="23" hasCustomPrompt="1"/>
          </p:nvPr>
        </p:nvSpPr>
        <p:spPr>
          <a:xfrm>
            <a:off x="5178007"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2" name="Text Placeholder 7">
            <a:extLst>
              <a:ext uri="{FF2B5EF4-FFF2-40B4-BE49-F238E27FC236}">
                <a16:creationId xmlns:a16="http://schemas.microsoft.com/office/drawing/2014/main" id="{28094B37-C635-4F4B-BD71-46406B02D18A}"/>
              </a:ext>
            </a:extLst>
          </p:cNvPr>
          <p:cNvSpPr>
            <a:spLocks noGrp="1"/>
          </p:cNvSpPr>
          <p:nvPr>
            <p:ph type="body" sz="quarter" idx="24" hasCustomPrompt="1"/>
          </p:nvPr>
        </p:nvSpPr>
        <p:spPr>
          <a:xfrm>
            <a:off x="5178007"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3" name="Straight Connector 62">
            <a:extLst>
              <a:ext uri="{FF2B5EF4-FFF2-40B4-BE49-F238E27FC236}">
                <a16:creationId xmlns:a16="http://schemas.microsoft.com/office/drawing/2014/main" id="{84C8C11F-1C92-F24A-B4AC-D6EBEBE6E53A}"/>
              </a:ext>
            </a:extLst>
          </p:cNvPr>
          <p:cNvCxnSpPr>
            <a:cxnSpLocks/>
          </p:cNvCxnSpPr>
          <p:nvPr/>
        </p:nvCxnSpPr>
        <p:spPr>
          <a:xfrm flipH="1">
            <a:off x="5593832"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64" name="Picture Placeholder 3">
            <a:extLst>
              <a:ext uri="{FF2B5EF4-FFF2-40B4-BE49-F238E27FC236}">
                <a16:creationId xmlns:a16="http://schemas.microsoft.com/office/drawing/2014/main" id="{148B1993-955A-F849-AEC7-F4BB70CC8724}"/>
              </a:ext>
            </a:extLst>
          </p:cNvPr>
          <p:cNvSpPr>
            <a:spLocks noGrp="1"/>
          </p:cNvSpPr>
          <p:nvPr>
            <p:ph type="pic" sz="quarter" idx="25"/>
          </p:nvPr>
        </p:nvSpPr>
        <p:spPr>
          <a:xfrm>
            <a:off x="7501499"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65" name="Text Placeholder 7">
            <a:extLst>
              <a:ext uri="{FF2B5EF4-FFF2-40B4-BE49-F238E27FC236}">
                <a16:creationId xmlns:a16="http://schemas.microsoft.com/office/drawing/2014/main" id="{B7D55A6B-6006-B24D-B3C4-C24F1578043D}"/>
              </a:ext>
            </a:extLst>
          </p:cNvPr>
          <p:cNvSpPr>
            <a:spLocks noGrp="1"/>
          </p:cNvSpPr>
          <p:nvPr>
            <p:ph type="body" sz="quarter" idx="26" hasCustomPrompt="1"/>
          </p:nvPr>
        </p:nvSpPr>
        <p:spPr>
          <a:xfrm>
            <a:off x="7501499"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6" name="Text Placeholder 7">
            <a:extLst>
              <a:ext uri="{FF2B5EF4-FFF2-40B4-BE49-F238E27FC236}">
                <a16:creationId xmlns:a16="http://schemas.microsoft.com/office/drawing/2014/main" id="{7DD43118-8AE4-3840-B0F7-3D4A9DAA1191}"/>
              </a:ext>
            </a:extLst>
          </p:cNvPr>
          <p:cNvSpPr>
            <a:spLocks noGrp="1"/>
          </p:cNvSpPr>
          <p:nvPr>
            <p:ph type="body" sz="quarter" idx="27" hasCustomPrompt="1"/>
          </p:nvPr>
        </p:nvSpPr>
        <p:spPr>
          <a:xfrm>
            <a:off x="7501499"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7" name="Text Placeholder 7">
            <a:extLst>
              <a:ext uri="{FF2B5EF4-FFF2-40B4-BE49-F238E27FC236}">
                <a16:creationId xmlns:a16="http://schemas.microsoft.com/office/drawing/2014/main" id="{9527BE04-9D0E-4B4D-AD97-C40E3D8F8AC3}"/>
              </a:ext>
            </a:extLst>
          </p:cNvPr>
          <p:cNvSpPr>
            <a:spLocks noGrp="1"/>
          </p:cNvSpPr>
          <p:nvPr>
            <p:ph type="body" sz="quarter" idx="28" hasCustomPrompt="1"/>
          </p:nvPr>
        </p:nvSpPr>
        <p:spPr>
          <a:xfrm>
            <a:off x="7501499"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8" name="Straight Connector 67">
            <a:extLst>
              <a:ext uri="{FF2B5EF4-FFF2-40B4-BE49-F238E27FC236}">
                <a16:creationId xmlns:a16="http://schemas.microsoft.com/office/drawing/2014/main" id="{5FF92F2D-F465-0F46-948D-809D7102C224}"/>
              </a:ext>
            </a:extLst>
          </p:cNvPr>
          <p:cNvCxnSpPr>
            <a:cxnSpLocks/>
          </p:cNvCxnSpPr>
          <p:nvPr/>
        </p:nvCxnSpPr>
        <p:spPr>
          <a:xfrm flipH="1">
            <a:off x="7917324"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69" name="Picture Placeholder 3">
            <a:extLst>
              <a:ext uri="{FF2B5EF4-FFF2-40B4-BE49-F238E27FC236}">
                <a16:creationId xmlns:a16="http://schemas.microsoft.com/office/drawing/2014/main" id="{34E4767E-3447-1F41-A340-7C55E6A9F659}"/>
              </a:ext>
            </a:extLst>
          </p:cNvPr>
          <p:cNvSpPr>
            <a:spLocks noGrp="1"/>
          </p:cNvSpPr>
          <p:nvPr>
            <p:ph type="pic" sz="quarter" idx="29"/>
          </p:nvPr>
        </p:nvSpPr>
        <p:spPr>
          <a:xfrm>
            <a:off x="9822615"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70" name="Text Placeholder 7">
            <a:extLst>
              <a:ext uri="{FF2B5EF4-FFF2-40B4-BE49-F238E27FC236}">
                <a16:creationId xmlns:a16="http://schemas.microsoft.com/office/drawing/2014/main" id="{9D338BB9-4D26-4F44-970D-8600E8FF6382}"/>
              </a:ext>
            </a:extLst>
          </p:cNvPr>
          <p:cNvSpPr>
            <a:spLocks noGrp="1"/>
          </p:cNvSpPr>
          <p:nvPr>
            <p:ph type="body" sz="quarter" idx="30" hasCustomPrompt="1"/>
          </p:nvPr>
        </p:nvSpPr>
        <p:spPr>
          <a:xfrm>
            <a:off x="9822615"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71" name="Text Placeholder 7">
            <a:extLst>
              <a:ext uri="{FF2B5EF4-FFF2-40B4-BE49-F238E27FC236}">
                <a16:creationId xmlns:a16="http://schemas.microsoft.com/office/drawing/2014/main" id="{6330753E-E042-CF45-95CF-2F97180FD9D4}"/>
              </a:ext>
            </a:extLst>
          </p:cNvPr>
          <p:cNvSpPr>
            <a:spLocks noGrp="1"/>
          </p:cNvSpPr>
          <p:nvPr>
            <p:ph type="body" sz="quarter" idx="31" hasCustomPrompt="1"/>
          </p:nvPr>
        </p:nvSpPr>
        <p:spPr>
          <a:xfrm>
            <a:off x="9822615"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72" name="Text Placeholder 7">
            <a:extLst>
              <a:ext uri="{FF2B5EF4-FFF2-40B4-BE49-F238E27FC236}">
                <a16:creationId xmlns:a16="http://schemas.microsoft.com/office/drawing/2014/main" id="{C2CD3CD8-8E82-4B42-A04F-CF2FC38CF99D}"/>
              </a:ext>
            </a:extLst>
          </p:cNvPr>
          <p:cNvSpPr>
            <a:spLocks noGrp="1"/>
          </p:cNvSpPr>
          <p:nvPr>
            <p:ph type="body" sz="quarter" idx="32" hasCustomPrompt="1"/>
          </p:nvPr>
        </p:nvSpPr>
        <p:spPr>
          <a:xfrm>
            <a:off x="9822615"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73" name="Straight Connector 72">
            <a:extLst>
              <a:ext uri="{FF2B5EF4-FFF2-40B4-BE49-F238E27FC236}">
                <a16:creationId xmlns:a16="http://schemas.microsoft.com/office/drawing/2014/main" id="{7520B97F-95CE-E54A-B092-ED9F885DD00B}"/>
              </a:ext>
            </a:extLst>
          </p:cNvPr>
          <p:cNvCxnSpPr>
            <a:cxnSpLocks/>
          </p:cNvCxnSpPr>
          <p:nvPr/>
        </p:nvCxnSpPr>
        <p:spPr>
          <a:xfrm flipH="1">
            <a:off x="10238436"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496134"/>
      </p:ext>
    </p:extLst>
  </p:cSld>
  <p:clrMapOvr>
    <a:masterClrMapping/>
  </p:clrMapOvr>
  <p:extLst>
    <p:ext uri="{DCECCB84-F9BA-43D5-87BE-67443E8EF086}">
      <p15:sldGuideLst xmlns:p15="http://schemas.microsoft.com/office/powerpoint/2012/main">
        <p15:guide id="1" pos="3840">
          <p15:clr>
            <a:srgbClr val="FBAE40"/>
          </p15:clr>
        </p15:guide>
        <p15:guide id="2" orient="horz" pos="2355">
          <p15:clr>
            <a:srgbClr val="FBAE40"/>
          </p15:clr>
        </p15:guide>
        <p15:guide id="3" orient="horz" pos="2431">
          <p15:clr>
            <a:srgbClr val="FBAE40"/>
          </p15:clr>
        </p15:guide>
        <p15:guide id="4" orient="horz" pos="3947">
          <p15:clr>
            <a:srgbClr val="FBAE40"/>
          </p15:clr>
        </p15:guide>
        <p15:guide id="5" orient="horz" pos="4252">
          <p15:clr>
            <a:srgbClr val="FBAE40"/>
          </p15:clr>
        </p15:guide>
        <p15:guide id="6" orient="horz" pos="1135">
          <p15:clr>
            <a:srgbClr val="FBAE40"/>
          </p15:clr>
        </p15:guide>
        <p15:guide id="7" pos="339">
          <p15:clr>
            <a:srgbClr val="FBAE40"/>
          </p15:clr>
        </p15:guide>
        <p15:guide id="8" pos="7344">
          <p15:clr>
            <a:srgbClr val="FBAE40"/>
          </p15:clr>
        </p15:guide>
        <p15:guide id="9" pos="7159">
          <p15:clr>
            <a:srgbClr val="FBAE40"/>
          </p15:clr>
        </p15:guide>
        <p15:guide id="10" pos="6184">
          <p15:clr>
            <a:srgbClr val="FBAE40"/>
          </p15:clr>
        </p15:guide>
        <p15:guide id="11" pos="1499">
          <p15:clr>
            <a:srgbClr val="FBAE40"/>
          </p15:clr>
        </p15:guide>
        <p15:guide id="12" pos="1804">
          <p15:clr>
            <a:srgbClr val="FBAE40"/>
          </p15:clr>
        </p15:guide>
        <p15:guide id="13" pos="2956">
          <p15:clr>
            <a:srgbClr val="FBAE40"/>
          </p15:clr>
        </p15:guide>
        <p15:guide id="14" pos="3261">
          <p15:clr>
            <a:srgbClr val="FBAE40"/>
          </p15:clr>
        </p15:guide>
        <p15:guide id="15" pos="4423">
          <p15:clr>
            <a:srgbClr val="FBAE40"/>
          </p15:clr>
        </p15:guide>
        <p15:guide id="16" pos="4727">
          <p15:clr>
            <a:srgbClr val="FBAE40"/>
          </p15:clr>
        </p15:guide>
        <p15:guide id="17" pos="5879">
          <p15:clr>
            <a:srgbClr val="FBAE40"/>
          </p15:clr>
        </p15:guide>
        <p15:guide id="18" pos="7039">
          <p15:clr>
            <a:srgbClr val="FBAE40"/>
          </p15:clr>
        </p15:guide>
        <p15:guide id="19" orient="horz" pos="4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Table – Option 1">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1</a:t>
            </a:r>
          </a:p>
        </p:txBody>
      </p: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248129" y="1660418"/>
            <a:ext cx="6897785" cy="4720859"/>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553550" y="1595975"/>
            <a:ext cx="3867331" cy="4787204"/>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4803060"/>
      </p:ext>
    </p:extLst>
  </p:cSld>
  <p:clrMapOvr>
    <a:masterClrMapping/>
  </p:clrMapOvr>
  <p:extLst>
    <p:ext uri="{DCECCB84-F9BA-43D5-87BE-67443E8EF086}">
      <p15:sldGuideLst xmlns:p15="http://schemas.microsoft.com/office/powerpoint/2012/main">
        <p15:guide id="1" orient="horz" pos="3780">
          <p15:clr>
            <a:srgbClr val="FBAE40"/>
          </p15:clr>
        </p15:guide>
        <p15:guide id="2" orient="horz" pos="1033">
          <p15:clr>
            <a:srgbClr val="FBAE40"/>
          </p15:clr>
        </p15:guide>
        <p15:guide id="3" orient="horz" pos="4252">
          <p15:clr>
            <a:srgbClr val="FBAE40"/>
          </p15:clr>
        </p15:guide>
        <p15:guide id="4" pos="339">
          <p15:clr>
            <a:srgbClr val="FBAE40"/>
          </p15:clr>
        </p15:guide>
        <p15:guide id="5" pos="7159">
          <p15:clr>
            <a:srgbClr val="FBAE40"/>
          </p15:clr>
        </p15:guide>
        <p15:guide id="6" pos="7344">
          <p15:clr>
            <a:srgbClr val="FBAE40"/>
          </p15:clr>
        </p15:guide>
        <p15:guide id="7" pos="7039">
          <p15:clr>
            <a:srgbClr val="FBAE40"/>
          </p15:clr>
        </p15:guide>
        <p15:guide id="8" pos="4684">
          <p15:clr>
            <a:srgbClr val="FBAE40"/>
          </p15:clr>
        </p15:guide>
        <p15:guide id="9" pos="4904">
          <p15:clr>
            <a:srgbClr val="FBAE40"/>
          </p15:clr>
        </p15:guide>
        <p15:guide id="10" orient="horz" pos="4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Table - Option 2">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2</a:t>
            </a:r>
          </a:p>
        </p:txBody>
      </p: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4754077" y="1645670"/>
            <a:ext cx="6868771" cy="4735608"/>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
        <p:nvSpPr>
          <p:cNvPr id="10" name="Content Placeholder 2">
            <a:extLst>
              <a:ext uri="{FF2B5EF4-FFF2-40B4-BE49-F238E27FC236}">
                <a16:creationId xmlns:a16="http://schemas.microsoft.com/office/drawing/2014/main" id="{466175A9-EBE4-6C48-969F-5E952C87697B}"/>
              </a:ext>
            </a:extLst>
          </p:cNvPr>
          <p:cNvSpPr>
            <a:spLocks noGrp="1"/>
          </p:cNvSpPr>
          <p:nvPr>
            <p:ph idx="14"/>
          </p:nvPr>
        </p:nvSpPr>
        <p:spPr>
          <a:xfrm>
            <a:off x="532581" y="1645670"/>
            <a:ext cx="3867331" cy="4735610"/>
          </a:xfrm>
        </p:spPr>
        <p:txBody>
          <a:bodyPr wrap="square" lIns="0" tIns="0" rIns="0" anchor="t" anchorCtr="0">
            <a:normAutofit/>
          </a:bodyPr>
          <a:lstStyle>
            <a:lvl1pPr>
              <a:lnSpc>
                <a:spcPct val="100000"/>
              </a:lnSpc>
              <a:spcBef>
                <a:spcPts val="0"/>
              </a:spcBef>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4177027"/>
      </p:ext>
    </p:extLst>
  </p:cSld>
  <p:clrMapOvr>
    <a:masterClrMapping/>
  </p:clrMapOvr>
  <p:extLst>
    <p:ext uri="{DCECCB84-F9BA-43D5-87BE-67443E8EF086}">
      <p15:sldGuideLst xmlns:p15="http://schemas.microsoft.com/office/powerpoint/2012/main">
        <p15:guide id="1" orient="horz" pos="1033">
          <p15:clr>
            <a:srgbClr val="FBAE40"/>
          </p15:clr>
        </p15:guide>
        <p15:guide id="2" pos="7159">
          <p15:clr>
            <a:srgbClr val="FBAE40"/>
          </p15:clr>
        </p15:guide>
        <p15:guide id="3" orient="horz" pos="4252">
          <p15:clr>
            <a:srgbClr val="FBAE40"/>
          </p15:clr>
        </p15:guide>
        <p15:guide id="4" orient="horz" pos="432">
          <p15:clr>
            <a:srgbClr val="FBAE40"/>
          </p15:clr>
        </p15:guide>
        <p15:guide id="5" orient="horz" pos="3778">
          <p15:clr>
            <a:srgbClr val="FBAE40"/>
          </p15:clr>
        </p15:guide>
        <p15:guide id="6" pos="339">
          <p15:clr>
            <a:srgbClr val="FBAE40"/>
          </p15:clr>
        </p15:guide>
        <p15:guide id="7" pos="2771">
          <p15:clr>
            <a:srgbClr val="FBAE40"/>
          </p15:clr>
        </p15:guide>
        <p15:guide id="8" pos="2999">
          <p15:clr>
            <a:srgbClr val="FBAE40"/>
          </p15:clr>
        </p15:guide>
        <p15:guide id="9" pos="7039">
          <p15:clr>
            <a:srgbClr val="FBAE40"/>
          </p15:clr>
        </p15:guide>
        <p15:guide id="10" pos="731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and Table – Option 3">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3</a:t>
            </a:r>
          </a:p>
        </p:txBody>
      </p: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70"/>
            <a:ext cx="2638983" cy="473560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able Placeholder 2">
            <a:extLst>
              <a:ext uri="{FF2B5EF4-FFF2-40B4-BE49-F238E27FC236}">
                <a16:creationId xmlns:a16="http://schemas.microsoft.com/office/drawing/2014/main" id="{6BF1EF8E-DA0B-704D-8521-ABAD7DBCCC90}"/>
              </a:ext>
            </a:extLst>
          </p:cNvPr>
          <p:cNvSpPr>
            <a:spLocks noGrp="1"/>
          </p:cNvSpPr>
          <p:nvPr>
            <p:ph type="tbl" sz="quarter" idx="16" hasCustomPrompt="1"/>
          </p:nvPr>
        </p:nvSpPr>
        <p:spPr>
          <a:xfrm>
            <a:off x="4776509" y="1645672"/>
            <a:ext cx="3877795" cy="4735607"/>
          </a:xfrm>
        </p:spPr>
        <p:txBody>
          <a:bodyPr/>
          <a:lstStyle>
            <a:lvl1pPr marL="0" indent="0" algn="ctr">
              <a:buNone/>
              <a:defRPr b="0" i="0">
                <a:latin typeface="Proxima Nova Rg" panose="02000506030000020004" pitchFamily="2" charset="0"/>
              </a:defRPr>
            </a:lvl1pPr>
          </a:lstStyle>
          <a:p>
            <a:r>
              <a:rPr lang="en-US" dirty="0"/>
              <a:t>Click icon to add tables</a:t>
            </a:r>
          </a:p>
        </p:txBody>
      </p:sp>
      <p:sp>
        <p:nvSpPr>
          <p:cNvPr id="17"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532581" y="1645672"/>
            <a:ext cx="3877795" cy="4735607"/>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Tree>
    <p:extLst>
      <p:ext uri="{BB962C8B-B14F-4D97-AF65-F5344CB8AC3E}">
        <p14:creationId xmlns:p14="http://schemas.microsoft.com/office/powerpoint/2010/main" val="3819902249"/>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432">
          <p15:clr>
            <a:srgbClr val="FBAE40"/>
          </p15:clr>
        </p15:guide>
        <p15:guide id="4" orient="horz" pos="3778">
          <p15:clr>
            <a:srgbClr val="FBAE40"/>
          </p15:clr>
        </p15:guide>
        <p15:guide id="5" orient="horz" pos="1033">
          <p15:clr>
            <a:srgbClr val="FBAE40"/>
          </p15:clr>
        </p15:guide>
        <p15:guide id="6" pos="7159">
          <p15:clr>
            <a:srgbClr val="FBAE40"/>
          </p15:clr>
        </p15:guide>
        <p15:guide id="7" pos="7039">
          <p15:clr>
            <a:srgbClr val="FBAE40"/>
          </p15:clr>
        </p15:guide>
        <p15:guide id="8" pos="7344">
          <p15:clr>
            <a:srgbClr val="FBAE40"/>
          </p15:clr>
        </p15:guide>
        <p15:guide id="9" pos="2779">
          <p15:clr>
            <a:srgbClr val="FBAE40"/>
          </p15:clr>
        </p15:guide>
        <p15:guide id="10" pos="3007">
          <p15:clr>
            <a:srgbClr val="FBAE40"/>
          </p15:clr>
        </p15:guide>
        <p15:guide id="11" pos="5455">
          <p15:clr>
            <a:srgbClr val="FBAE40"/>
          </p15:clr>
        </p15:guide>
        <p15:guide id="12" pos="568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 with Text – Option 1">
    <p:bg>
      <p:bgPr>
        <a:solidFill>
          <a:srgbClr val="C2C2DE">
            <a:alpha val="25000"/>
          </a:srgbClr>
        </a:solidFill>
        <a:effectLst/>
      </p:bgPr>
    </p:bg>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792089" y="1645669"/>
            <a:ext cx="3867331" cy="4738319"/>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0" y="1645672"/>
            <a:ext cx="6901565" cy="4738318"/>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1</a:t>
            </a:r>
          </a:p>
        </p:txBody>
      </p:sp>
    </p:spTree>
    <p:extLst>
      <p:ext uri="{BB962C8B-B14F-4D97-AF65-F5344CB8AC3E}">
        <p14:creationId xmlns:p14="http://schemas.microsoft.com/office/powerpoint/2010/main" val="266095434"/>
      </p:ext>
    </p:extLst>
  </p:cSld>
  <p:clrMapOvr>
    <a:masterClrMapping/>
  </p:clrMapOvr>
  <p:extLst>
    <p:ext uri="{DCECCB84-F9BA-43D5-87BE-67443E8EF086}">
      <p15:sldGuideLst xmlns:p15="http://schemas.microsoft.com/office/powerpoint/2012/main">
        <p15:guide id="1" pos="7159">
          <p15:clr>
            <a:srgbClr val="FBAE40"/>
          </p15:clr>
        </p15:guide>
        <p15:guide id="2" orient="horz" pos="4252">
          <p15:clr>
            <a:srgbClr val="FBAE40"/>
          </p15:clr>
        </p15:guide>
        <p15:guide id="3" pos="339">
          <p15:clr>
            <a:srgbClr val="FBAE40"/>
          </p15:clr>
        </p15:guide>
        <p15:guide id="4" orient="horz" pos="432">
          <p15:clr>
            <a:srgbClr val="FBAE40"/>
          </p15:clr>
        </p15:guide>
        <p15:guide id="5" pos="7039">
          <p15:clr>
            <a:srgbClr val="FBAE40"/>
          </p15:clr>
        </p15:guide>
        <p15:guide id="6" pos="7344">
          <p15:clr>
            <a:srgbClr val="FBAE40"/>
          </p15:clr>
        </p15:guide>
        <p15:guide id="7" pos="4684">
          <p15:clr>
            <a:srgbClr val="FBAE40"/>
          </p15:clr>
        </p15:guide>
        <p15:guide id="8" pos="4904">
          <p15:clr>
            <a:srgbClr val="FBAE40"/>
          </p15:clr>
        </p15:guide>
        <p15:guide id="9" orient="horz" pos="1033">
          <p15:clr>
            <a:srgbClr val="FBAE40"/>
          </p15:clr>
        </p15:guide>
        <p15:guide id="10" orient="horz" pos="377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hart with Text – Option 2">
    <p:bg>
      <p:bgPr>
        <a:solidFill>
          <a:srgbClr val="C2C2DE">
            <a:alpha val="25000"/>
          </a:srgbClr>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66175A9-EBE4-6C48-969F-5E952C87697B}"/>
              </a:ext>
            </a:extLst>
          </p:cNvPr>
          <p:cNvSpPr>
            <a:spLocks noGrp="1"/>
          </p:cNvSpPr>
          <p:nvPr>
            <p:ph idx="13"/>
          </p:nvPr>
        </p:nvSpPr>
        <p:spPr>
          <a:xfrm>
            <a:off x="532581" y="1645670"/>
            <a:ext cx="3867331" cy="4738318"/>
          </a:xfrm>
        </p:spPr>
        <p:txBody>
          <a:bodyPr wrap="square" lIns="0" tIns="0" rIns="0" anchor="t" anchorCtr="0">
            <a:normAutofit/>
          </a:bodyPr>
          <a:lstStyle>
            <a:lvl1pPr>
              <a:lnSpc>
                <a:spcPct val="100000"/>
              </a:lnSpc>
              <a:spcBef>
                <a:spcPts val="0"/>
              </a:spcBef>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3">
            <a:extLst>
              <a:ext uri="{FF2B5EF4-FFF2-40B4-BE49-F238E27FC236}">
                <a16:creationId xmlns:a16="http://schemas.microsoft.com/office/drawing/2014/main" id="{96E531A0-92C3-364A-A62C-092C6DA655C8}"/>
              </a:ext>
            </a:extLst>
          </p:cNvPr>
          <p:cNvSpPr>
            <a:spLocks noGrp="1"/>
          </p:cNvSpPr>
          <p:nvPr>
            <p:ph type="chart" sz="quarter" idx="14"/>
          </p:nvPr>
        </p:nvSpPr>
        <p:spPr>
          <a:xfrm>
            <a:off x="4754076" y="1645672"/>
            <a:ext cx="6901565" cy="4738317"/>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5"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2</a:t>
            </a:r>
          </a:p>
        </p:txBody>
      </p:sp>
    </p:spTree>
    <p:extLst>
      <p:ext uri="{BB962C8B-B14F-4D97-AF65-F5344CB8AC3E}">
        <p14:creationId xmlns:p14="http://schemas.microsoft.com/office/powerpoint/2010/main" val="1571749970"/>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039">
          <p15:clr>
            <a:srgbClr val="FBAE40"/>
          </p15:clr>
        </p15:guide>
        <p15:guide id="4" pos="7159">
          <p15:clr>
            <a:srgbClr val="FBAE40"/>
          </p15:clr>
        </p15:guide>
        <p15:guide id="5" pos="7344">
          <p15:clr>
            <a:srgbClr val="FBAE40"/>
          </p15:clr>
        </p15:guide>
        <p15:guide id="6" orient="horz" pos="3778">
          <p15:clr>
            <a:srgbClr val="FBAE40"/>
          </p15:clr>
        </p15:guide>
        <p15:guide id="7" orient="horz" pos="1033">
          <p15:clr>
            <a:srgbClr val="FBAE40"/>
          </p15:clr>
        </p15:guide>
        <p15:guide id="8" orient="horz" pos="432">
          <p15:clr>
            <a:srgbClr val="FBAE40"/>
          </p15:clr>
        </p15:guide>
        <p15:guide id="9" pos="2771">
          <p15:clr>
            <a:srgbClr val="FBAE40"/>
          </p15:clr>
        </p15:guide>
        <p15:guide id="10" pos="299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hart with Text – Option 3">
    <p:bg>
      <p:bgPr>
        <a:solidFill>
          <a:srgbClr val="C2C2DE">
            <a:alpha val="25000"/>
          </a:srgbClr>
        </a:solidFill>
        <a:effectLst/>
      </p:bgPr>
    </p:bg>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69"/>
            <a:ext cx="2638983" cy="4738319"/>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3" y="1645672"/>
            <a:ext cx="3877796" cy="4738318"/>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374F2BC2-8C3A-6249-AB96-BD5ED2EEC092}"/>
              </a:ext>
            </a:extLst>
          </p:cNvPr>
          <p:cNvSpPr>
            <a:spLocks noGrp="1"/>
          </p:cNvSpPr>
          <p:nvPr>
            <p:ph type="chart" sz="quarter" idx="15"/>
          </p:nvPr>
        </p:nvSpPr>
        <p:spPr>
          <a:xfrm>
            <a:off x="4776511" y="1645672"/>
            <a:ext cx="3877796" cy="4738318"/>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112684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3</a:t>
            </a:r>
          </a:p>
        </p:txBody>
      </p:sp>
    </p:spTree>
    <p:extLst>
      <p:ext uri="{BB962C8B-B14F-4D97-AF65-F5344CB8AC3E}">
        <p14:creationId xmlns:p14="http://schemas.microsoft.com/office/powerpoint/2010/main" val="1396187895"/>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159">
          <p15:clr>
            <a:srgbClr val="FBAE40"/>
          </p15:clr>
        </p15:guide>
        <p15:guide id="4" pos="7039">
          <p15:clr>
            <a:srgbClr val="FBAE40"/>
          </p15:clr>
        </p15:guide>
        <p15:guide id="5" pos="7344">
          <p15:clr>
            <a:srgbClr val="FBAE40"/>
          </p15:clr>
        </p15:guide>
        <p15:guide id="6" orient="horz" pos="3778">
          <p15:clr>
            <a:srgbClr val="FBAE40"/>
          </p15:clr>
        </p15:guide>
        <p15:guide id="7" orient="horz" pos="1033">
          <p15:clr>
            <a:srgbClr val="FBAE40"/>
          </p15:clr>
        </p15:guide>
        <p15:guide id="8" orient="horz" pos="432">
          <p15:clr>
            <a:srgbClr val="FBAE40"/>
          </p15:clr>
        </p15:guide>
        <p15:guide id="9" pos="2779">
          <p15:clr>
            <a:srgbClr val="FBAE40"/>
          </p15:clr>
        </p15:guide>
        <p15:guide id="10" pos="3007">
          <p15:clr>
            <a:srgbClr val="FBAE40"/>
          </p15:clr>
        </p15:guide>
        <p15:guide id="11" pos="5455">
          <p15:clr>
            <a:srgbClr val="FBAE40"/>
          </p15:clr>
        </p15:guide>
        <p15:guide id="12" pos="56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WOT Analysi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SWOT Analysis</a:t>
            </a:r>
          </a:p>
        </p:txBody>
      </p: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557927" y="2873929"/>
            <a:ext cx="2358264" cy="3507862"/>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3" name="Text Placeholder 2">
            <a:extLst>
              <a:ext uri="{FF2B5EF4-FFF2-40B4-BE49-F238E27FC236}">
                <a16:creationId xmlns:a16="http://schemas.microsoft.com/office/drawing/2014/main" id="{06178C06-CDE8-6B4D-AE79-44B6A32FB8EE}"/>
              </a:ext>
            </a:extLst>
          </p:cNvPr>
          <p:cNvSpPr>
            <a:spLocks noGrp="1"/>
          </p:cNvSpPr>
          <p:nvPr>
            <p:ph type="body" sz="quarter" idx="15"/>
          </p:nvPr>
        </p:nvSpPr>
        <p:spPr>
          <a:xfrm>
            <a:off x="3471073" y="2873929"/>
            <a:ext cx="2358267" cy="3507862"/>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4" name="Text Placeholder 2">
            <a:extLst>
              <a:ext uri="{FF2B5EF4-FFF2-40B4-BE49-F238E27FC236}">
                <a16:creationId xmlns:a16="http://schemas.microsoft.com/office/drawing/2014/main" id="{B91553AF-8C1F-B344-9898-52841A7BB9AA}"/>
              </a:ext>
            </a:extLst>
          </p:cNvPr>
          <p:cNvSpPr>
            <a:spLocks noGrp="1"/>
          </p:cNvSpPr>
          <p:nvPr>
            <p:ph type="body" sz="quarter" idx="16"/>
          </p:nvPr>
        </p:nvSpPr>
        <p:spPr>
          <a:xfrm>
            <a:off x="6384221" y="2873929"/>
            <a:ext cx="2358267" cy="3507862"/>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5" name="Text Placeholder 2">
            <a:extLst>
              <a:ext uri="{FF2B5EF4-FFF2-40B4-BE49-F238E27FC236}">
                <a16:creationId xmlns:a16="http://schemas.microsoft.com/office/drawing/2014/main" id="{ACDFF35E-9476-0E4E-93EF-E59390DAF589}"/>
              </a:ext>
            </a:extLst>
          </p:cNvPr>
          <p:cNvSpPr>
            <a:spLocks noGrp="1"/>
          </p:cNvSpPr>
          <p:nvPr>
            <p:ph type="body" sz="quarter" idx="17"/>
          </p:nvPr>
        </p:nvSpPr>
        <p:spPr>
          <a:xfrm>
            <a:off x="9297372" y="2878143"/>
            <a:ext cx="2358269" cy="3503135"/>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682269"/>
            <a:ext cx="2358268" cy="614904"/>
          </a:xfrm>
        </p:spPr>
        <p:txBody>
          <a:bodyPr>
            <a:noAutofit/>
          </a:bodyPr>
          <a:lstStyle>
            <a:lvl1pPr marL="0" indent="0" algn="l">
              <a:buNone/>
              <a:defRPr sz="2600" b="1" i="0">
                <a:solidFill>
                  <a:srgbClr val="333F8E"/>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3465419" y="1682269"/>
            <a:ext cx="2358268" cy="614904"/>
          </a:xfrm>
        </p:spPr>
        <p:txBody>
          <a:bodyPr>
            <a:noAutofit/>
          </a:bodyPr>
          <a:lstStyle>
            <a:lvl1pPr marL="0" indent="0" algn="l">
              <a:buNone/>
              <a:defRPr sz="2600" b="1" i="0">
                <a:solidFill>
                  <a:srgbClr val="6262A8"/>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6372911" y="1687381"/>
            <a:ext cx="2358268" cy="604710"/>
          </a:xfrm>
        </p:spPr>
        <p:txBody>
          <a:bodyPr>
            <a:noAutofit/>
          </a:bodyPr>
          <a:lstStyle>
            <a:lvl1pPr marL="0" indent="0" algn="l">
              <a:buNone/>
              <a:defRPr sz="2600" b="1" i="0">
                <a:solidFill>
                  <a:srgbClr val="956B95"/>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9280402" y="1685147"/>
            <a:ext cx="2378201" cy="606944"/>
          </a:xfrm>
        </p:spPr>
        <p:txBody>
          <a:bodyPr>
            <a:noAutofit/>
          </a:bodyPr>
          <a:lstStyle>
            <a:lvl1pPr marL="0" indent="0" algn="l">
              <a:buNone/>
              <a:defRPr sz="2600" b="1" i="0">
                <a:solidFill>
                  <a:srgbClr val="7A0000"/>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p:nvCxnSpPr>
        <p:spPr>
          <a:xfrm>
            <a:off x="3201425"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CF75A2-1D3C-6246-B540-552A648A25F4}"/>
              </a:ext>
            </a:extLst>
          </p:cNvPr>
          <p:cNvCxnSpPr>
            <a:cxnSpLocks/>
          </p:cNvCxnSpPr>
          <p:nvPr/>
        </p:nvCxnSpPr>
        <p:spPr>
          <a:xfrm>
            <a:off x="6096000" y="1985741"/>
            <a:ext cx="8965"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7EAF87-CC91-2A47-8A15-27762B512FBF}"/>
              </a:ext>
            </a:extLst>
          </p:cNvPr>
          <p:cNvCxnSpPr>
            <a:cxnSpLocks/>
          </p:cNvCxnSpPr>
          <p:nvPr/>
        </p:nvCxnSpPr>
        <p:spPr>
          <a:xfrm>
            <a:off x="9005224"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562816"/>
      </p:ext>
    </p:extLst>
  </p:cSld>
  <p:clrMapOvr>
    <a:masterClrMapping/>
  </p:clrMapOvr>
  <p:extLst>
    <p:ext uri="{DCECCB84-F9BA-43D5-87BE-67443E8EF086}">
      <p15:sldGuideLst xmlns:p15="http://schemas.microsoft.com/office/powerpoint/2012/main">
        <p15:guide id="1" pos="4015">
          <p15:clr>
            <a:srgbClr val="FBAE40"/>
          </p15:clr>
        </p15:guide>
        <p15:guide id="2" orient="horz" pos="1813">
          <p15:clr>
            <a:srgbClr val="FBAE40"/>
          </p15:clr>
        </p15:guide>
        <p15:guide id="3" pos="339">
          <p15:clr>
            <a:srgbClr val="FBAE40"/>
          </p15:clr>
        </p15:guide>
        <p15:guide id="4" pos="7159">
          <p15:clr>
            <a:srgbClr val="FBAE40"/>
          </p15:clr>
        </p15:guide>
        <p15:guide id="5" pos="7039">
          <p15:clr>
            <a:srgbClr val="FBAE40"/>
          </p15:clr>
        </p15:guide>
        <p15:guide id="6" pos="7344">
          <p15:clr>
            <a:srgbClr val="FBAE40"/>
          </p15:clr>
        </p15:guide>
        <p15:guide id="7" orient="horz" pos="432">
          <p15:clr>
            <a:srgbClr val="FBAE40"/>
          </p15:clr>
        </p15:guide>
        <p15:guide id="9" orient="horz" pos="3778">
          <p15:clr>
            <a:srgbClr val="FBAE40"/>
          </p15:clr>
        </p15:guide>
        <p15:guide id="10" orient="horz" pos="1635">
          <p15:clr>
            <a:srgbClr val="FBAE40"/>
          </p15:clr>
        </p15:guide>
        <p15:guide id="11" orient="horz" pos="1254">
          <p15:clr>
            <a:srgbClr val="FBAE40"/>
          </p15:clr>
        </p15:guide>
        <p15:guide id="12" orient="horz" pos="4252">
          <p15:clr>
            <a:srgbClr val="FBAE40"/>
          </p15:clr>
        </p15:guide>
        <p15:guide id="13" pos="1839">
          <p15:clr>
            <a:srgbClr val="FBAE40"/>
          </p15:clr>
        </p15:guide>
        <p15:guide id="14" pos="2185">
          <p15:clr>
            <a:srgbClr val="FBAE40"/>
          </p15:clr>
        </p15:guide>
        <p15:guide id="15" pos="3668">
          <p15:clr>
            <a:srgbClr val="FBAE40"/>
          </p15:clr>
        </p15:guide>
        <p15:guide id="16" pos="5507">
          <p15:clr>
            <a:srgbClr val="FBAE40"/>
          </p15:clr>
        </p15:guide>
        <p15:guide id="17" pos="584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EST Analysi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925972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PEST Analysis</a:t>
            </a:r>
          </a:p>
        </p:txBody>
      </p: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3328089" y="1699584"/>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704549"/>
            <a:ext cx="2432408" cy="768545"/>
          </a:xfrm>
        </p:spPr>
        <p:txBody>
          <a:bodyPr anchor="ctr">
            <a:noAutofit/>
          </a:bodyPr>
          <a:lstStyle>
            <a:lvl1pPr marL="0" indent="0" algn="l">
              <a:buNone/>
              <a:defRPr sz="2800" b="1" i="0">
                <a:solidFill>
                  <a:srgbClr val="333F8E"/>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536361" y="3089996"/>
            <a:ext cx="2432408" cy="768545"/>
          </a:xfrm>
        </p:spPr>
        <p:txBody>
          <a:bodyPr anchor="ctr">
            <a:noAutofit/>
          </a:bodyPr>
          <a:lstStyle>
            <a:lvl1pPr marL="0" indent="0" algn="l">
              <a:buNone/>
              <a:defRPr sz="2800" b="1" i="0">
                <a:solidFill>
                  <a:srgbClr val="6262A8"/>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536360" y="4468789"/>
            <a:ext cx="2432408" cy="768545"/>
          </a:xfrm>
        </p:spPr>
        <p:txBody>
          <a:bodyPr anchor="ctr">
            <a:noAutofit/>
          </a:bodyPr>
          <a:lstStyle>
            <a:lvl1pPr marL="0" indent="0" algn="l">
              <a:buNone/>
              <a:defRPr sz="2800" b="1" i="0">
                <a:solidFill>
                  <a:srgbClr val="956B95"/>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536360" y="5747404"/>
            <a:ext cx="2432408" cy="768545"/>
          </a:xfrm>
        </p:spPr>
        <p:txBody>
          <a:bodyPr anchor="ctr">
            <a:noAutofit/>
          </a:bodyPr>
          <a:lstStyle>
            <a:lvl1pPr marL="0" indent="0" algn="l">
              <a:buNone/>
              <a:defRPr sz="2800" b="1" i="0">
                <a:solidFill>
                  <a:srgbClr val="7A0000"/>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p:nvCxnSpPr>
        <p:spPr>
          <a:xfrm flipH="1">
            <a:off x="536360" y="2801944"/>
            <a:ext cx="11097712"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01AE01-0A53-D74B-8BE4-E6490CE5C583}"/>
              </a:ext>
            </a:extLst>
          </p:cNvPr>
          <p:cNvCxnSpPr>
            <a:cxnSpLocks/>
          </p:cNvCxnSpPr>
          <p:nvPr/>
        </p:nvCxnSpPr>
        <p:spPr>
          <a:xfrm flipH="1">
            <a:off x="536360" y="4140081"/>
            <a:ext cx="11097712"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8A5501F-60A1-6745-A84A-F8EC2892729A}"/>
              </a:ext>
            </a:extLst>
          </p:cNvPr>
          <p:cNvCxnSpPr>
            <a:cxnSpLocks/>
          </p:cNvCxnSpPr>
          <p:nvPr/>
        </p:nvCxnSpPr>
        <p:spPr>
          <a:xfrm flipH="1">
            <a:off x="557927" y="5442181"/>
            <a:ext cx="11097712"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C3455D8F-754F-F744-9774-4115CF132E8A}"/>
              </a:ext>
            </a:extLst>
          </p:cNvPr>
          <p:cNvSpPr>
            <a:spLocks noGrp="1"/>
          </p:cNvSpPr>
          <p:nvPr>
            <p:ph type="body" sz="quarter" idx="22"/>
          </p:nvPr>
        </p:nvSpPr>
        <p:spPr>
          <a:xfrm>
            <a:off x="3306523" y="3092906"/>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40" name="Text Placeholder 2">
            <a:extLst>
              <a:ext uri="{FF2B5EF4-FFF2-40B4-BE49-F238E27FC236}">
                <a16:creationId xmlns:a16="http://schemas.microsoft.com/office/drawing/2014/main" id="{2C42B7F4-16A0-EB4B-9A61-205EEA8D87DF}"/>
              </a:ext>
            </a:extLst>
          </p:cNvPr>
          <p:cNvSpPr>
            <a:spLocks noGrp="1"/>
          </p:cNvSpPr>
          <p:nvPr>
            <p:ph type="body" sz="quarter" idx="23"/>
          </p:nvPr>
        </p:nvSpPr>
        <p:spPr>
          <a:xfrm>
            <a:off x="3306522" y="4472430"/>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41" name="Text Placeholder 2">
            <a:extLst>
              <a:ext uri="{FF2B5EF4-FFF2-40B4-BE49-F238E27FC236}">
                <a16:creationId xmlns:a16="http://schemas.microsoft.com/office/drawing/2014/main" id="{B5CE8B1B-51DA-AE48-ADBD-6D16542AE6C7}"/>
              </a:ext>
            </a:extLst>
          </p:cNvPr>
          <p:cNvSpPr>
            <a:spLocks noGrp="1"/>
          </p:cNvSpPr>
          <p:nvPr>
            <p:ph type="body" sz="quarter" idx="24"/>
          </p:nvPr>
        </p:nvSpPr>
        <p:spPr>
          <a:xfrm>
            <a:off x="3328089" y="5756679"/>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Tree>
    <p:extLst>
      <p:ext uri="{BB962C8B-B14F-4D97-AF65-F5344CB8AC3E}">
        <p14:creationId xmlns:p14="http://schemas.microsoft.com/office/powerpoint/2010/main" val="2288149916"/>
      </p:ext>
    </p:extLst>
  </p:cSld>
  <p:clrMapOvr>
    <a:masterClrMapping/>
  </p:clrMapOvr>
  <p:extLst>
    <p:ext uri="{DCECCB84-F9BA-43D5-87BE-67443E8EF086}">
      <p15:sldGuideLst xmlns:p15="http://schemas.microsoft.com/office/powerpoint/2012/main">
        <p15:guide id="1" pos="7039">
          <p15:clr>
            <a:srgbClr val="FBAE40"/>
          </p15:clr>
        </p15:guide>
        <p15:guide id="2" orient="horz" pos="3837">
          <p15:clr>
            <a:srgbClr val="FBAE40"/>
          </p15:clr>
        </p15:guide>
        <p15:guide id="3" pos="7159">
          <p15:clr>
            <a:srgbClr val="FBAE40"/>
          </p15:clr>
        </p15:guide>
        <p15:guide id="4" pos="339">
          <p15:clr>
            <a:srgbClr val="FBAE40"/>
          </p15:clr>
        </p15:guide>
        <p15:guide id="5" pos="1880">
          <p15:clr>
            <a:srgbClr val="FBAE40"/>
          </p15:clr>
        </p15:guide>
        <p15:guide id="6" pos="2092">
          <p15:clr>
            <a:srgbClr val="FBAE40"/>
          </p15:clr>
        </p15:guide>
        <p15:guide id="7" pos="7344">
          <p15:clr>
            <a:srgbClr val="FBAE40"/>
          </p15:clr>
        </p15:guide>
        <p15:guide id="8" orient="horz" pos="3354">
          <p15:clr>
            <a:srgbClr val="FBAE40"/>
          </p15:clr>
        </p15:guide>
        <p15:guide id="9" orient="horz" pos="3117">
          <p15:clr>
            <a:srgbClr val="FBAE40"/>
          </p15:clr>
        </p15:guide>
        <p15:guide id="10" orient="horz" pos="2634">
          <p15:clr>
            <a:srgbClr val="FBAE40"/>
          </p15:clr>
        </p15:guide>
        <p15:guide id="11" orient="horz" pos="2397">
          <p15:clr>
            <a:srgbClr val="FBAE40"/>
          </p15:clr>
        </p15:guide>
        <p15:guide id="12" orient="horz" pos="1906">
          <p15:clr>
            <a:srgbClr val="FBAE40"/>
          </p15:clr>
        </p15:guide>
        <p15:guide id="13" orient="horz" pos="1677">
          <p15:clr>
            <a:srgbClr val="FBAE40"/>
          </p15:clr>
        </p15:guide>
        <p15:guide id="14" orient="horz" pos="1186">
          <p15:clr>
            <a:srgbClr val="FBAE40"/>
          </p15:clr>
        </p15:guide>
        <p15:guide id="15" orient="horz" pos="432">
          <p15:clr>
            <a:srgbClr val="FBAE40"/>
          </p15:clr>
        </p15:guide>
        <p15:guide id="16" orient="horz" pos="42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 Slide - Gradient Pictur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7C0CC0-C774-0848-A11D-83E3655401BB}"/>
              </a:ext>
            </a:extLst>
          </p:cNvPr>
          <p:cNvSpPr/>
          <p:nvPr/>
        </p:nvSpPr>
        <p:spPr>
          <a:xfrm>
            <a:off x="0" y="0"/>
            <a:ext cx="12192000" cy="6858000"/>
          </a:xfrm>
          <a:prstGeom prst="rect">
            <a:avLst/>
          </a:prstGeom>
          <a:gradFill>
            <a:gsLst>
              <a:gs pos="70000">
                <a:srgbClr val="6262A8">
                  <a:alpha val="50000"/>
                </a:srgbClr>
              </a:gs>
              <a:gs pos="100000">
                <a:srgbClr val="C2C2DE">
                  <a:alpha val="25000"/>
                </a:srgbClr>
              </a:gs>
              <a:gs pos="36000">
                <a:srgbClr val="333F8E">
                  <a:alpha val="75000"/>
                </a:srgbClr>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Gradient Picture Background</a:t>
            </a:r>
          </a:p>
        </p:txBody>
      </p:sp>
      <p:sp>
        <p:nvSpPr>
          <p:cNvPr id="5"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1B7E0110-86FC-B542-B54F-1133FA61432F}"/>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2" name="Picture 1" descr="A logo with a map and a red circle&#10;&#10;Description automatically generated">
            <a:extLst>
              <a:ext uri="{FF2B5EF4-FFF2-40B4-BE49-F238E27FC236}">
                <a16:creationId xmlns:a16="http://schemas.microsoft.com/office/drawing/2014/main" id="{C451C4C4-756B-FCEF-1591-FB4FF6998F7B}"/>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3819981078"/>
      </p:ext>
    </p:extLst>
  </p:cSld>
  <p:clrMapOvr>
    <a:masterClrMapping/>
  </p:clrMapOvr>
  <p:extLst>
    <p:ext uri="{DCECCB84-F9BA-43D5-87BE-67443E8EF086}">
      <p15:sldGuideLst xmlns:p15="http://schemas.microsoft.com/office/powerpoint/2012/main">
        <p15:guide id="1" pos="483">
          <p15:clr>
            <a:srgbClr val="FBAE40"/>
          </p15:clr>
        </p15:guide>
        <p15:guide id="2" orient="horz" pos="2546">
          <p15:clr>
            <a:srgbClr val="FBAE40"/>
          </p15:clr>
        </p15:guide>
        <p15:guide id="3" pos="6243">
          <p15:clr>
            <a:srgbClr val="FBAE40"/>
          </p15:clr>
        </p15:guide>
        <p15:guide id="4" orient="horz" pos="584">
          <p15:clr>
            <a:srgbClr val="FBAE40"/>
          </p15:clr>
        </p15:guide>
        <p15:guide id="5" orient="horz" pos="991">
          <p15:clr>
            <a:srgbClr val="FBAE40"/>
          </p15:clr>
        </p15:guide>
        <p15:guide id="6" orient="horz" pos="27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Gantt Chart">
    <p:bg>
      <p:bgPr>
        <a:solidFill>
          <a:srgbClr val="C2C2DE">
            <a:alpha val="25000"/>
          </a:srgb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66186C-701A-BC45-AC88-392EAFC5BB8F}"/>
              </a:ext>
            </a:extLst>
          </p:cNvPr>
          <p:cNvGraphicFramePr>
            <a:graphicFrameLocks noGrp="1"/>
          </p:cNvGraphicFramePr>
          <p:nvPr>
            <p:extLst>
              <p:ext uri="{D42A27DB-BD31-4B8C-83A1-F6EECF244321}">
                <p14:modId xmlns:p14="http://schemas.microsoft.com/office/powerpoint/2010/main" val="2697043173"/>
              </p:ext>
            </p:extLst>
          </p:nvPr>
        </p:nvGraphicFramePr>
        <p:xfrm>
          <a:off x="817760" y="1531933"/>
          <a:ext cx="10837893" cy="4830200"/>
        </p:xfrm>
        <a:graphic>
          <a:graphicData uri="http://schemas.openxmlformats.org/drawingml/2006/table">
            <a:tbl>
              <a:tblPr>
                <a:tableStyleId>{5C22544A-7EE6-4342-B048-85BDC9FD1C3A}</a:tableStyleId>
              </a:tblPr>
              <a:tblGrid>
                <a:gridCol w="1035105">
                  <a:extLst>
                    <a:ext uri="{9D8B030D-6E8A-4147-A177-3AD203B41FA5}">
                      <a16:colId xmlns:a16="http://schemas.microsoft.com/office/drawing/2014/main" val="598104309"/>
                    </a:ext>
                  </a:extLst>
                </a:gridCol>
                <a:gridCol w="816899">
                  <a:extLst>
                    <a:ext uri="{9D8B030D-6E8A-4147-A177-3AD203B41FA5}">
                      <a16:colId xmlns:a16="http://schemas.microsoft.com/office/drawing/2014/main" val="4168066833"/>
                    </a:ext>
                  </a:extLst>
                </a:gridCol>
                <a:gridCol w="816899">
                  <a:extLst>
                    <a:ext uri="{9D8B030D-6E8A-4147-A177-3AD203B41FA5}">
                      <a16:colId xmlns:a16="http://schemas.microsoft.com/office/drawing/2014/main" val="1004100599"/>
                    </a:ext>
                  </a:extLst>
                </a:gridCol>
                <a:gridCol w="816899">
                  <a:extLst>
                    <a:ext uri="{9D8B030D-6E8A-4147-A177-3AD203B41FA5}">
                      <a16:colId xmlns:a16="http://schemas.microsoft.com/office/drawing/2014/main" val="2411855810"/>
                    </a:ext>
                  </a:extLst>
                </a:gridCol>
                <a:gridCol w="816899">
                  <a:extLst>
                    <a:ext uri="{9D8B030D-6E8A-4147-A177-3AD203B41FA5}">
                      <a16:colId xmlns:a16="http://schemas.microsoft.com/office/drawing/2014/main" val="1635482544"/>
                    </a:ext>
                  </a:extLst>
                </a:gridCol>
                <a:gridCol w="816899">
                  <a:extLst>
                    <a:ext uri="{9D8B030D-6E8A-4147-A177-3AD203B41FA5}">
                      <a16:colId xmlns:a16="http://schemas.microsoft.com/office/drawing/2014/main" val="1339005217"/>
                    </a:ext>
                  </a:extLst>
                </a:gridCol>
                <a:gridCol w="816899">
                  <a:extLst>
                    <a:ext uri="{9D8B030D-6E8A-4147-A177-3AD203B41FA5}">
                      <a16:colId xmlns:a16="http://schemas.microsoft.com/office/drawing/2014/main" val="1040595637"/>
                    </a:ext>
                  </a:extLst>
                </a:gridCol>
                <a:gridCol w="816899">
                  <a:extLst>
                    <a:ext uri="{9D8B030D-6E8A-4147-A177-3AD203B41FA5}">
                      <a16:colId xmlns:a16="http://schemas.microsoft.com/office/drawing/2014/main" val="1495738028"/>
                    </a:ext>
                  </a:extLst>
                </a:gridCol>
                <a:gridCol w="816899">
                  <a:extLst>
                    <a:ext uri="{9D8B030D-6E8A-4147-A177-3AD203B41FA5}">
                      <a16:colId xmlns:a16="http://schemas.microsoft.com/office/drawing/2014/main" val="2839960209"/>
                    </a:ext>
                  </a:extLst>
                </a:gridCol>
                <a:gridCol w="816899">
                  <a:extLst>
                    <a:ext uri="{9D8B030D-6E8A-4147-A177-3AD203B41FA5}">
                      <a16:colId xmlns:a16="http://schemas.microsoft.com/office/drawing/2014/main" val="3918524498"/>
                    </a:ext>
                  </a:extLst>
                </a:gridCol>
                <a:gridCol w="816899">
                  <a:extLst>
                    <a:ext uri="{9D8B030D-6E8A-4147-A177-3AD203B41FA5}">
                      <a16:colId xmlns:a16="http://schemas.microsoft.com/office/drawing/2014/main" val="3569936324"/>
                    </a:ext>
                  </a:extLst>
                </a:gridCol>
                <a:gridCol w="816899">
                  <a:extLst>
                    <a:ext uri="{9D8B030D-6E8A-4147-A177-3AD203B41FA5}">
                      <a16:colId xmlns:a16="http://schemas.microsoft.com/office/drawing/2014/main" val="2110722687"/>
                    </a:ext>
                  </a:extLst>
                </a:gridCol>
                <a:gridCol w="816899">
                  <a:extLst>
                    <a:ext uri="{9D8B030D-6E8A-4147-A177-3AD203B41FA5}">
                      <a16:colId xmlns:a16="http://schemas.microsoft.com/office/drawing/2014/main" val="2450500902"/>
                    </a:ext>
                  </a:extLst>
                </a:gridCol>
              </a:tblGrid>
              <a:tr h="639576">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Jan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Feb</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Apr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Jul</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Aug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Sep</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Oct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Nov</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Dec</a:t>
                      </a:r>
                    </a:p>
                  </a:txBody>
                  <a:tcP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971151"/>
                  </a:ext>
                </a:extLst>
              </a:tr>
              <a:tr h="4190624">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5524781"/>
                  </a:ext>
                </a:extLst>
              </a:tr>
            </a:tbl>
          </a:graphicData>
        </a:graphic>
      </p:graphicFrame>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95867"/>
            <a:ext cx="1063805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Gantt Chart</a:t>
            </a:r>
          </a:p>
        </p:txBody>
      </p:sp>
      <p:sp>
        <p:nvSpPr>
          <p:cNvPr id="21" name="Text Placeholder 2">
            <a:extLst>
              <a:ext uri="{FF2B5EF4-FFF2-40B4-BE49-F238E27FC236}">
                <a16:creationId xmlns:a16="http://schemas.microsoft.com/office/drawing/2014/main" id="{E1884DB4-8724-2444-AC73-01BDA7C1B25F}"/>
              </a:ext>
            </a:extLst>
          </p:cNvPr>
          <p:cNvSpPr>
            <a:spLocks noGrp="1"/>
          </p:cNvSpPr>
          <p:nvPr>
            <p:ph type="body" sz="quarter" idx="14" hasCustomPrompt="1"/>
          </p:nvPr>
        </p:nvSpPr>
        <p:spPr>
          <a:xfrm>
            <a:off x="536359" y="2009908"/>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38" name="Text Placeholder 2">
            <a:extLst>
              <a:ext uri="{FF2B5EF4-FFF2-40B4-BE49-F238E27FC236}">
                <a16:creationId xmlns:a16="http://schemas.microsoft.com/office/drawing/2014/main" id="{AD305F03-5586-5E4F-81F2-236A9DB36ADD}"/>
              </a:ext>
            </a:extLst>
          </p:cNvPr>
          <p:cNvSpPr>
            <a:spLocks noGrp="1"/>
          </p:cNvSpPr>
          <p:nvPr>
            <p:ph type="body" sz="quarter" idx="26"/>
          </p:nvPr>
        </p:nvSpPr>
        <p:spPr>
          <a:xfrm>
            <a:off x="2081565" y="3052038"/>
            <a:ext cx="3910361"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44" name="Text Placeholder 2">
            <a:extLst>
              <a:ext uri="{FF2B5EF4-FFF2-40B4-BE49-F238E27FC236}">
                <a16:creationId xmlns:a16="http://schemas.microsoft.com/office/drawing/2014/main" id="{F4DB0538-1629-4B42-A56E-318B4C79521D}"/>
              </a:ext>
            </a:extLst>
          </p:cNvPr>
          <p:cNvSpPr>
            <a:spLocks noGrp="1"/>
          </p:cNvSpPr>
          <p:nvPr>
            <p:ph type="body" sz="quarter" idx="27" hasCustomPrompt="1"/>
          </p:nvPr>
        </p:nvSpPr>
        <p:spPr>
          <a:xfrm>
            <a:off x="536359" y="2531360"/>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45" name="Text Placeholder 2">
            <a:extLst>
              <a:ext uri="{FF2B5EF4-FFF2-40B4-BE49-F238E27FC236}">
                <a16:creationId xmlns:a16="http://schemas.microsoft.com/office/drawing/2014/main" id="{075659CF-3622-2743-851F-8923DB01AF3E}"/>
              </a:ext>
            </a:extLst>
          </p:cNvPr>
          <p:cNvSpPr>
            <a:spLocks noGrp="1"/>
          </p:cNvSpPr>
          <p:nvPr>
            <p:ph type="body" sz="quarter" idx="28"/>
          </p:nvPr>
        </p:nvSpPr>
        <p:spPr>
          <a:xfrm>
            <a:off x="5189038" y="3574264"/>
            <a:ext cx="2988527"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46" name="Text Placeholder 2">
            <a:extLst>
              <a:ext uri="{FF2B5EF4-FFF2-40B4-BE49-F238E27FC236}">
                <a16:creationId xmlns:a16="http://schemas.microsoft.com/office/drawing/2014/main" id="{4B7ABE6A-4FF3-9543-84D7-72D8B9B04EEE}"/>
              </a:ext>
            </a:extLst>
          </p:cNvPr>
          <p:cNvSpPr>
            <a:spLocks noGrp="1"/>
          </p:cNvSpPr>
          <p:nvPr>
            <p:ph type="body" sz="quarter" idx="29" hasCustomPrompt="1"/>
          </p:nvPr>
        </p:nvSpPr>
        <p:spPr>
          <a:xfrm>
            <a:off x="536359" y="3052812"/>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47" name="Text Placeholder 2">
            <a:extLst>
              <a:ext uri="{FF2B5EF4-FFF2-40B4-BE49-F238E27FC236}">
                <a16:creationId xmlns:a16="http://schemas.microsoft.com/office/drawing/2014/main" id="{FCE93C9B-BDFA-DA48-9722-93E7AC19B47D}"/>
              </a:ext>
            </a:extLst>
          </p:cNvPr>
          <p:cNvSpPr>
            <a:spLocks noGrp="1"/>
          </p:cNvSpPr>
          <p:nvPr>
            <p:ph type="body" sz="quarter" idx="30"/>
          </p:nvPr>
        </p:nvSpPr>
        <p:spPr>
          <a:xfrm>
            <a:off x="3260029" y="4102225"/>
            <a:ext cx="7036264"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48" name="Text Placeholder 2">
            <a:extLst>
              <a:ext uri="{FF2B5EF4-FFF2-40B4-BE49-F238E27FC236}">
                <a16:creationId xmlns:a16="http://schemas.microsoft.com/office/drawing/2014/main" id="{87FE31FF-EFEA-774A-B412-A17BCCF56511}"/>
              </a:ext>
            </a:extLst>
          </p:cNvPr>
          <p:cNvSpPr>
            <a:spLocks noGrp="1"/>
          </p:cNvSpPr>
          <p:nvPr>
            <p:ph type="body" sz="quarter" idx="31" hasCustomPrompt="1"/>
          </p:nvPr>
        </p:nvSpPr>
        <p:spPr>
          <a:xfrm>
            <a:off x="536359" y="3574264"/>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49" name="Text Placeholder 2">
            <a:extLst>
              <a:ext uri="{FF2B5EF4-FFF2-40B4-BE49-F238E27FC236}">
                <a16:creationId xmlns:a16="http://schemas.microsoft.com/office/drawing/2014/main" id="{C06182F5-CA73-9548-8C9E-778C0D79C293}"/>
              </a:ext>
            </a:extLst>
          </p:cNvPr>
          <p:cNvSpPr>
            <a:spLocks noGrp="1"/>
          </p:cNvSpPr>
          <p:nvPr>
            <p:ph type="body" sz="quarter" idx="32"/>
          </p:nvPr>
        </p:nvSpPr>
        <p:spPr>
          <a:xfrm>
            <a:off x="6222383" y="4617168"/>
            <a:ext cx="4832196"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50" name="Text Placeholder 2">
            <a:extLst>
              <a:ext uri="{FF2B5EF4-FFF2-40B4-BE49-F238E27FC236}">
                <a16:creationId xmlns:a16="http://schemas.microsoft.com/office/drawing/2014/main" id="{4DE7B252-5204-C54B-B2AB-728EAAD28795}"/>
              </a:ext>
            </a:extLst>
          </p:cNvPr>
          <p:cNvSpPr>
            <a:spLocks noGrp="1"/>
          </p:cNvSpPr>
          <p:nvPr>
            <p:ph type="body" sz="quarter" idx="33" hasCustomPrompt="1"/>
          </p:nvPr>
        </p:nvSpPr>
        <p:spPr>
          <a:xfrm>
            <a:off x="536359" y="4095716"/>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51" name="Text Placeholder 2">
            <a:extLst>
              <a:ext uri="{FF2B5EF4-FFF2-40B4-BE49-F238E27FC236}">
                <a16:creationId xmlns:a16="http://schemas.microsoft.com/office/drawing/2014/main" id="{36352348-FB9A-0C4E-AC97-1B51444891A4}"/>
              </a:ext>
            </a:extLst>
          </p:cNvPr>
          <p:cNvSpPr>
            <a:spLocks noGrp="1"/>
          </p:cNvSpPr>
          <p:nvPr>
            <p:ph type="body" sz="quarter" idx="34"/>
          </p:nvPr>
        </p:nvSpPr>
        <p:spPr>
          <a:xfrm>
            <a:off x="2081564" y="5138620"/>
            <a:ext cx="5332965"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52" name="Text Placeholder 2">
            <a:extLst>
              <a:ext uri="{FF2B5EF4-FFF2-40B4-BE49-F238E27FC236}">
                <a16:creationId xmlns:a16="http://schemas.microsoft.com/office/drawing/2014/main" id="{68E1BFD4-3A5E-8641-9D2F-00409E3793B6}"/>
              </a:ext>
            </a:extLst>
          </p:cNvPr>
          <p:cNvSpPr>
            <a:spLocks noGrp="1"/>
          </p:cNvSpPr>
          <p:nvPr>
            <p:ph type="body" sz="quarter" idx="35" hasCustomPrompt="1"/>
          </p:nvPr>
        </p:nvSpPr>
        <p:spPr>
          <a:xfrm>
            <a:off x="536359" y="5660073"/>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53" name="Text Placeholder 2">
            <a:extLst>
              <a:ext uri="{FF2B5EF4-FFF2-40B4-BE49-F238E27FC236}">
                <a16:creationId xmlns:a16="http://schemas.microsoft.com/office/drawing/2014/main" id="{E6AA6E42-ABF6-0042-B39E-9D863B855B56}"/>
              </a:ext>
            </a:extLst>
          </p:cNvPr>
          <p:cNvSpPr>
            <a:spLocks noGrp="1"/>
          </p:cNvSpPr>
          <p:nvPr>
            <p:ph type="body" sz="quarter" idx="36"/>
          </p:nvPr>
        </p:nvSpPr>
        <p:spPr>
          <a:xfrm>
            <a:off x="4601737" y="5660073"/>
            <a:ext cx="6452837"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54" name="Text Placeholder 2">
            <a:extLst>
              <a:ext uri="{FF2B5EF4-FFF2-40B4-BE49-F238E27FC236}">
                <a16:creationId xmlns:a16="http://schemas.microsoft.com/office/drawing/2014/main" id="{2A47D090-BD26-A34F-A587-274164E5624A}"/>
              </a:ext>
            </a:extLst>
          </p:cNvPr>
          <p:cNvSpPr>
            <a:spLocks noGrp="1"/>
          </p:cNvSpPr>
          <p:nvPr>
            <p:ph type="body" sz="quarter" idx="37" hasCustomPrompt="1"/>
          </p:nvPr>
        </p:nvSpPr>
        <p:spPr>
          <a:xfrm>
            <a:off x="536359" y="4617168"/>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55" name="Text Placeholder 2">
            <a:extLst>
              <a:ext uri="{FF2B5EF4-FFF2-40B4-BE49-F238E27FC236}">
                <a16:creationId xmlns:a16="http://schemas.microsoft.com/office/drawing/2014/main" id="{6E947712-F350-C94B-A96E-F9EF11B0DCAD}"/>
              </a:ext>
            </a:extLst>
          </p:cNvPr>
          <p:cNvSpPr>
            <a:spLocks noGrp="1"/>
          </p:cNvSpPr>
          <p:nvPr>
            <p:ph type="body" sz="quarter" idx="38" hasCustomPrompt="1"/>
          </p:nvPr>
        </p:nvSpPr>
        <p:spPr>
          <a:xfrm>
            <a:off x="536359" y="5138620"/>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56" name="Text Placeholder 2">
            <a:extLst>
              <a:ext uri="{FF2B5EF4-FFF2-40B4-BE49-F238E27FC236}">
                <a16:creationId xmlns:a16="http://schemas.microsoft.com/office/drawing/2014/main" id="{55B41E2F-B664-B64E-A6F2-0F2A19DCC055}"/>
              </a:ext>
            </a:extLst>
          </p:cNvPr>
          <p:cNvSpPr>
            <a:spLocks noGrp="1"/>
          </p:cNvSpPr>
          <p:nvPr>
            <p:ph type="body" sz="quarter" idx="39"/>
          </p:nvPr>
        </p:nvSpPr>
        <p:spPr>
          <a:xfrm>
            <a:off x="3419706" y="2539082"/>
            <a:ext cx="5657387"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57" name="Text Placeholder 2">
            <a:extLst>
              <a:ext uri="{FF2B5EF4-FFF2-40B4-BE49-F238E27FC236}">
                <a16:creationId xmlns:a16="http://schemas.microsoft.com/office/drawing/2014/main" id="{E61344E7-7C91-2348-832A-A007EEA0A355}"/>
              </a:ext>
            </a:extLst>
          </p:cNvPr>
          <p:cNvSpPr>
            <a:spLocks noGrp="1"/>
          </p:cNvSpPr>
          <p:nvPr>
            <p:ph type="body" sz="quarter" idx="40"/>
          </p:nvPr>
        </p:nvSpPr>
        <p:spPr>
          <a:xfrm>
            <a:off x="1868360" y="2011556"/>
            <a:ext cx="4277293"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Tree>
    <p:extLst>
      <p:ext uri="{BB962C8B-B14F-4D97-AF65-F5344CB8AC3E}">
        <p14:creationId xmlns:p14="http://schemas.microsoft.com/office/powerpoint/2010/main" val="1246811031"/>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159">
          <p15:clr>
            <a:srgbClr val="FBAE40"/>
          </p15:clr>
        </p15:guide>
        <p15:guide id="4" pos="7039">
          <p15:clr>
            <a:srgbClr val="FBAE40"/>
          </p15:clr>
        </p15:guide>
        <p15:guide id="5" pos="7344">
          <p15:clr>
            <a:srgbClr val="FBAE40"/>
          </p15:clr>
        </p15:guide>
        <p15:guide id="6" orient="horz" pos="3905">
          <p15:clr>
            <a:srgbClr val="FBAE40"/>
          </p15:clr>
        </p15:guide>
        <p15:guide id="7" orient="horz" pos="966">
          <p15:clr>
            <a:srgbClr val="FBAE40"/>
          </p15:clr>
        </p15:guide>
        <p15:guide id="8" pos="788">
          <p15:clr>
            <a:srgbClr val="FBAE40"/>
          </p15:clr>
        </p15:guide>
        <p15:guide id="9" orient="horz" pos="4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bg>
      <p:bgPr>
        <a:solidFill>
          <a:srgbClr val="C2C2DE">
            <a:alpha val="2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3"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8DA2C6BB-42E6-DF45-96A9-E839D1C5474D}" type="slidenum">
              <a:rPr lang="en-US" smtClean="0"/>
              <a:pPr/>
              <a:t>‹#›</a:t>
            </a:fld>
            <a:endParaRPr lang="en-US" dirty="0"/>
          </a:p>
        </p:txBody>
      </p:sp>
      <p:cxnSp>
        <p:nvCxnSpPr>
          <p:cNvPr id="4" name="Straight Connector 3">
            <a:extLst>
              <a:ext uri="{FF2B5EF4-FFF2-40B4-BE49-F238E27FC236}">
                <a16:creationId xmlns:a16="http://schemas.microsoft.com/office/drawing/2014/main" id="{6BE253E1-8640-8F4A-A0B0-47F028DC03C6}"/>
              </a:ext>
            </a:extLst>
          </p:cNvPr>
          <p:cNvCxnSpPr>
            <a:cxnSpLocks/>
          </p:cNvCxnSpPr>
          <p:nvPr/>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346137"/>
      </p:ext>
    </p:extLst>
  </p:cSld>
  <p:clrMapOvr>
    <a:masterClrMapping/>
  </p:clrMapOvr>
  <p:extLst>
    <p:ext uri="{DCECCB84-F9BA-43D5-87BE-67443E8EF086}">
      <p15:sldGuideLst xmlns:p15="http://schemas.microsoft.com/office/powerpoint/2012/main">
        <p15:guide id="1" pos="339">
          <p15:clr>
            <a:srgbClr val="FBAE40"/>
          </p15:clr>
        </p15:guide>
        <p15:guide id="2" orient="horz" pos="432">
          <p15:clr>
            <a:srgbClr val="FBAE40"/>
          </p15:clr>
        </p15:guide>
        <p15:guide id="3" pos="7159">
          <p15:clr>
            <a:srgbClr val="FBAE40"/>
          </p15:clr>
        </p15:guide>
        <p15:guide id="4" pos="7039">
          <p15:clr>
            <a:srgbClr val="FBAE40"/>
          </p15:clr>
        </p15:guide>
        <p15:guide id="5" pos="73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acts - Separate">
    <p:bg>
      <p:bgPr>
        <a:solidFill>
          <a:srgbClr val="C2C2DE">
            <a:alpha val="25000"/>
          </a:srgbClr>
        </a:solidFill>
        <a:effectLst/>
      </p:bgPr>
    </p:bg>
    <p:spTree>
      <p:nvGrpSpPr>
        <p:cNvPr id="1" name=""/>
        <p:cNvGrpSpPr/>
        <p:nvPr/>
      </p:nvGrpSpPr>
      <p:grpSpPr>
        <a:xfrm>
          <a:off x="0" y="0"/>
          <a:ext cx="0" cy="0"/>
          <a:chOff x="0" y="0"/>
          <a:chExt cx="0" cy="0"/>
        </a:xfrm>
      </p:grpSpPr>
      <p:sp>
        <p:nvSpPr>
          <p:cNvPr id="41" name="Text Placeholder 12"/>
          <p:cNvSpPr>
            <a:spLocks noGrp="1"/>
          </p:cNvSpPr>
          <p:nvPr>
            <p:ph type="body" sz="quarter" idx="21"/>
          </p:nvPr>
        </p:nvSpPr>
        <p:spPr>
          <a:xfrm>
            <a:off x="535431" y="6294313"/>
            <a:ext cx="3420932" cy="173930"/>
          </a:xfrm>
          <a:solidFill>
            <a:srgbClr val="7A0000"/>
          </a:solidFill>
        </p:spPr>
        <p:txBody>
          <a:bodyPr lIns="396000" rIns="396000" anchor="ctr">
            <a:noAutofit/>
          </a:bodyPr>
          <a:lstStyle>
            <a:lvl1pPr marL="0" indent="0">
              <a:buNone/>
              <a:defRPr sz="11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25" name="Text Placeholder 24"/>
          <p:cNvSpPr>
            <a:spLocks noGrp="1"/>
          </p:cNvSpPr>
          <p:nvPr>
            <p:ph type="body" sz="quarter" idx="13"/>
          </p:nvPr>
        </p:nvSpPr>
        <p:spPr>
          <a:xfrm>
            <a:off x="535431" y="2442410"/>
            <a:ext cx="3420932" cy="3851902"/>
          </a:xfrm>
          <a:solidFill>
            <a:srgbClr val="333F8E"/>
          </a:solidFill>
          <a:ln>
            <a:noFill/>
          </a:ln>
        </p:spPr>
        <p:txBody>
          <a:bodyPr lIns="396000" tIns="360000" rIns="396000">
            <a:normAutofit/>
          </a:bodyPr>
          <a:lstStyle>
            <a:lvl1pPr marL="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3" name="Text Placeholder 12"/>
          <p:cNvSpPr>
            <a:spLocks noGrp="1"/>
          </p:cNvSpPr>
          <p:nvPr>
            <p:ph type="body" sz="quarter" idx="16"/>
          </p:nvPr>
        </p:nvSpPr>
        <p:spPr>
          <a:xfrm>
            <a:off x="535431" y="1652337"/>
            <a:ext cx="3420932" cy="790074"/>
          </a:xfrm>
          <a:solidFill>
            <a:srgbClr val="6262A8"/>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37" name="Text Placeholder 12"/>
          <p:cNvSpPr>
            <a:spLocks noGrp="1"/>
          </p:cNvSpPr>
          <p:nvPr>
            <p:ph type="body" sz="quarter" idx="17"/>
          </p:nvPr>
        </p:nvSpPr>
        <p:spPr>
          <a:xfrm>
            <a:off x="4389363" y="1652337"/>
            <a:ext cx="3420932" cy="790074"/>
          </a:xfrm>
          <a:solidFill>
            <a:srgbClr val="6262A8"/>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38" name="Text Placeholder 12"/>
          <p:cNvSpPr>
            <a:spLocks noGrp="1"/>
          </p:cNvSpPr>
          <p:nvPr>
            <p:ph type="body" sz="quarter" idx="18"/>
          </p:nvPr>
        </p:nvSpPr>
        <p:spPr>
          <a:xfrm>
            <a:off x="8238603" y="1652337"/>
            <a:ext cx="3420932" cy="790074"/>
          </a:xfrm>
          <a:solidFill>
            <a:srgbClr val="6262A8"/>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2" name="Text Placeholder 12"/>
          <p:cNvSpPr>
            <a:spLocks noGrp="1"/>
          </p:cNvSpPr>
          <p:nvPr>
            <p:ph type="body" sz="quarter" idx="22"/>
          </p:nvPr>
        </p:nvSpPr>
        <p:spPr>
          <a:xfrm>
            <a:off x="4389363" y="6294313"/>
            <a:ext cx="3420932" cy="173930"/>
          </a:xfrm>
          <a:solidFill>
            <a:srgbClr val="7A0000"/>
          </a:solidFill>
        </p:spPr>
        <p:txBody>
          <a:bodyPr lIns="396000" rIns="396000" anchor="ctr">
            <a:noAutofit/>
          </a:bodyPr>
          <a:lstStyle>
            <a:lvl1pPr marL="0" indent="0">
              <a:buNone/>
              <a:defRPr sz="11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3" name="Text Placeholder 12"/>
          <p:cNvSpPr>
            <a:spLocks noGrp="1"/>
          </p:cNvSpPr>
          <p:nvPr>
            <p:ph type="body" sz="quarter" idx="23"/>
          </p:nvPr>
        </p:nvSpPr>
        <p:spPr>
          <a:xfrm>
            <a:off x="8238603" y="6294313"/>
            <a:ext cx="3420932" cy="173930"/>
          </a:xfrm>
          <a:solidFill>
            <a:srgbClr val="7A0000"/>
          </a:solidFill>
        </p:spPr>
        <p:txBody>
          <a:bodyPr lIns="396000" rIns="396000" anchor="ctr">
            <a:noAutofit/>
          </a:bodyPr>
          <a:lstStyle>
            <a:lvl1pPr marL="0" indent="0">
              <a:buNone/>
              <a:defRPr sz="11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4" name="Text Placeholder 24"/>
          <p:cNvSpPr>
            <a:spLocks noGrp="1"/>
          </p:cNvSpPr>
          <p:nvPr>
            <p:ph type="body" sz="quarter" idx="24"/>
          </p:nvPr>
        </p:nvSpPr>
        <p:spPr>
          <a:xfrm>
            <a:off x="4389363" y="2442411"/>
            <a:ext cx="3420932" cy="3851902"/>
          </a:xfrm>
          <a:solidFill>
            <a:srgbClr val="333F8E"/>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45" name="Text Placeholder 24"/>
          <p:cNvSpPr>
            <a:spLocks noGrp="1"/>
          </p:cNvSpPr>
          <p:nvPr>
            <p:ph type="body" sz="quarter" idx="25"/>
          </p:nvPr>
        </p:nvSpPr>
        <p:spPr>
          <a:xfrm>
            <a:off x="8238603" y="2442411"/>
            <a:ext cx="3420932" cy="3851902"/>
          </a:xfrm>
          <a:solidFill>
            <a:srgbClr val="333F8E"/>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83431477"/>
      </p:ext>
    </p:extLst>
  </p:cSld>
  <p:clrMapOvr>
    <a:masterClrMapping/>
  </p:clrMapOvr>
  <p:extLst>
    <p:ext uri="{DCECCB84-F9BA-43D5-87BE-67443E8EF086}">
      <p15:sldGuideLst xmlns:p15="http://schemas.microsoft.com/office/powerpoint/2012/main">
        <p15:guide id="1" orient="horz" pos="1042">
          <p15:clr>
            <a:srgbClr val="FBAE40"/>
          </p15:clr>
        </p15:guide>
        <p15:guide id="2" pos="339">
          <p15:clr>
            <a:srgbClr val="FBAE40"/>
          </p15:clr>
        </p15:guide>
        <p15:guide id="3" orient="horz" pos="3789">
          <p15:clr>
            <a:srgbClr val="FBAE40"/>
          </p15:clr>
        </p15:guide>
        <p15:guide id="4" pos="7159">
          <p15:clr>
            <a:srgbClr val="FBAE40"/>
          </p15:clr>
        </p15:guide>
        <p15:guide id="5" pos="7039">
          <p15:clr>
            <a:srgbClr val="FBAE40"/>
          </p15:clr>
        </p15:guide>
        <p15:guide id="6" pos="7344">
          <p15:clr>
            <a:srgbClr val="FBAE40"/>
          </p15:clr>
        </p15:guide>
        <p15:guide id="7" orient="horz" pos="432">
          <p15:clr>
            <a:srgbClr val="FBAE40"/>
          </p15:clr>
        </p15:guide>
        <p15:guide id="8" pos="2491">
          <p15:clr>
            <a:srgbClr val="FBAE40"/>
          </p15:clr>
        </p15:guide>
        <p15:guide id="9" pos="2761">
          <p15:clr>
            <a:srgbClr val="FBAE40"/>
          </p15:clr>
        </p15:guide>
        <p15:guide id="10" pos="4921">
          <p15:clr>
            <a:srgbClr val="FBAE40"/>
          </p15:clr>
        </p15:guide>
        <p15:guide id="11" pos="5192">
          <p15:clr>
            <a:srgbClr val="FBAE40"/>
          </p15:clr>
        </p15:guide>
        <p15:guide id="12" orient="horz" pos="42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acts - 4 Related">
    <p:bg>
      <p:bgPr>
        <a:solidFill>
          <a:srgbClr val="C2C2DE">
            <a:alpha val="25000"/>
          </a:srgbClr>
        </a:solidFill>
        <a:effectLst/>
      </p:bgPr>
    </p:bg>
    <p:spTree>
      <p:nvGrpSpPr>
        <p:cNvPr id="1" name=""/>
        <p:cNvGrpSpPr/>
        <p:nvPr/>
      </p:nvGrpSpPr>
      <p:grpSpPr>
        <a:xfrm>
          <a:off x="0" y="0"/>
          <a:ext cx="0" cy="0"/>
          <a:chOff x="0" y="0"/>
          <a:chExt cx="0" cy="0"/>
        </a:xfrm>
      </p:grpSpPr>
      <p:grpSp>
        <p:nvGrpSpPr>
          <p:cNvPr id="3" name="Group 2"/>
          <p:cNvGrpSpPr/>
          <p:nvPr/>
        </p:nvGrpSpPr>
        <p:grpSpPr>
          <a:xfrm>
            <a:off x="536364" y="1861094"/>
            <a:ext cx="5631649" cy="2052000"/>
            <a:chOff x="542925" y="1665288"/>
            <a:chExt cx="5758291" cy="2170112"/>
          </a:xfrm>
        </p:grpSpPr>
        <p:sp>
          <p:nvSpPr>
            <p:cNvPr id="4" name="Rectangle 3"/>
            <p:cNvSpPr/>
            <p:nvPr/>
          </p:nvSpPr>
          <p:spPr>
            <a:xfrm>
              <a:off x="542925" y="1665288"/>
              <a:ext cx="5553075" cy="2170112"/>
            </a:xfrm>
            <a:prstGeom prst="rect">
              <a:avLst/>
            </a:prstGeom>
            <a:solidFill>
              <a:srgbClr val="95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riangle 4"/>
            <p:cNvSpPr/>
            <p:nvPr/>
          </p:nvSpPr>
          <p:spPr>
            <a:xfrm rot="5400000">
              <a:off x="6059966" y="1923372"/>
              <a:ext cx="266505" cy="215994"/>
            </a:xfrm>
            <a:prstGeom prst="triangle">
              <a:avLst/>
            </a:prstGeom>
            <a:solidFill>
              <a:srgbClr val="95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p:nvGrpSpPr>
        <p:grpSpPr>
          <a:xfrm>
            <a:off x="6221088" y="1861094"/>
            <a:ext cx="5430947" cy="2247806"/>
            <a:chOff x="6227654" y="1665288"/>
            <a:chExt cx="5430946" cy="2369060"/>
          </a:xfrm>
        </p:grpSpPr>
        <p:sp>
          <p:nvSpPr>
            <p:cNvPr id="7" name="Rectangle 6"/>
            <p:cNvSpPr/>
            <p:nvPr/>
          </p:nvSpPr>
          <p:spPr>
            <a:xfrm>
              <a:off x="6227654" y="1665288"/>
              <a:ext cx="5430946" cy="2170112"/>
            </a:xfrm>
            <a:prstGeom prst="rect">
              <a:avLst/>
            </a:prstGeom>
            <a:solidFill>
              <a:srgbClr val="62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11157494" y="3818354"/>
              <a:ext cx="250553" cy="215994"/>
            </a:xfrm>
            <a:prstGeom prst="triangle">
              <a:avLst/>
            </a:prstGeom>
            <a:solidFill>
              <a:srgbClr val="62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 name="Group 8"/>
          <p:cNvGrpSpPr/>
          <p:nvPr/>
        </p:nvGrpSpPr>
        <p:grpSpPr>
          <a:xfrm rot="10800000">
            <a:off x="536360" y="3945393"/>
            <a:ext cx="5430947" cy="2287958"/>
            <a:chOff x="6227654" y="1665288"/>
            <a:chExt cx="5430946" cy="2369060"/>
          </a:xfrm>
          <a:solidFill>
            <a:srgbClr val="7A0000"/>
          </a:solidFill>
        </p:grpSpPr>
        <p:sp>
          <p:nvSpPr>
            <p:cNvPr id="10" name="Rectangle 9"/>
            <p:cNvSpPr/>
            <p:nvPr/>
          </p:nvSpPr>
          <p:spPr>
            <a:xfrm>
              <a:off x="6227654" y="1665288"/>
              <a:ext cx="5430946"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riangle 10"/>
            <p:cNvSpPr/>
            <p:nvPr/>
          </p:nvSpPr>
          <p:spPr>
            <a:xfrm rot="10800000">
              <a:off x="11157494" y="3818354"/>
              <a:ext cx="250553"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2" name="Group 11"/>
          <p:cNvGrpSpPr/>
          <p:nvPr/>
        </p:nvGrpSpPr>
        <p:grpSpPr>
          <a:xfrm rot="10800000">
            <a:off x="6024400" y="4135800"/>
            <a:ext cx="5627639" cy="2097557"/>
            <a:chOff x="542925" y="1665288"/>
            <a:chExt cx="5754191" cy="2170112"/>
          </a:xfrm>
          <a:solidFill>
            <a:srgbClr val="333F8E"/>
          </a:solidFill>
        </p:grpSpPr>
        <p:sp>
          <p:nvSpPr>
            <p:cNvPr id="13" name="Rectangle 12"/>
            <p:cNvSpPr/>
            <p:nvPr/>
          </p:nvSpPr>
          <p:spPr>
            <a:xfrm>
              <a:off x="542925" y="1665288"/>
              <a:ext cx="5553075"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Triangle 13"/>
            <p:cNvSpPr/>
            <p:nvPr/>
          </p:nvSpPr>
          <p:spPr>
            <a:xfrm rot="5400000">
              <a:off x="6055866" y="1923370"/>
              <a:ext cx="266505"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5"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dirty="0"/>
          </a:p>
        </p:txBody>
      </p:sp>
      <p:sp>
        <p:nvSpPr>
          <p:cNvPr id="16" name="Text Placeholder 24"/>
          <p:cNvSpPr>
            <a:spLocks noGrp="1"/>
          </p:cNvSpPr>
          <p:nvPr>
            <p:ph type="body" sz="quarter" idx="13"/>
          </p:nvPr>
        </p:nvSpPr>
        <p:spPr>
          <a:xfrm>
            <a:off x="975716" y="2220427"/>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7" name="Text Placeholder 24"/>
          <p:cNvSpPr>
            <a:spLocks noGrp="1"/>
          </p:cNvSpPr>
          <p:nvPr>
            <p:ph type="body" sz="quarter" idx="14"/>
          </p:nvPr>
        </p:nvSpPr>
        <p:spPr>
          <a:xfrm>
            <a:off x="6660444" y="2220427"/>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8" name="Text Placeholder 24"/>
          <p:cNvSpPr>
            <a:spLocks noGrp="1"/>
          </p:cNvSpPr>
          <p:nvPr>
            <p:ph type="body" sz="quarter" idx="15"/>
          </p:nvPr>
        </p:nvSpPr>
        <p:spPr>
          <a:xfrm>
            <a:off x="975716" y="4540684"/>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9" name="Text Placeholder 24"/>
          <p:cNvSpPr>
            <a:spLocks noGrp="1"/>
          </p:cNvSpPr>
          <p:nvPr>
            <p:ph type="body" sz="quarter" idx="16"/>
          </p:nvPr>
        </p:nvSpPr>
        <p:spPr>
          <a:xfrm>
            <a:off x="6660444" y="4540684"/>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748078"/>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3803">
          <p15:clr>
            <a:srgbClr val="FBAE40"/>
          </p15:clr>
        </p15:guide>
        <p15:guide id="4" orient="horz" pos="1050">
          <p15:clr>
            <a:srgbClr val="FBAE40"/>
          </p15:clr>
        </p15:guide>
        <p15:guide id="5" pos="3752">
          <p15:clr>
            <a:srgbClr val="FBAE40"/>
          </p15:clr>
        </p15:guide>
        <p15:guide id="6" pos="3923">
          <p15:clr>
            <a:srgbClr val="FBAE40"/>
          </p15:clr>
        </p15:guide>
        <p15:guide id="7" orient="horz" pos="2482">
          <p15:clr>
            <a:srgbClr val="FBAE40"/>
          </p15:clr>
        </p15:guide>
        <p15:guide id="8" orient="horz" pos="2338">
          <p15:clr>
            <a:srgbClr val="FBAE40"/>
          </p15:clr>
        </p15:guide>
        <p15:guide id="9" orient="horz" pos="432">
          <p15:clr>
            <a:srgbClr val="FBAE40"/>
          </p15:clr>
        </p15:guide>
        <p15:guide id="10" pos="7344">
          <p15:clr>
            <a:srgbClr val="FBAE40"/>
          </p15:clr>
        </p15:guide>
        <p15:guide id="11" pos="7159">
          <p15:clr>
            <a:srgbClr val="FBAE40"/>
          </p15:clr>
        </p15:guide>
        <p15:guide id="12" pos="70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acts - 3 Related">
    <p:bg>
      <p:bgPr>
        <a:solidFill>
          <a:srgbClr val="C2C2DE">
            <a:alpha val="25000"/>
          </a:srgbClr>
        </a:solidFill>
        <a:effectLst/>
      </p:bgPr>
    </p:bg>
    <p:spTree>
      <p:nvGrpSpPr>
        <p:cNvPr id="1" name=""/>
        <p:cNvGrpSpPr/>
        <p:nvPr/>
      </p:nvGrpSpPr>
      <p:grpSpPr>
        <a:xfrm>
          <a:off x="0" y="0"/>
          <a:ext cx="0" cy="0"/>
          <a:chOff x="0" y="0"/>
          <a:chExt cx="0" cy="0"/>
        </a:xfrm>
      </p:grpSpPr>
      <p:grpSp>
        <p:nvGrpSpPr>
          <p:cNvPr id="3" name="Group 2"/>
          <p:cNvGrpSpPr/>
          <p:nvPr/>
        </p:nvGrpSpPr>
        <p:grpSpPr>
          <a:xfrm>
            <a:off x="542929" y="1665288"/>
            <a:ext cx="5631649" cy="2052000"/>
            <a:chOff x="542925" y="1665288"/>
            <a:chExt cx="5758291" cy="2170112"/>
          </a:xfrm>
        </p:grpSpPr>
        <p:sp>
          <p:nvSpPr>
            <p:cNvPr id="4" name="Rectangle 3"/>
            <p:cNvSpPr/>
            <p:nvPr/>
          </p:nvSpPr>
          <p:spPr>
            <a:xfrm>
              <a:off x="542925" y="1665288"/>
              <a:ext cx="5553075" cy="2170112"/>
            </a:xfrm>
            <a:prstGeom prst="rect">
              <a:avLst/>
            </a:pr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Triangle 26"/>
            <p:cNvSpPr/>
            <p:nvPr/>
          </p:nvSpPr>
          <p:spPr>
            <a:xfrm rot="5400000">
              <a:off x="6059966" y="3318348"/>
              <a:ext cx="266505" cy="215994"/>
            </a:xfrm>
            <a:prstGeom prst="triangle">
              <a:avLst/>
            </a:pr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p:nvGrpSpPr>
        <p:grpSpPr>
          <a:xfrm>
            <a:off x="6227653" y="1665288"/>
            <a:ext cx="5430947" cy="2247806"/>
            <a:chOff x="6227654" y="1665288"/>
            <a:chExt cx="5430946" cy="2369060"/>
          </a:xfrm>
        </p:grpSpPr>
        <p:sp>
          <p:nvSpPr>
            <p:cNvPr id="7" name="Rectangle 6"/>
            <p:cNvSpPr/>
            <p:nvPr/>
          </p:nvSpPr>
          <p:spPr>
            <a:xfrm>
              <a:off x="6227654" y="1665288"/>
              <a:ext cx="5430946" cy="2170112"/>
            </a:xfrm>
            <a:prstGeom prst="rect">
              <a:avLst/>
            </a:prstGeom>
            <a:solidFill>
              <a:srgbClr val="62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6481437" y="3818354"/>
              <a:ext cx="250553" cy="215994"/>
            </a:xfrm>
            <a:prstGeom prst="triangle">
              <a:avLst/>
            </a:prstGeom>
            <a:solidFill>
              <a:srgbClr val="62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3" name="Rectangle 12"/>
          <p:cNvSpPr/>
          <p:nvPr/>
        </p:nvSpPr>
        <p:spPr>
          <a:xfrm rot="10800000">
            <a:off x="3465029" y="3985545"/>
            <a:ext cx="5430947" cy="2052000"/>
          </a:xfrm>
          <a:prstGeom prst="rect">
            <a:avLst/>
          </a:prstGeom>
          <a:solidFill>
            <a:srgbClr val="33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16" name="Text Placeholder 24"/>
          <p:cNvSpPr>
            <a:spLocks noGrp="1"/>
          </p:cNvSpPr>
          <p:nvPr>
            <p:ph type="body" sz="quarter" idx="13"/>
          </p:nvPr>
        </p:nvSpPr>
        <p:spPr>
          <a:xfrm>
            <a:off x="982281" y="2024621"/>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7" name="Text Placeholder 24"/>
          <p:cNvSpPr>
            <a:spLocks noGrp="1"/>
          </p:cNvSpPr>
          <p:nvPr>
            <p:ph type="body" sz="quarter" idx="14"/>
          </p:nvPr>
        </p:nvSpPr>
        <p:spPr>
          <a:xfrm>
            <a:off x="6667009" y="2024621"/>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9" name="Text Placeholder 24"/>
          <p:cNvSpPr>
            <a:spLocks noGrp="1"/>
          </p:cNvSpPr>
          <p:nvPr>
            <p:ph type="body" sz="quarter" idx="16"/>
          </p:nvPr>
        </p:nvSpPr>
        <p:spPr>
          <a:xfrm>
            <a:off x="3904385" y="4344878"/>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28" name="Triangle 27"/>
          <p:cNvSpPr/>
          <p:nvPr/>
        </p:nvSpPr>
        <p:spPr>
          <a:xfrm>
            <a:off x="5459331" y="3779737"/>
            <a:ext cx="252000" cy="211244"/>
          </a:xfrm>
          <a:prstGeom prst="triangle">
            <a:avLst/>
          </a:prstGeom>
          <a:solidFill>
            <a:srgbClr val="33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086514345"/>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3795">
          <p15:clr>
            <a:srgbClr val="FBAE40"/>
          </p15:clr>
        </p15:guide>
        <p15:guide id="4" orient="horz" pos="2507">
          <p15:clr>
            <a:srgbClr val="FBAE40"/>
          </p15:clr>
        </p15:guide>
        <p15:guide id="5" orient="horz" pos="2338">
          <p15:clr>
            <a:srgbClr val="FBAE40"/>
          </p15:clr>
        </p15:guide>
        <p15:guide id="6" orient="horz" pos="1050">
          <p15:clr>
            <a:srgbClr val="FBAE40"/>
          </p15:clr>
        </p15:guide>
        <p15:guide id="7" pos="3752">
          <p15:clr>
            <a:srgbClr val="FBAE40"/>
          </p15:clr>
        </p15:guide>
        <p15:guide id="8" pos="3923">
          <p15:clr>
            <a:srgbClr val="FBAE40"/>
          </p15:clr>
        </p15:guide>
        <p15:guide id="9" pos="7159">
          <p15:clr>
            <a:srgbClr val="FBAE40"/>
          </p15:clr>
        </p15:guide>
        <p15:guide id="10" pos="7039">
          <p15:clr>
            <a:srgbClr val="FBAE40"/>
          </p15:clr>
        </p15:guide>
        <p15:guide id="11" pos="7344">
          <p15:clr>
            <a:srgbClr val="FBAE40"/>
          </p15:clr>
        </p15:guide>
        <p15:guide id="12" orient="horz" pos="4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acts - 1 Important + 2 Minor">
    <p:bg>
      <p:bgPr>
        <a:solidFill>
          <a:srgbClr val="C2C2DE">
            <a:alpha val="2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3" name="Text Placeholder 12"/>
          <p:cNvSpPr>
            <a:spLocks noGrp="1"/>
          </p:cNvSpPr>
          <p:nvPr>
            <p:ph type="body" sz="quarter" idx="21"/>
          </p:nvPr>
        </p:nvSpPr>
        <p:spPr>
          <a:xfrm>
            <a:off x="535428" y="6381278"/>
            <a:ext cx="5560572" cy="173930"/>
          </a:xfrm>
          <a:solidFill>
            <a:srgbClr val="7A0000"/>
          </a:solidFill>
        </p:spPr>
        <p:txBody>
          <a:bodyPr lIns="396000" rIns="396000" anchor="ctr">
            <a:noAutofit/>
          </a:bodyPr>
          <a:lstStyle>
            <a:lvl1pPr marL="0" indent="0">
              <a:buNone/>
              <a:defRPr sz="1100" b="1">
                <a:solidFill>
                  <a:schemeClr val="bg1"/>
                </a:solidFill>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 name="Text Placeholder 24"/>
          <p:cNvSpPr>
            <a:spLocks noGrp="1"/>
          </p:cNvSpPr>
          <p:nvPr>
            <p:ph type="body" sz="quarter" idx="13"/>
          </p:nvPr>
        </p:nvSpPr>
        <p:spPr>
          <a:xfrm>
            <a:off x="535431" y="1652338"/>
            <a:ext cx="5560572" cy="4728940"/>
          </a:xfrm>
          <a:solidFill>
            <a:srgbClr val="333F8E"/>
          </a:solidFill>
          <a:ln>
            <a:noFill/>
          </a:ln>
        </p:spPr>
        <p:txBody>
          <a:bodyPr lIns="396000" tIns="360000" rIns="396000">
            <a:normAutofit/>
          </a:bodyPr>
          <a:lstStyle>
            <a:lvl1pPr marL="0" indent="0">
              <a:buNone/>
              <a:defRPr sz="24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6" name="Text Placeholder 24"/>
          <p:cNvSpPr>
            <a:spLocks noGrp="1"/>
          </p:cNvSpPr>
          <p:nvPr>
            <p:ph type="body" sz="quarter" idx="22"/>
          </p:nvPr>
        </p:nvSpPr>
        <p:spPr>
          <a:xfrm>
            <a:off x="6436898" y="1652338"/>
            <a:ext cx="5217695" cy="2242288"/>
          </a:xfrm>
          <a:solidFill>
            <a:srgbClr val="C2C2DE"/>
          </a:solidFill>
          <a:ln>
            <a:noFill/>
          </a:ln>
        </p:spPr>
        <p:txBody>
          <a:bodyPr lIns="396000" tIns="360000" rIns="396000">
            <a:normAutofit/>
          </a:bodyPr>
          <a:lstStyle>
            <a:lvl1pPr marL="0" indent="0">
              <a:buNone/>
              <a:defRPr sz="1800" b="0" i="0">
                <a:solidFill>
                  <a:srgbClr val="333F8E"/>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7" name="Text Placeholder 24"/>
          <p:cNvSpPr>
            <a:spLocks noGrp="1"/>
          </p:cNvSpPr>
          <p:nvPr>
            <p:ph type="body" sz="quarter" idx="23"/>
          </p:nvPr>
        </p:nvSpPr>
        <p:spPr>
          <a:xfrm>
            <a:off x="6436897" y="4301183"/>
            <a:ext cx="5217695" cy="2253511"/>
          </a:xfrm>
          <a:solidFill>
            <a:srgbClr val="AB89AB">
              <a:alpha val="50000"/>
            </a:srgbClr>
          </a:solidFill>
          <a:ln>
            <a:noFill/>
          </a:ln>
        </p:spPr>
        <p:txBody>
          <a:bodyPr lIns="396000" tIns="360000" rIns="396000">
            <a:normAutofit/>
          </a:bodyPr>
          <a:lstStyle>
            <a:lvl1pPr marL="0" indent="0">
              <a:buNone/>
              <a:defRPr sz="1800" b="0" i="0">
                <a:solidFill>
                  <a:srgbClr val="333F8E"/>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82797924"/>
      </p:ext>
    </p:extLst>
  </p:cSld>
  <p:clrMapOvr>
    <a:masterClrMapping/>
  </p:clrMapOvr>
  <p:extLst>
    <p:ext uri="{DCECCB84-F9BA-43D5-87BE-67443E8EF086}">
      <p15:sldGuideLst xmlns:p15="http://schemas.microsoft.com/office/powerpoint/2012/main">
        <p15:guide id="1" orient="horz" pos="4252">
          <p15:clr>
            <a:srgbClr val="FBAE40"/>
          </p15:clr>
        </p15:guide>
        <p15:guide id="2" pos="339">
          <p15:clr>
            <a:srgbClr val="FBAE40"/>
          </p15:clr>
        </p15:guide>
        <p15:guide id="3" pos="3837">
          <p15:clr>
            <a:srgbClr val="FBAE40"/>
          </p15:clr>
        </p15:guide>
        <p15:guide id="4" pos="4057">
          <p15:clr>
            <a:srgbClr val="FBAE40"/>
          </p15:clr>
        </p15:guide>
        <p15:guide id="5" pos="7344">
          <p15:clr>
            <a:srgbClr val="FBAE40"/>
          </p15:clr>
        </p15:guide>
        <p15:guide id="6" pos="7159">
          <p15:clr>
            <a:srgbClr val="FBAE40"/>
          </p15:clr>
        </p15:guide>
        <p15:guide id="7" pos="7039">
          <p15:clr>
            <a:srgbClr val="FBAE40"/>
          </p15:clr>
        </p15:guide>
        <p15:guide id="8" orient="horz" pos="3786">
          <p15:clr>
            <a:srgbClr val="FBAE40"/>
          </p15:clr>
        </p15:guide>
        <p15:guide id="9" orient="horz" pos="1042">
          <p15:clr>
            <a:srgbClr val="FBAE40"/>
          </p15:clr>
        </p15:guide>
        <p15:guide id="10" orient="horz" pos="2355">
          <p15:clr>
            <a:srgbClr val="FBAE40"/>
          </p15:clr>
        </p15:guide>
        <p15:guide id="11" orient="horz" pos="2473">
          <p15:clr>
            <a:srgbClr val="FBAE40"/>
          </p15:clr>
        </p15:guide>
        <p15:guide id="12" orient="horz" pos="4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acts - 1 Important + 2 Related">
    <p:bg>
      <p:bgPr>
        <a:solidFill>
          <a:srgbClr val="C2C2DE">
            <a:alpha val="25000"/>
          </a:srgbClr>
        </a:solidFill>
        <a:effectLst/>
      </p:bgPr>
    </p:bg>
    <p:spTree>
      <p:nvGrpSpPr>
        <p:cNvPr id="1" name=""/>
        <p:cNvGrpSpPr/>
        <p:nvPr/>
      </p:nvGrpSpPr>
      <p:grpSpPr>
        <a:xfrm>
          <a:off x="0" y="0"/>
          <a:ext cx="0" cy="0"/>
          <a:chOff x="0" y="0"/>
          <a:chExt cx="0" cy="0"/>
        </a:xfrm>
      </p:grpSpPr>
      <p:cxnSp>
        <p:nvCxnSpPr>
          <p:cNvPr id="25" name="Straight Connector 24"/>
          <p:cNvCxnSpPr/>
          <p:nvPr/>
        </p:nvCxnSpPr>
        <p:spPr>
          <a:xfrm>
            <a:off x="4799801" y="5000325"/>
            <a:ext cx="372577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4" name="Text Placeholder 3"/>
          <p:cNvSpPr>
            <a:spLocks noGrp="1"/>
          </p:cNvSpPr>
          <p:nvPr>
            <p:ph type="body" sz="quarter" idx="10" hasCustomPrompt="1"/>
          </p:nvPr>
        </p:nvSpPr>
        <p:spPr>
          <a:xfrm>
            <a:off x="704000" y="1819978"/>
            <a:ext cx="4362701" cy="4362701"/>
          </a:xfrm>
          <a:prstGeom prst="ellipse">
            <a:avLst/>
          </a:prstGeom>
          <a:solidFill>
            <a:srgbClr val="333F8E"/>
          </a:solidFill>
          <a:effectLst>
            <a:softEdge rad="0"/>
          </a:effectLst>
        </p:spPr>
        <p:txBody>
          <a:bodyPr anchor="ctr">
            <a:noAutofit/>
          </a:bodyPr>
          <a:lstStyle>
            <a:lvl1pPr marL="0" indent="0" algn="ctr">
              <a:buNone/>
              <a:defRPr b="1" i="0">
                <a:solidFill>
                  <a:schemeClr val="bg1"/>
                </a:solidFill>
                <a:latin typeface="Proxima Nova Rg" panose="02000506030000020004" pitchFamily="2" charset="0"/>
              </a:defRPr>
            </a:lvl1pPr>
            <a:lvl2pPr marL="457178" indent="0" algn="ctr">
              <a:buNone/>
              <a:defRPr b="1">
                <a:solidFill>
                  <a:schemeClr val="bg1"/>
                </a:solidFill>
              </a:defRPr>
            </a:lvl2pPr>
            <a:lvl3pPr marL="914354" indent="0" algn="ctr">
              <a:buNone/>
              <a:defRPr b="1">
                <a:solidFill>
                  <a:schemeClr val="bg1"/>
                </a:solidFill>
              </a:defRPr>
            </a:lvl3pPr>
            <a:lvl4pPr marL="1371532" indent="0" algn="ctr">
              <a:buNone/>
              <a:defRPr b="1">
                <a:solidFill>
                  <a:schemeClr val="bg1"/>
                </a:solidFill>
              </a:defRPr>
            </a:lvl4pPr>
            <a:lvl5pPr marL="1828709" indent="0" algn="ctr">
              <a:buNone/>
              <a:defRPr b="1">
                <a:solidFill>
                  <a:schemeClr val="bg1"/>
                </a:solidFill>
              </a:defRPr>
            </a:lvl5pPr>
          </a:lstStyle>
          <a:p>
            <a:pPr lvl="0"/>
            <a:r>
              <a:rPr lang="en-US" dirty="0"/>
              <a:t>Text</a:t>
            </a:r>
          </a:p>
        </p:txBody>
      </p:sp>
      <p:sp>
        <p:nvSpPr>
          <p:cNvPr id="21" name="Text Placeholder 20"/>
          <p:cNvSpPr>
            <a:spLocks noGrp="1"/>
          </p:cNvSpPr>
          <p:nvPr>
            <p:ph type="body" sz="quarter" idx="11" hasCustomPrompt="1"/>
          </p:nvPr>
        </p:nvSpPr>
        <p:spPr>
          <a:xfrm>
            <a:off x="5839733" y="1819978"/>
            <a:ext cx="2605635" cy="2606842"/>
          </a:xfrm>
          <a:prstGeom prst="ellipse">
            <a:avLst/>
          </a:prstGeom>
          <a:solidFill>
            <a:srgbClr val="C2C2DE"/>
          </a:solidFill>
        </p:spPr>
        <p:txBody>
          <a:bodyPr anchor="ctr">
            <a:noAutofit/>
          </a:bodyPr>
          <a:lstStyle>
            <a:lvl1pPr marL="0" indent="0" algn="ctr">
              <a:buNone/>
              <a:defRPr sz="1800" b="0" i="0">
                <a:solidFill>
                  <a:srgbClr val="333F8E"/>
                </a:solidFill>
                <a:latin typeface="Proxima Nova Rg" panose="02000506030000020004" pitchFamily="2" charset="0"/>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sp>
        <p:nvSpPr>
          <p:cNvPr id="22" name="Text Placeholder 20"/>
          <p:cNvSpPr>
            <a:spLocks noGrp="1"/>
          </p:cNvSpPr>
          <p:nvPr>
            <p:ph type="body" sz="quarter" idx="12" hasCustomPrompt="1"/>
          </p:nvPr>
        </p:nvSpPr>
        <p:spPr>
          <a:xfrm>
            <a:off x="8508238" y="3349141"/>
            <a:ext cx="2832231" cy="2833543"/>
          </a:xfrm>
          <a:prstGeom prst="ellipse">
            <a:avLst/>
          </a:prstGeom>
          <a:solidFill>
            <a:srgbClr val="AB89AB">
              <a:alpha val="41000"/>
            </a:srgbClr>
          </a:solidFill>
        </p:spPr>
        <p:txBody>
          <a:bodyPr anchor="ctr">
            <a:noAutofit/>
          </a:bodyPr>
          <a:lstStyle>
            <a:lvl1pPr marL="0" indent="0" algn="ctr">
              <a:buNone/>
              <a:defRPr sz="1800" b="0" i="0">
                <a:solidFill>
                  <a:srgbClr val="333F8E"/>
                </a:solidFill>
                <a:latin typeface="Proxima Nova Rg" panose="02000506030000020004" pitchFamily="2" charset="0"/>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cxnSp>
        <p:nvCxnSpPr>
          <p:cNvPr id="24" name="Straight Connector 23"/>
          <p:cNvCxnSpPr/>
          <p:nvPr/>
        </p:nvCxnSpPr>
        <p:spPr>
          <a:xfrm>
            <a:off x="4799800" y="3019124"/>
            <a:ext cx="1039933"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832550"/>
      </p:ext>
    </p:extLst>
  </p:cSld>
  <p:clrMapOvr>
    <a:masterClrMapping/>
  </p:clrMapOvr>
  <p:extLst>
    <p:ext uri="{DCECCB84-F9BA-43D5-87BE-67443E8EF086}">
      <p15:sldGuideLst xmlns:p15="http://schemas.microsoft.com/office/powerpoint/2012/main">
        <p15:guide id="1" orient="horz" pos="3786">
          <p15:clr>
            <a:srgbClr val="FBAE40"/>
          </p15:clr>
        </p15:guide>
        <p15:guide id="2" pos="339">
          <p15:clr>
            <a:srgbClr val="FBAE40"/>
          </p15:clr>
        </p15:guide>
        <p15:guide id="3" orient="horz" pos="1042">
          <p15:clr>
            <a:srgbClr val="FBAE40"/>
          </p15:clr>
        </p15:guide>
        <p15:guide id="4" pos="3083">
          <p15:clr>
            <a:srgbClr val="FBAE40"/>
          </p15:clr>
        </p15:guide>
        <p15:guide id="5" pos="7159">
          <p15:clr>
            <a:srgbClr val="FBAE40"/>
          </p15:clr>
        </p15:guide>
        <p15:guide id="6" pos="7344">
          <p15:clr>
            <a:srgbClr val="FBAE40"/>
          </p15:clr>
        </p15:guide>
        <p15:guide id="7" pos="7039">
          <p15:clr>
            <a:srgbClr val="FBAE40"/>
          </p15:clr>
        </p15:guide>
        <p15:guide id="8" orient="horz" pos="4252">
          <p15:clr>
            <a:srgbClr val="FBAE40"/>
          </p15:clr>
        </p15:guide>
        <p15:guide id="9" orient="horz" pos="4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UAB Fact -1">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EFEBCC-0D5B-EB4B-83EF-3BC2B129F595}"/>
              </a:ext>
            </a:extLst>
          </p:cNvPr>
          <p:cNvSpPr/>
          <p:nvPr/>
        </p:nvSpPr>
        <p:spPr>
          <a:xfrm>
            <a:off x="801030" y="1373459"/>
            <a:ext cx="10589941" cy="4111083"/>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1276815" y="1788240"/>
            <a:ext cx="9638371" cy="3281521"/>
          </a:xfrm>
        </p:spPr>
        <p:txBody>
          <a:bodyPr anchor="ctr">
            <a:normAutofit/>
          </a:bodyPr>
          <a:lstStyle>
            <a:lvl1pPr marL="0" indent="0" algn="l">
              <a:buNone/>
              <a:defRPr sz="3600" b="1" i="0">
                <a:solidFill>
                  <a:srgbClr val="333F8E"/>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Fact - 1</a:t>
            </a:r>
          </a:p>
        </p:txBody>
      </p:sp>
    </p:spTree>
    <p:extLst>
      <p:ext uri="{BB962C8B-B14F-4D97-AF65-F5344CB8AC3E}">
        <p14:creationId xmlns:p14="http://schemas.microsoft.com/office/powerpoint/2010/main" val="3822775689"/>
      </p:ext>
    </p:extLst>
  </p:cSld>
  <p:clrMapOvr>
    <a:masterClrMapping/>
  </p:clrMapOvr>
  <p:extLst>
    <p:ext uri="{DCECCB84-F9BA-43D5-87BE-67443E8EF086}">
      <p15:sldGuideLst xmlns:p15="http://schemas.microsoft.com/office/powerpoint/2012/main">
        <p15:guide id="1" pos="483">
          <p15:clr>
            <a:srgbClr val="FBAE40"/>
          </p15:clr>
        </p15:guide>
        <p15:guide id="2" orient="horz" pos="3710">
          <p15:clr>
            <a:srgbClr val="FBAE40"/>
          </p15:clr>
        </p15:guide>
        <p15:guide id="3" pos="7141">
          <p15:clr>
            <a:srgbClr val="FBAE40"/>
          </p15:clr>
        </p15:guide>
        <p15:guide id="4" orient="horz" pos="584">
          <p15:clr>
            <a:srgbClr val="FBAE40"/>
          </p15:clr>
        </p15:guide>
        <p15:guide id="5" orient="horz" pos="99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UAB Fac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8B8404B-8E5D-A5FC-2ED7-14D6D30CF1C8}"/>
              </a:ext>
            </a:extLst>
          </p:cNvPr>
          <p:cNvSpPr/>
          <p:nvPr/>
        </p:nvSpPr>
        <p:spPr>
          <a:xfrm>
            <a:off x="801030" y="1373459"/>
            <a:ext cx="10589941" cy="4111083"/>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5" name="Subtitle 2">
            <a:extLst>
              <a:ext uri="{FF2B5EF4-FFF2-40B4-BE49-F238E27FC236}">
                <a16:creationId xmlns:a16="http://schemas.microsoft.com/office/drawing/2014/main" id="{6C31046B-2438-ECE7-EB97-23D03F8CB4FF}"/>
              </a:ext>
            </a:extLst>
          </p:cNvPr>
          <p:cNvSpPr>
            <a:spLocks noGrp="1"/>
          </p:cNvSpPr>
          <p:nvPr>
            <p:ph type="subTitle" idx="1" hasCustomPrompt="1"/>
          </p:nvPr>
        </p:nvSpPr>
        <p:spPr>
          <a:xfrm>
            <a:off x="1276815" y="1788240"/>
            <a:ext cx="9638371" cy="3281521"/>
          </a:xfrm>
        </p:spPr>
        <p:txBody>
          <a:bodyPr anchor="ctr">
            <a:normAutofit/>
          </a:bodyPr>
          <a:lstStyle>
            <a:lvl1pPr marL="0" indent="0" algn="l">
              <a:buNone/>
              <a:defRPr sz="3600" b="1" i="0">
                <a:solidFill>
                  <a:srgbClr val="333F8E"/>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Fact - 1</a:t>
            </a:r>
          </a:p>
        </p:txBody>
      </p:sp>
    </p:spTree>
    <p:extLst>
      <p:ext uri="{BB962C8B-B14F-4D97-AF65-F5344CB8AC3E}">
        <p14:creationId xmlns:p14="http://schemas.microsoft.com/office/powerpoint/2010/main" val="3196385759"/>
      </p:ext>
    </p:extLst>
  </p:cSld>
  <p:clrMapOvr>
    <a:masterClrMapping/>
  </p:clrMapOvr>
  <p:extLst>
    <p:ext uri="{DCECCB84-F9BA-43D5-87BE-67443E8EF086}">
      <p15:sldGuideLst xmlns:p15="http://schemas.microsoft.com/office/powerpoint/2012/main">
        <p15:guide id="1" pos="483">
          <p15:clr>
            <a:srgbClr val="FBAE40"/>
          </p15:clr>
        </p15:guide>
        <p15:guide id="2" orient="horz" pos="1423">
          <p15:clr>
            <a:srgbClr val="FBAE40"/>
          </p15:clr>
        </p15:guide>
        <p15:guide id="3" pos="7192">
          <p15:clr>
            <a:srgbClr val="FBAE40"/>
          </p15:clr>
        </p15:guide>
        <p15:guide id="4" orient="horz" pos="36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 Option 1">
    <p:bg>
      <p:bgPr>
        <a:solidFill>
          <a:srgbClr val="333F8E"/>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FF0000"/>
                </a:solidFill>
                <a:latin typeface="Proxima Nova Rg" panose="02000506030000020004" pitchFamily="2" charset="0"/>
              </a:rPr>
              <a:t>”</a:t>
            </a:r>
          </a:p>
        </p:txBody>
      </p:sp>
      <p:sp>
        <p:nvSpPr>
          <p:cNvPr id="10"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a:solidFill>
            <a:srgbClr val="333F8E"/>
          </a:solidFill>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FF0000"/>
                </a:solidFill>
                <a:latin typeface="Proxima Nova Rg" panose="02000506030000020004" pitchFamily="2" charset="0"/>
              </a:rPr>
              <a:t>“</a:t>
            </a:r>
          </a:p>
        </p:txBody>
      </p:sp>
      <p:sp>
        <p:nvSpPr>
          <p:cNvPr id="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0" i="0">
                <a:solidFill>
                  <a:srgbClr val="C2C2DE"/>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EA7D64EC-DA4C-BA4D-87B3-681A69F4563D}"/>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1</a:t>
            </a:r>
          </a:p>
        </p:txBody>
      </p:sp>
    </p:spTree>
    <p:extLst>
      <p:ext uri="{BB962C8B-B14F-4D97-AF65-F5344CB8AC3E}">
        <p14:creationId xmlns:p14="http://schemas.microsoft.com/office/powerpoint/2010/main" val="2822526675"/>
      </p:ext>
    </p:extLst>
  </p:cSld>
  <p:clrMapOvr>
    <a:masterClrMapping/>
  </p:clrMapOvr>
  <p:extLst>
    <p:ext uri="{DCECCB84-F9BA-43D5-87BE-67443E8EF086}">
      <p15:sldGuideLst xmlns:p15="http://schemas.microsoft.com/office/powerpoint/2012/main">
        <p15:guide id="1" pos="3840">
          <p15:clr>
            <a:srgbClr val="FBAE40"/>
          </p15:clr>
        </p15:guide>
        <p15:guide id="2" orient="horz" pos="1482">
          <p15:clr>
            <a:srgbClr val="FBAE40"/>
          </p15:clr>
        </p15:guide>
        <p15:guide id="3" orient="horz" pos="2651">
          <p15:clr>
            <a:srgbClr val="FBAE40"/>
          </p15:clr>
        </p15:guide>
        <p15:guide id="4" pos="957">
          <p15:clr>
            <a:srgbClr val="FBAE40"/>
          </p15:clr>
        </p15:guide>
        <p15:guide id="5" pos="6717">
          <p15:clr>
            <a:srgbClr val="FBAE40"/>
          </p15:clr>
        </p15:guide>
        <p15:guide id="6" orient="horz" pos="304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ro Slide -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DF7E55-8B87-B44B-840B-893B5558C820}"/>
              </a:ext>
            </a:extLst>
          </p:cNvPr>
          <p:cNvSpPr/>
          <p:nvPr/>
        </p:nvSpPr>
        <p:spPr>
          <a:xfrm>
            <a:off x="0" y="0"/>
            <a:ext cx="12192000" cy="6858000"/>
          </a:xfrm>
          <a:prstGeom prst="rect">
            <a:avLst/>
          </a:prstGeom>
          <a:gradFill flip="none" rotWithShape="1">
            <a:gsLst>
              <a:gs pos="99000">
                <a:srgbClr val="C2C2DE"/>
              </a:gs>
              <a:gs pos="29000">
                <a:srgbClr val="333F8E"/>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Gradient</a:t>
            </a:r>
          </a:p>
        </p:txBody>
      </p:sp>
      <p:sp>
        <p:nvSpPr>
          <p:cNvPr id="8"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3" name="Picture 2" descr="A logo with a map and a red circle&#10;&#10;Description automatically generated">
            <a:extLst>
              <a:ext uri="{FF2B5EF4-FFF2-40B4-BE49-F238E27FC236}">
                <a16:creationId xmlns:a16="http://schemas.microsoft.com/office/drawing/2014/main" id="{08786F93-AA48-6188-6CBB-320B6541205F}"/>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3979313583"/>
      </p:ext>
    </p:extLst>
  </p:cSld>
  <p:clrMapOvr>
    <a:masterClrMapping/>
  </p:clrMapOvr>
  <p:extLst>
    <p:ext uri="{DCECCB84-F9BA-43D5-87BE-67443E8EF086}">
      <p15:sldGuideLst xmlns:p15="http://schemas.microsoft.com/office/powerpoint/2012/main">
        <p15:guide id="1" pos="483">
          <p15:clr>
            <a:srgbClr val="FBAE40"/>
          </p15:clr>
        </p15:guide>
        <p15:guide id="2" orient="horz" pos="2160">
          <p15:clr>
            <a:srgbClr val="FBAE40"/>
          </p15:clr>
        </p15:guide>
        <p15:guide id="3" orient="horz" pos="584">
          <p15:clr>
            <a:srgbClr val="FBAE40"/>
          </p15:clr>
        </p15:guide>
        <p15:guide id="4" orient="horz" pos="991">
          <p15:clr>
            <a:srgbClr val="FBAE40"/>
          </p15:clr>
        </p15:guide>
        <p15:guide id="5" orient="horz" pos="2550">
          <p15:clr>
            <a:srgbClr val="FBAE40"/>
          </p15:clr>
        </p15:guide>
        <p15:guide id="6" orient="horz" pos="2744">
          <p15:clr>
            <a:srgbClr val="FBAE40"/>
          </p15:clr>
        </p15:guide>
        <p15:guide id="7" pos="62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 Option 1 - Mono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D31145"/>
                </a:solidFill>
                <a:latin typeface="Proxima Nova Rg" panose="02000506030000020004" pitchFamily="2" charset="0"/>
              </a:rPr>
              <a:t>”</a:t>
            </a:r>
          </a:p>
        </p:txBody>
      </p:sp>
      <p:sp>
        <p:nvSpPr>
          <p:cNvPr id="15"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D31145"/>
                </a:solidFill>
                <a:latin typeface="Proxima Nova Rg" panose="02000506030000020004" pitchFamily="2" charset="0"/>
              </a:rPr>
              <a:t>“</a:t>
            </a:r>
          </a:p>
        </p:txBody>
      </p:sp>
      <p:sp>
        <p:nvSpPr>
          <p:cNvPr id="16"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1" i="0">
                <a:solidFill>
                  <a:schemeClr val="bg1"/>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10CFEA6F-993C-48F5-BABF-D2AE4C3AD388}"/>
              </a:ext>
            </a:extLst>
          </p:cNvPr>
          <p:cNvSpPr>
            <a:spLocks noGrp="1"/>
          </p:cNvSpPr>
          <p:nvPr>
            <p:ph type="ctrTitle" hasCustomPrompt="1"/>
          </p:nvPr>
        </p:nvSpPr>
        <p:spPr>
          <a:xfrm>
            <a:off x="1519239" y="2355273"/>
            <a:ext cx="9144000" cy="1854262"/>
          </a:xfrm>
          <a:prstGeom prst="roundRect">
            <a:avLst/>
          </a:prstGeom>
          <a:solidFill>
            <a:schemeClr val="bg1">
              <a:alpha val="50000"/>
            </a:schemeClr>
          </a:solidFill>
        </p:spPr>
        <p:txBody>
          <a:bodyPr anchor="ctr"/>
          <a:lstStyle>
            <a:lvl1pPr algn="ctr">
              <a:defRPr sz="6000" b="1" i="0">
                <a:solidFill>
                  <a:schemeClr val="bg1"/>
                </a:solidFill>
                <a:latin typeface="Proxima Nova Rg" panose="02000506030000020004" pitchFamily="2" charset="0"/>
              </a:defRPr>
            </a:lvl1pPr>
          </a:lstStyle>
          <a:p>
            <a:r>
              <a:rPr lang="en-US" dirty="0"/>
              <a:t>Quote – Option 1 Monogram</a:t>
            </a:r>
          </a:p>
        </p:txBody>
      </p:sp>
    </p:spTree>
    <p:extLst>
      <p:ext uri="{BB962C8B-B14F-4D97-AF65-F5344CB8AC3E}">
        <p14:creationId xmlns:p14="http://schemas.microsoft.com/office/powerpoint/2010/main" val="212122093"/>
      </p:ext>
    </p:extLst>
  </p:cSld>
  <p:clrMapOvr>
    <a:masterClrMapping/>
  </p:clrMapOvr>
  <p:extLst>
    <p:ext uri="{DCECCB84-F9BA-43D5-87BE-67443E8EF086}">
      <p15:sldGuideLst xmlns:p15="http://schemas.microsoft.com/office/powerpoint/2012/main">
        <p15:guide id="1" orient="horz" pos="1474">
          <p15:clr>
            <a:srgbClr val="FBAE40"/>
          </p15:clr>
        </p15:guide>
        <p15:guide id="2" pos="957">
          <p15:clr>
            <a:srgbClr val="FBAE40"/>
          </p15:clr>
        </p15:guide>
        <p15:guide id="3" pos="6727">
          <p15:clr>
            <a:srgbClr val="FBAE40"/>
          </p15:clr>
        </p15:guide>
        <p15:guide id="4" pos="3840">
          <p15:clr>
            <a:srgbClr val="FBAE40"/>
          </p15:clr>
        </p15:guide>
        <p15:guide id="5" orient="horz" pos="2651">
          <p15:clr>
            <a:srgbClr val="FBAE40"/>
          </p15:clr>
        </p15:guide>
        <p15:guide id="6" orient="horz" pos="304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 Option 1 - Picture Background">
    <p:bg>
      <p:bgPr>
        <a:solidFill>
          <a:srgbClr val="C2C2DE">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9FE4E7-27F4-8BBB-41D6-FFF0AEFA341C}"/>
              </a:ext>
            </a:extLst>
          </p:cNvPr>
          <p:cNvSpPr/>
          <p:nvPr/>
        </p:nvSpPr>
        <p:spPr>
          <a:xfrm>
            <a:off x="0" y="0"/>
            <a:ext cx="12192000" cy="6858000"/>
          </a:xfrm>
          <a:prstGeom prst="rect">
            <a:avLst/>
          </a:prstGeom>
          <a:gradFill>
            <a:gsLst>
              <a:gs pos="70000">
                <a:srgbClr val="6262A8">
                  <a:alpha val="50000"/>
                </a:srgbClr>
              </a:gs>
              <a:gs pos="100000">
                <a:srgbClr val="C2C2DE">
                  <a:alpha val="25000"/>
                </a:srgbClr>
              </a:gs>
              <a:gs pos="36000">
                <a:srgbClr val="333F8E">
                  <a:alpha val="75000"/>
                </a:srgbClr>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36FC2C5F-A5E4-3C43-ABB2-297B20BE2613}"/>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5"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D31145"/>
                </a:solidFill>
                <a:latin typeface="Proxima Nova Rg" panose="02000506030000020004" pitchFamily="2" charset="0"/>
              </a:rPr>
              <a:t>”</a:t>
            </a:r>
          </a:p>
        </p:txBody>
      </p:sp>
      <p:sp>
        <p:nvSpPr>
          <p:cNvPr id="16"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D31145"/>
                </a:solidFill>
                <a:latin typeface="Proxima Nova Rg" panose="02000506030000020004" pitchFamily="2" charset="0"/>
              </a:rPr>
              <a:t>“</a:t>
            </a:r>
          </a:p>
        </p:txBody>
      </p:sp>
      <p:sp>
        <p:nvSpPr>
          <p:cNvPr id="17"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0" i="0">
                <a:solidFill>
                  <a:schemeClr val="bg1"/>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C92F1E1E-9164-4ECD-A2F5-BF1183861FD4}"/>
              </a:ext>
            </a:extLst>
          </p:cNvPr>
          <p:cNvSpPr>
            <a:spLocks noGrp="1"/>
          </p:cNvSpPr>
          <p:nvPr>
            <p:ph type="ctrTitle" hasCustomPrompt="1"/>
          </p:nvPr>
        </p:nvSpPr>
        <p:spPr>
          <a:xfrm>
            <a:off x="1519239" y="2355273"/>
            <a:ext cx="9144000" cy="1854262"/>
          </a:xfrm>
          <a:prstGeom prst="roundRect">
            <a:avLst/>
          </a:prstGeom>
          <a:solidFill>
            <a:srgbClr val="333F8E">
              <a:alpha val="50000"/>
            </a:srgbClr>
          </a:solidFill>
        </p:spPr>
        <p:txBody>
          <a:bodyPr anchor="ctr"/>
          <a:lstStyle>
            <a:lvl1pPr algn="ctr">
              <a:defRPr sz="6000" b="1" i="0">
                <a:solidFill>
                  <a:schemeClr val="bg1"/>
                </a:solidFill>
                <a:latin typeface="Proxima Nova Rg" panose="02000506030000020004" pitchFamily="2" charset="0"/>
              </a:defRPr>
            </a:lvl1pPr>
          </a:lstStyle>
          <a:p>
            <a:r>
              <a:rPr lang="en-US" dirty="0"/>
              <a:t>Quote – Option 1 </a:t>
            </a:r>
            <a:br>
              <a:rPr lang="en-US" dirty="0"/>
            </a:br>
            <a:r>
              <a:rPr lang="en-US" dirty="0"/>
              <a:t>Picture Background</a:t>
            </a:r>
          </a:p>
        </p:txBody>
      </p:sp>
    </p:spTree>
    <p:extLst>
      <p:ext uri="{BB962C8B-B14F-4D97-AF65-F5344CB8AC3E}">
        <p14:creationId xmlns:p14="http://schemas.microsoft.com/office/powerpoint/2010/main" val="247138811"/>
      </p:ext>
    </p:extLst>
  </p:cSld>
  <p:clrMapOvr>
    <a:masterClrMapping/>
  </p:clrMapOvr>
  <p:extLst>
    <p:ext uri="{DCECCB84-F9BA-43D5-87BE-67443E8EF086}">
      <p15:sldGuideLst xmlns:p15="http://schemas.microsoft.com/office/powerpoint/2012/main">
        <p15:guide id="1" pos="6727">
          <p15:clr>
            <a:srgbClr val="FBAE40"/>
          </p15:clr>
        </p15:guide>
        <p15:guide id="2" orient="horz" pos="2651">
          <p15:clr>
            <a:srgbClr val="FBAE40"/>
          </p15:clr>
        </p15:guide>
        <p15:guide id="3" orient="horz" pos="3049">
          <p15:clr>
            <a:srgbClr val="FBAE40"/>
          </p15:clr>
        </p15:guide>
        <p15:guide id="4" orient="horz" pos="1474">
          <p15:clr>
            <a:srgbClr val="FBAE40"/>
          </p15:clr>
        </p15:guide>
        <p15:guide id="5" pos="949">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 Option 2">
    <p:bg>
      <p:bgPr>
        <a:solidFill>
          <a:srgbClr val="6262A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6CD70-23A6-B649-E2A2-0E3FAFB2073C}"/>
              </a:ext>
            </a:extLst>
          </p:cNvPr>
          <p:cNvSpPr/>
          <p:nvPr/>
        </p:nvSpPr>
        <p:spPr>
          <a:xfrm>
            <a:off x="0" y="0"/>
            <a:ext cx="12192000" cy="6858000"/>
          </a:xfrm>
          <a:prstGeom prst="rect">
            <a:avLst/>
          </a:prstGeom>
          <a:solidFill>
            <a:srgbClr val="333F8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333F8E"/>
                </a:solidFill>
                <a:latin typeface="Proxima Nova Rg" panose="02000506030000020004" pitchFamily="2" charset="0"/>
              </a:rPr>
              <a:t>”</a:t>
            </a:r>
          </a:p>
        </p:txBody>
      </p:sp>
      <p:sp>
        <p:nvSpPr>
          <p:cNvPr id="11"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333F8E"/>
                </a:solidFill>
                <a:latin typeface="Proxima Nova Rg" panose="02000506030000020004" pitchFamily="2" charset="0"/>
              </a:rPr>
              <a:t>“</a:t>
            </a:r>
          </a:p>
        </p:txBody>
      </p:sp>
      <p:sp>
        <p:nvSpPr>
          <p:cNvPr id="12"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rgbClr val="333F8E"/>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1903D931-FCAA-4277-9747-EAD0E46B91A8}"/>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2</a:t>
            </a:r>
          </a:p>
        </p:txBody>
      </p:sp>
    </p:spTree>
    <p:extLst>
      <p:ext uri="{BB962C8B-B14F-4D97-AF65-F5344CB8AC3E}">
        <p14:creationId xmlns:p14="http://schemas.microsoft.com/office/powerpoint/2010/main" val="4211767520"/>
      </p:ext>
    </p:extLst>
  </p:cSld>
  <p:clrMapOvr>
    <a:masterClrMapping/>
  </p:clrMapOvr>
  <p:extLst>
    <p:ext uri="{DCECCB84-F9BA-43D5-87BE-67443E8EF086}">
      <p15:sldGuideLst xmlns:p15="http://schemas.microsoft.com/office/powerpoint/2012/main">
        <p15:guide id="1" pos="6717">
          <p15:clr>
            <a:srgbClr val="FBAE40"/>
          </p15:clr>
        </p15:guide>
        <p15:guide id="2" orient="horz" pos="3041">
          <p15:clr>
            <a:srgbClr val="FBAE40"/>
          </p15:clr>
        </p15:guide>
        <p15:guide id="3" pos="957">
          <p15:clr>
            <a:srgbClr val="FBAE40"/>
          </p15:clr>
        </p15:guide>
        <p15:guide id="4" orient="horz" pos="2651">
          <p15:clr>
            <a:srgbClr val="FBAE40"/>
          </p15:clr>
        </p15:guide>
        <p15:guide id="5" orient="horz" pos="148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 Option 2 - Mono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chemeClr val="bg1"/>
                </a:solidFill>
                <a:latin typeface="Proxima Nova Rg" panose="02000506030000020004" pitchFamily="2" charset="0"/>
              </a:rPr>
              <a:t>”</a:t>
            </a:r>
          </a:p>
        </p:txBody>
      </p:sp>
      <p:sp>
        <p:nvSpPr>
          <p:cNvPr id="12"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chemeClr val="bg1"/>
                </a:solidFill>
                <a:latin typeface="Proxima Nova Rg" panose="02000506030000020004" pitchFamily="2" charset="0"/>
              </a:rPr>
              <a:t>“</a:t>
            </a:r>
          </a:p>
        </p:txBody>
      </p:sp>
      <p:sp>
        <p:nvSpPr>
          <p:cNvPr id="13"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chemeClr val="accent2"/>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30154A64-3E18-4B3A-9175-6FA1501DBECA}"/>
              </a:ext>
            </a:extLst>
          </p:cNvPr>
          <p:cNvSpPr>
            <a:spLocks noGrp="1"/>
          </p:cNvSpPr>
          <p:nvPr>
            <p:ph type="ctrTitle" hasCustomPrompt="1"/>
          </p:nvPr>
        </p:nvSpPr>
        <p:spPr>
          <a:xfrm>
            <a:off x="1519239" y="2355273"/>
            <a:ext cx="9144000" cy="1854262"/>
          </a:xfrm>
          <a:prstGeom prst="roundRect">
            <a:avLst/>
          </a:prstGeom>
          <a:solidFill>
            <a:srgbClr val="333F8E">
              <a:alpha val="50000"/>
            </a:srgbClr>
          </a:solidFill>
        </p:spPr>
        <p:txBody>
          <a:bodyPr anchor="ctr"/>
          <a:lstStyle>
            <a:lvl1pPr algn="ctr">
              <a:defRPr sz="6000" b="1" i="0">
                <a:solidFill>
                  <a:schemeClr val="bg1"/>
                </a:solidFill>
                <a:latin typeface="Proxima Nova Rg" panose="02000506030000020004" pitchFamily="2" charset="0"/>
              </a:defRPr>
            </a:lvl1pPr>
          </a:lstStyle>
          <a:p>
            <a:r>
              <a:rPr lang="en-US" dirty="0"/>
              <a:t>Quote – Option 2 Monogram</a:t>
            </a:r>
          </a:p>
        </p:txBody>
      </p:sp>
    </p:spTree>
    <p:extLst>
      <p:ext uri="{BB962C8B-B14F-4D97-AF65-F5344CB8AC3E}">
        <p14:creationId xmlns:p14="http://schemas.microsoft.com/office/powerpoint/2010/main" val="1304573296"/>
      </p:ext>
    </p:extLst>
  </p:cSld>
  <p:clrMapOvr>
    <a:masterClrMapping/>
  </p:clrMapOvr>
  <p:extLst>
    <p:ext uri="{DCECCB84-F9BA-43D5-87BE-67443E8EF086}">
      <p15:sldGuideLst xmlns:p15="http://schemas.microsoft.com/office/powerpoint/2012/main">
        <p15:guide id="1" pos="6717">
          <p15:clr>
            <a:srgbClr val="FBAE40"/>
          </p15:clr>
        </p15:guide>
        <p15:guide id="2" orient="horz" pos="1474">
          <p15:clr>
            <a:srgbClr val="FBAE40"/>
          </p15:clr>
        </p15:guide>
        <p15:guide id="3" orient="horz" pos="2651">
          <p15:clr>
            <a:srgbClr val="FBAE40"/>
          </p15:clr>
        </p15:guide>
        <p15:guide id="4" pos="949">
          <p15:clr>
            <a:srgbClr val="FBAE40"/>
          </p15:clr>
        </p15:guide>
        <p15:guide id="5" orient="horz" pos="304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 Option 2 - Picture Background">
    <p:bg>
      <p:bgPr>
        <a:solidFill>
          <a:srgbClr val="6262A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6F155-D37D-4134-4C9B-048954281E51}"/>
              </a:ext>
            </a:extLst>
          </p:cNvPr>
          <p:cNvSpPr/>
          <p:nvPr/>
        </p:nvSpPr>
        <p:spPr>
          <a:xfrm>
            <a:off x="0" y="0"/>
            <a:ext cx="12192000" cy="6858000"/>
          </a:xfrm>
          <a:prstGeom prst="rect">
            <a:avLst/>
          </a:prstGeom>
          <a:solidFill>
            <a:srgbClr val="333F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E5C3496-6102-5741-9EDB-99E97DA03433}"/>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3"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C00000"/>
                </a:solidFill>
                <a:latin typeface="Proxima Nova Rg" panose="02000506030000020004" pitchFamily="2" charset="0"/>
              </a:rPr>
              <a:t>”</a:t>
            </a:r>
          </a:p>
        </p:txBody>
      </p:sp>
      <p:sp>
        <p:nvSpPr>
          <p:cNvPr id="14"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C00000"/>
                </a:solidFill>
                <a:latin typeface="Proxima Nova Rg" panose="02000506030000020004" pitchFamily="2" charset="0"/>
              </a:rPr>
              <a:t>“</a:t>
            </a:r>
          </a:p>
        </p:txBody>
      </p:sp>
      <p:sp>
        <p:nvSpPr>
          <p:cNvPr id="1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chemeClr val="bg1"/>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93C43EA4-87C9-4342-86BE-4322339295CF}"/>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2 </a:t>
            </a:r>
            <a:br>
              <a:rPr lang="en-US" dirty="0"/>
            </a:br>
            <a:r>
              <a:rPr lang="en-US" dirty="0"/>
              <a:t>Picture Background</a:t>
            </a:r>
          </a:p>
        </p:txBody>
      </p:sp>
    </p:spTree>
    <p:extLst>
      <p:ext uri="{BB962C8B-B14F-4D97-AF65-F5344CB8AC3E}">
        <p14:creationId xmlns:p14="http://schemas.microsoft.com/office/powerpoint/2010/main" val="3956192226"/>
      </p:ext>
    </p:extLst>
  </p:cSld>
  <p:clrMapOvr>
    <a:masterClrMapping/>
  </p:clrMapOvr>
  <p:extLst>
    <p:ext uri="{DCECCB84-F9BA-43D5-87BE-67443E8EF086}">
      <p15:sldGuideLst xmlns:p15="http://schemas.microsoft.com/office/powerpoint/2012/main">
        <p15:guide id="1" pos="957">
          <p15:clr>
            <a:srgbClr val="FBAE40"/>
          </p15:clr>
        </p15:guide>
        <p15:guide id="2" orient="horz" pos="2651">
          <p15:clr>
            <a:srgbClr val="FBAE40"/>
          </p15:clr>
        </p15:guide>
        <p15:guide id="3" pos="6717">
          <p15:clr>
            <a:srgbClr val="FBAE40"/>
          </p15:clr>
        </p15:guide>
        <p15:guide id="4" orient="horz" pos="1474">
          <p15:clr>
            <a:srgbClr val="FBAE40"/>
          </p15:clr>
        </p15:guide>
        <p15:guide id="5" orient="horz" pos="304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oryboard – 4 Pictures">
    <p:bg>
      <p:bgPr>
        <a:solidFill>
          <a:srgbClr val="C2C2DE">
            <a:alpha val="25000"/>
          </a:srgbClr>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9"/>
            <a:ext cx="4359731" cy="4618538"/>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4 Pictures</a:t>
            </a:r>
          </a:p>
        </p:txBody>
      </p:sp>
      <p:sp>
        <p:nvSpPr>
          <p:cNvPr id="15" name="Picture Placeholder 3">
            <a:extLst>
              <a:ext uri="{FF2B5EF4-FFF2-40B4-BE49-F238E27FC236}">
                <a16:creationId xmlns:a16="http://schemas.microsoft.com/office/drawing/2014/main" id="{CC77B04A-66B3-FE4F-8CF2-1B1B16B9343D}"/>
              </a:ext>
            </a:extLst>
          </p:cNvPr>
          <p:cNvSpPr>
            <a:spLocks noGrp="1"/>
          </p:cNvSpPr>
          <p:nvPr>
            <p:ph type="pic" sz="quarter" idx="15"/>
          </p:nvPr>
        </p:nvSpPr>
        <p:spPr>
          <a:xfrm>
            <a:off x="8611569" y="1762738"/>
            <a:ext cx="3044075" cy="4618539"/>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5231793" y="1762745"/>
            <a:ext cx="3044075" cy="22076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5231792" y="4173641"/>
            <a:ext cx="3044075" cy="22076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Tree>
    <p:extLst>
      <p:ext uri="{BB962C8B-B14F-4D97-AF65-F5344CB8AC3E}">
        <p14:creationId xmlns:p14="http://schemas.microsoft.com/office/powerpoint/2010/main" val="1745494313"/>
      </p:ext>
    </p:extLst>
  </p:cSld>
  <p:clrMapOvr>
    <a:masterClrMapping/>
  </p:clrMapOvr>
  <p:extLst>
    <p:ext uri="{DCECCB84-F9BA-43D5-87BE-67443E8EF086}">
      <p15:sldGuideLst xmlns:p15="http://schemas.microsoft.com/office/powerpoint/2012/main">
        <p15:guide id="1" pos="339">
          <p15:clr>
            <a:srgbClr val="FBAE40"/>
          </p15:clr>
        </p15:guide>
        <p15:guide id="2" orient="horz" pos="3820">
          <p15:clr>
            <a:srgbClr val="FBAE40"/>
          </p15:clr>
        </p15:guide>
        <p15:guide id="3" pos="7039">
          <p15:clr>
            <a:srgbClr val="FBAE40"/>
          </p15:clr>
        </p15:guide>
        <p15:guide id="4" pos="7159">
          <p15:clr>
            <a:srgbClr val="FBAE40"/>
          </p15:clr>
        </p15:guide>
        <p15:guide id="5" pos="7344">
          <p15:clr>
            <a:srgbClr val="FBAE40"/>
          </p15:clr>
        </p15:guide>
        <p15:guide id="6" orient="horz" pos="1110">
          <p15:clr>
            <a:srgbClr val="FBAE40"/>
          </p15:clr>
        </p15:guide>
        <p15:guide id="7" orient="horz" pos="4252">
          <p15:clr>
            <a:srgbClr val="FBAE40"/>
          </p15:clr>
        </p15:guide>
        <p15:guide id="8" pos="3083">
          <p15:clr>
            <a:srgbClr val="FBAE40"/>
          </p15:clr>
        </p15:guide>
        <p15:guide id="9" pos="3295">
          <p15:clr>
            <a:srgbClr val="FBAE40"/>
          </p15:clr>
        </p15:guide>
        <p15:guide id="10" pos="5209">
          <p15:clr>
            <a:srgbClr val="FBAE40"/>
          </p15:clr>
        </p15:guide>
        <p15:guide id="11" pos="5421">
          <p15:clr>
            <a:srgbClr val="FBAE40"/>
          </p15:clr>
        </p15:guide>
        <p15:guide id="12" orient="horz" pos="2558">
          <p15:clr>
            <a:srgbClr val="FBAE40"/>
          </p15:clr>
        </p15:guide>
        <p15:guide id="13" orient="horz" pos="2380">
          <p15:clr>
            <a:srgbClr val="FBAE40"/>
          </p15:clr>
        </p15:guide>
        <p15:guide id="14" orient="horz" pos="4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oryboard – 6 Pictur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8"/>
            <a:ext cx="2415184" cy="4618539"/>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6 Pictures</a:t>
            </a:r>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3296889" y="1762745"/>
            <a:ext cx="2627419" cy="219239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3296889" y="4188881"/>
            <a:ext cx="2627419" cy="219239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267693" y="1762745"/>
            <a:ext cx="2627419" cy="219239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861B7A5A-FF1D-0348-9380-8CE01CFD5651}"/>
              </a:ext>
            </a:extLst>
          </p:cNvPr>
          <p:cNvSpPr>
            <a:spLocks noGrp="1"/>
          </p:cNvSpPr>
          <p:nvPr>
            <p:ph type="pic" sz="quarter" idx="19"/>
          </p:nvPr>
        </p:nvSpPr>
        <p:spPr>
          <a:xfrm>
            <a:off x="6267693" y="4188881"/>
            <a:ext cx="2627419" cy="219239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2" name="Picture Placeholder 3">
            <a:extLst>
              <a:ext uri="{FF2B5EF4-FFF2-40B4-BE49-F238E27FC236}">
                <a16:creationId xmlns:a16="http://schemas.microsoft.com/office/drawing/2014/main" id="{522D17D8-E5FE-8342-ACA9-789AE4B3C597}"/>
              </a:ext>
            </a:extLst>
          </p:cNvPr>
          <p:cNvSpPr>
            <a:spLocks noGrp="1"/>
          </p:cNvSpPr>
          <p:nvPr>
            <p:ph type="pic" sz="quarter" idx="20"/>
          </p:nvPr>
        </p:nvSpPr>
        <p:spPr>
          <a:xfrm>
            <a:off x="9240455" y="1762739"/>
            <a:ext cx="2415184" cy="4618538"/>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Tree>
    <p:extLst>
      <p:ext uri="{BB962C8B-B14F-4D97-AF65-F5344CB8AC3E}">
        <p14:creationId xmlns:p14="http://schemas.microsoft.com/office/powerpoint/2010/main" val="68129119"/>
      </p:ext>
    </p:extLst>
  </p:cSld>
  <p:clrMapOvr>
    <a:masterClrMapping/>
  </p:clrMapOvr>
  <p:extLst>
    <p:ext uri="{DCECCB84-F9BA-43D5-87BE-67443E8EF086}">
      <p15:sldGuideLst xmlns:p15="http://schemas.microsoft.com/office/powerpoint/2012/main">
        <p15:guide id="1" orient="horz" pos="2380">
          <p15:clr>
            <a:srgbClr val="FBAE40"/>
          </p15:clr>
        </p15:guide>
        <p15:guide id="2" pos="339">
          <p15:clr>
            <a:srgbClr val="FBAE40"/>
          </p15:clr>
        </p15:guide>
        <p15:guide id="3" orient="horz" pos="2558">
          <p15:clr>
            <a:srgbClr val="FBAE40"/>
          </p15:clr>
        </p15:guide>
        <p15:guide id="4" pos="1855">
          <p15:clr>
            <a:srgbClr val="FBAE40"/>
          </p15:clr>
        </p15:guide>
        <p15:guide id="5" pos="2075">
          <p15:clr>
            <a:srgbClr val="FBAE40"/>
          </p15:clr>
        </p15:guide>
        <p15:guide id="6" pos="3736">
          <p15:clr>
            <a:srgbClr val="FBAE40"/>
          </p15:clr>
        </p15:guide>
        <p15:guide id="7" pos="3947">
          <p15:clr>
            <a:srgbClr val="FBAE40"/>
          </p15:clr>
        </p15:guide>
        <p15:guide id="8" pos="5599">
          <p15:clr>
            <a:srgbClr val="FBAE40"/>
          </p15:clr>
        </p15:guide>
        <p15:guide id="9" pos="5819">
          <p15:clr>
            <a:srgbClr val="FBAE40"/>
          </p15:clr>
        </p15:guide>
        <p15:guide id="10" pos="7344">
          <p15:clr>
            <a:srgbClr val="FBAE40"/>
          </p15:clr>
        </p15:guide>
        <p15:guide id="11" pos="7159">
          <p15:clr>
            <a:srgbClr val="FBAE40"/>
          </p15:clr>
        </p15:guide>
        <p15:guide id="12" pos="7039">
          <p15:clr>
            <a:srgbClr val="FBAE40"/>
          </p15:clr>
        </p15:guide>
        <p15:guide id="13" orient="horz" pos="3820">
          <p15:clr>
            <a:srgbClr val="FBAE40"/>
          </p15:clr>
        </p15:guide>
        <p15:guide id="14" orient="horz" pos="4252">
          <p15:clr>
            <a:srgbClr val="FBAE40"/>
          </p15:clr>
        </p15:guide>
        <p15:guide id="15" orient="horz" pos="1110">
          <p15:clr>
            <a:srgbClr val="FBAE40"/>
          </p15:clr>
        </p15:guide>
        <p15:guide id="16" orient="horz" pos="4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oryboard – 8 Pictures">
    <p:bg>
      <p:bgPr>
        <a:solidFill>
          <a:srgbClr val="C2C2DE">
            <a:alpha val="25000"/>
          </a:srgbClr>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3" y="476722"/>
            <a:ext cx="10638052"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8 Pictures</a:t>
            </a:r>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197601" y="1494477"/>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3" name="Picture Placeholder 3">
            <a:extLst>
              <a:ext uri="{FF2B5EF4-FFF2-40B4-BE49-F238E27FC236}">
                <a16:creationId xmlns:a16="http://schemas.microsoft.com/office/drawing/2014/main" id="{01563D09-47DF-B74D-8437-7B3126127A38}"/>
              </a:ext>
            </a:extLst>
          </p:cNvPr>
          <p:cNvSpPr>
            <a:spLocks noGrp="1"/>
          </p:cNvSpPr>
          <p:nvPr>
            <p:ph type="pic" sz="quarter" idx="21"/>
          </p:nvPr>
        </p:nvSpPr>
        <p:spPr>
          <a:xfrm>
            <a:off x="9028221" y="1494477"/>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5" name="Picture Placeholder 3">
            <a:extLst>
              <a:ext uri="{FF2B5EF4-FFF2-40B4-BE49-F238E27FC236}">
                <a16:creationId xmlns:a16="http://schemas.microsoft.com/office/drawing/2014/main" id="{D5C94E7E-765E-4E48-9104-69D3DA709408}"/>
              </a:ext>
            </a:extLst>
          </p:cNvPr>
          <p:cNvSpPr>
            <a:spLocks noGrp="1"/>
          </p:cNvSpPr>
          <p:nvPr>
            <p:ph type="pic" sz="quarter" idx="23"/>
          </p:nvPr>
        </p:nvSpPr>
        <p:spPr>
          <a:xfrm>
            <a:off x="6196361" y="4049051"/>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7" name="Picture Placeholder 3">
            <a:extLst>
              <a:ext uri="{FF2B5EF4-FFF2-40B4-BE49-F238E27FC236}">
                <a16:creationId xmlns:a16="http://schemas.microsoft.com/office/drawing/2014/main" id="{EF87835B-E9A2-5C42-95A4-DE8731A8ADB6}"/>
              </a:ext>
            </a:extLst>
          </p:cNvPr>
          <p:cNvSpPr>
            <a:spLocks noGrp="1"/>
          </p:cNvSpPr>
          <p:nvPr>
            <p:ph type="pic" sz="quarter" idx="25"/>
          </p:nvPr>
        </p:nvSpPr>
        <p:spPr>
          <a:xfrm>
            <a:off x="9028221" y="4049051"/>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3" name="Picture Placeholder 3">
            <a:extLst>
              <a:ext uri="{FF2B5EF4-FFF2-40B4-BE49-F238E27FC236}">
                <a16:creationId xmlns:a16="http://schemas.microsoft.com/office/drawing/2014/main" id="{54898284-5773-2C46-A187-25145849B57B}"/>
              </a:ext>
            </a:extLst>
          </p:cNvPr>
          <p:cNvSpPr>
            <a:spLocks noGrp="1"/>
          </p:cNvSpPr>
          <p:nvPr>
            <p:ph type="pic" sz="quarter" idx="26"/>
          </p:nvPr>
        </p:nvSpPr>
        <p:spPr>
          <a:xfrm>
            <a:off x="3369969" y="1494477"/>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4" name="Picture Placeholder 3">
            <a:extLst>
              <a:ext uri="{FF2B5EF4-FFF2-40B4-BE49-F238E27FC236}">
                <a16:creationId xmlns:a16="http://schemas.microsoft.com/office/drawing/2014/main" id="{D5C94E7E-765E-4E48-9104-69D3DA709408}"/>
              </a:ext>
            </a:extLst>
          </p:cNvPr>
          <p:cNvSpPr>
            <a:spLocks noGrp="1"/>
          </p:cNvSpPr>
          <p:nvPr>
            <p:ph type="pic" sz="quarter" idx="27"/>
          </p:nvPr>
        </p:nvSpPr>
        <p:spPr>
          <a:xfrm>
            <a:off x="3364501" y="4049051"/>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5" name="Picture Placeholder 3">
            <a:extLst>
              <a:ext uri="{FF2B5EF4-FFF2-40B4-BE49-F238E27FC236}">
                <a16:creationId xmlns:a16="http://schemas.microsoft.com/office/drawing/2014/main" id="{54898284-5773-2C46-A187-25145849B57B}"/>
              </a:ext>
            </a:extLst>
          </p:cNvPr>
          <p:cNvSpPr>
            <a:spLocks noGrp="1"/>
          </p:cNvSpPr>
          <p:nvPr>
            <p:ph type="pic" sz="quarter" idx="28"/>
          </p:nvPr>
        </p:nvSpPr>
        <p:spPr>
          <a:xfrm>
            <a:off x="532641" y="1494477"/>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6" name="Picture Placeholder 3">
            <a:extLst>
              <a:ext uri="{FF2B5EF4-FFF2-40B4-BE49-F238E27FC236}">
                <a16:creationId xmlns:a16="http://schemas.microsoft.com/office/drawing/2014/main" id="{D5C94E7E-765E-4E48-9104-69D3DA709408}"/>
              </a:ext>
            </a:extLst>
          </p:cNvPr>
          <p:cNvSpPr>
            <a:spLocks noGrp="1"/>
          </p:cNvSpPr>
          <p:nvPr>
            <p:ph type="pic" sz="quarter" idx="29"/>
          </p:nvPr>
        </p:nvSpPr>
        <p:spPr>
          <a:xfrm>
            <a:off x="532641" y="4049051"/>
            <a:ext cx="2627419" cy="2332227"/>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Tree>
    <p:extLst>
      <p:ext uri="{BB962C8B-B14F-4D97-AF65-F5344CB8AC3E}">
        <p14:creationId xmlns:p14="http://schemas.microsoft.com/office/powerpoint/2010/main" val="2353027978"/>
      </p:ext>
    </p:extLst>
  </p:cSld>
  <p:clrMapOvr>
    <a:masterClrMapping/>
  </p:clrMapOvr>
  <p:extLst>
    <p:ext uri="{DCECCB84-F9BA-43D5-87BE-67443E8EF086}">
      <p15:sldGuideLst xmlns:p15="http://schemas.microsoft.com/office/powerpoint/2012/main">
        <p15:guide id="1" pos="339">
          <p15:clr>
            <a:srgbClr val="FBAE40"/>
          </p15:clr>
        </p15:guide>
        <p15:guide id="2" orient="horz" pos="2380">
          <p15:clr>
            <a:srgbClr val="FBAE40"/>
          </p15:clr>
        </p15:guide>
        <p15:guide id="3" orient="horz" pos="1110">
          <p15:clr>
            <a:srgbClr val="FBAE40"/>
          </p15:clr>
        </p15:guide>
        <p15:guide id="4" orient="horz" pos="3820">
          <p15:clr>
            <a:srgbClr val="FBAE40"/>
          </p15:clr>
        </p15:guide>
        <p15:guide id="5" pos="1991">
          <p15:clr>
            <a:srgbClr val="FBAE40"/>
          </p15:clr>
        </p15:guide>
        <p15:guide id="6" pos="2119">
          <p15:clr>
            <a:srgbClr val="FBAE40"/>
          </p15:clr>
        </p15:guide>
        <p15:guide id="7" pos="3779">
          <p15:clr>
            <a:srgbClr val="FBAE40"/>
          </p15:clr>
        </p15:guide>
        <p15:guide id="8" pos="3905">
          <p15:clr>
            <a:srgbClr val="FBAE40"/>
          </p15:clr>
        </p15:guide>
        <p15:guide id="11" orient="horz" pos="2550">
          <p15:clr>
            <a:srgbClr val="FBAE40"/>
          </p15:clr>
        </p15:guide>
        <p15:guide id="12" pos="7159">
          <p15:clr>
            <a:srgbClr val="FBAE40"/>
          </p15:clr>
        </p15:guide>
        <p15:guide id="13" pos="7344">
          <p15:clr>
            <a:srgbClr val="FBAE40"/>
          </p15:clr>
        </p15:guide>
        <p15:guide id="14" pos="7039">
          <p15:clr>
            <a:srgbClr val="FBAE40"/>
          </p15:clr>
        </p15:guide>
        <p15:guide id="15" orient="horz" pos="4252">
          <p15:clr>
            <a:srgbClr val="FBAE40"/>
          </p15:clr>
        </p15:guide>
        <p15:guide id="16" orient="horz" pos="43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act us - Option 1">
    <p:bg>
      <p:bgPr>
        <a:solidFill>
          <a:srgbClr val="C2C2DE"/>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Contact us - Option 1</a:t>
            </a:r>
          </a:p>
        </p:txBody>
      </p:sp>
      <p:sp>
        <p:nvSpPr>
          <p:cNvPr id="17" name="Google Shape;1039;p98">
            <a:extLst>
              <a:ext uri="{FF2B5EF4-FFF2-40B4-BE49-F238E27FC236}">
                <a16:creationId xmlns:a16="http://schemas.microsoft.com/office/drawing/2014/main" id="{7CBA5E02-1A72-AA4C-BA0B-45590218EFC5}"/>
              </a:ext>
            </a:extLst>
          </p:cNvPr>
          <p:cNvSpPr/>
          <p:nvPr/>
        </p:nvSpPr>
        <p:spPr>
          <a:xfrm>
            <a:off x="806915" y="2148892"/>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rgbClr val="D311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p:nvSpPr>
        <p:spPr>
          <a:xfrm>
            <a:off x="806917" y="3557488"/>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rgbClr val="D311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p:nvSpPr>
        <p:spPr>
          <a:xfrm>
            <a:off x="806915" y="4167732"/>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rgbClr val="D311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p:nvSpPr>
        <p:spPr>
          <a:xfrm>
            <a:off x="821197" y="2821816"/>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rgbClr val="D311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317428" y="2074367"/>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317428" y="2799297"/>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317428" y="3441848"/>
            <a:ext cx="9875669" cy="448844"/>
          </a:xfrm>
        </p:spPr>
        <p:txBody>
          <a:bodyPr anchor="ctr"/>
          <a:lstStyle>
            <a:lvl1pPr marL="0" indent="0" algn="l">
              <a:buNone/>
              <a:defRPr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317428" y="4100875"/>
            <a:ext cx="9875669" cy="448844"/>
          </a:xfrm>
        </p:spPr>
        <p:txBody>
          <a:bodyPr anchor="ctr"/>
          <a:lstStyle>
            <a:lvl1pPr marL="0" indent="0" algn="l">
              <a:buNone/>
              <a:defRPr b="1"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http://NationalDentalPBRN.org</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p:nvCxnSpPr>
        <p:spPr>
          <a:xfrm>
            <a:off x="536360" y="2520071"/>
            <a:ext cx="0" cy="2683301"/>
          </a:xfrm>
          <a:prstGeom prst="line">
            <a:avLst/>
          </a:prstGeom>
          <a:ln w="12700">
            <a:solidFill>
              <a:srgbClr val="C2C2DE"/>
            </a:solidFill>
          </a:ln>
        </p:spPr>
        <p:style>
          <a:lnRef idx="1">
            <a:schemeClr val="accent1"/>
          </a:lnRef>
          <a:fillRef idx="0">
            <a:schemeClr val="accent1"/>
          </a:fillRef>
          <a:effectRef idx="0">
            <a:schemeClr val="accent1"/>
          </a:effectRef>
          <a:fontRef idx="minor">
            <a:schemeClr val="tx1"/>
          </a:fontRef>
        </p:style>
      </p:cxnSp>
      <p:pic>
        <p:nvPicPr>
          <p:cNvPr id="3" name="Picture 2" descr="A blue circle with white letters on it&#10;&#10;Description automatically generated">
            <a:extLst>
              <a:ext uri="{FF2B5EF4-FFF2-40B4-BE49-F238E27FC236}">
                <a16:creationId xmlns:a16="http://schemas.microsoft.com/office/drawing/2014/main" id="{4563A151-76E4-893B-B31D-02871B5E8971}"/>
              </a:ext>
            </a:extLst>
          </p:cNvPr>
          <p:cNvPicPr>
            <a:picLocks noChangeAspect="1"/>
          </p:cNvPicPr>
          <p:nvPr/>
        </p:nvPicPr>
        <p:blipFill>
          <a:blip r:embed="rId2"/>
          <a:stretch>
            <a:fillRect/>
          </a:stretch>
        </p:blipFill>
        <p:spPr>
          <a:xfrm>
            <a:off x="5485996" y="5254048"/>
            <a:ext cx="981459" cy="981459"/>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84214ED9-4A40-8EE0-08B5-6A083897584F}"/>
              </a:ext>
            </a:extLst>
          </p:cNvPr>
          <p:cNvPicPr>
            <a:picLocks noChangeAspect="1"/>
          </p:cNvPicPr>
          <p:nvPr/>
        </p:nvPicPr>
        <p:blipFill>
          <a:blip r:embed="rId3"/>
          <a:stretch>
            <a:fillRect/>
          </a:stretch>
        </p:blipFill>
        <p:spPr>
          <a:xfrm>
            <a:off x="7867638" y="5238507"/>
            <a:ext cx="1012541" cy="1012541"/>
          </a:xfrm>
          <a:prstGeom prst="rect">
            <a:avLst/>
          </a:prstGeom>
        </p:spPr>
      </p:pic>
      <p:pic>
        <p:nvPicPr>
          <p:cNvPr id="7" name="Picture 6" descr="A blue circle with a white bird in it&#10;&#10;Description automatically generated">
            <a:extLst>
              <a:ext uri="{FF2B5EF4-FFF2-40B4-BE49-F238E27FC236}">
                <a16:creationId xmlns:a16="http://schemas.microsoft.com/office/drawing/2014/main" id="{E9CF5C43-C84C-1513-C1E8-2D2E0BA32D37}"/>
              </a:ext>
            </a:extLst>
          </p:cNvPr>
          <p:cNvPicPr>
            <a:picLocks noChangeAspect="1"/>
          </p:cNvPicPr>
          <p:nvPr/>
        </p:nvPicPr>
        <p:blipFill>
          <a:blip r:embed="rId4"/>
          <a:stretch>
            <a:fillRect/>
          </a:stretch>
        </p:blipFill>
        <p:spPr>
          <a:xfrm>
            <a:off x="10220325" y="5268527"/>
            <a:ext cx="952500" cy="952500"/>
          </a:xfrm>
          <a:prstGeom prst="rect">
            <a:avLst/>
          </a:prstGeom>
        </p:spPr>
      </p:pic>
      <p:pic>
        <p:nvPicPr>
          <p:cNvPr id="9" name="Picture 8" descr="A logo of a camera&#10;&#10;Description automatically generated">
            <a:extLst>
              <a:ext uri="{FF2B5EF4-FFF2-40B4-BE49-F238E27FC236}">
                <a16:creationId xmlns:a16="http://schemas.microsoft.com/office/drawing/2014/main" id="{0A4811F8-1EA3-4734-864A-0EAAD12983B3}"/>
              </a:ext>
            </a:extLst>
          </p:cNvPr>
          <p:cNvPicPr>
            <a:picLocks noChangeAspect="1"/>
          </p:cNvPicPr>
          <p:nvPr/>
        </p:nvPicPr>
        <p:blipFill>
          <a:blip r:embed="rId5"/>
          <a:stretch>
            <a:fillRect/>
          </a:stretch>
        </p:blipFill>
        <p:spPr>
          <a:xfrm>
            <a:off x="3139327" y="5257055"/>
            <a:ext cx="975444" cy="975444"/>
          </a:xfrm>
          <a:prstGeom prst="rect">
            <a:avLst/>
          </a:prstGeom>
        </p:spPr>
      </p:pic>
      <p:pic>
        <p:nvPicPr>
          <p:cNvPr id="11" name="Picture 10" descr="A blue and white logo&#10;&#10;Description automatically generated">
            <a:extLst>
              <a:ext uri="{FF2B5EF4-FFF2-40B4-BE49-F238E27FC236}">
                <a16:creationId xmlns:a16="http://schemas.microsoft.com/office/drawing/2014/main" id="{CF28528F-76BB-57A6-0EFD-E8F8E778F38A}"/>
              </a:ext>
            </a:extLst>
          </p:cNvPr>
          <p:cNvPicPr>
            <a:picLocks noChangeAspect="1"/>
          </p:cNvPicPr>
          <p:nvPr/>
        </p:nvPicPr>
        <p:blipFill>
          <a:blip r:embed="rId6"/>
          <a:stretch>
            <a:fillRect/>
          </a:stretch>
        </p:blipFill>
        <p:spPr>
          <a:xfrm>
            <a:off x="800925" y="5240944"/>
            <a:ext cx="938216" cy="938216"/>
          </a:xfrm>
          <a:prstGeom prst="rect">
            <a:avLst/>
          </a:prstGeom>
        </p:spPr>
      </p:pic>
      <p:sp>
        <p:nvSpPr>
          <p:cNvPr id="13" name="TextBox 12">
            <a:extLst>
              <a:ext uri="{FF2B5EF4-FFF2-40B4-BE49-F238E27FC236}">
                <a16:creationId xmlns:a16="http://schemas.microsoft.com/office/drawing/2014/main" id="{920FF60D-9ECC-8A7A-397E-D9993BC7C00B}"/>
              </a:ext>
            </a:extLst>
          </p:cNvPr>
          <p:cNvSpPr txBox="1"/>
          <p:nvPr/>
        </p:nvSpPr>
        <p:spPr>
          <a:xfrm>
            <a:off x="-199857" y="6092805"/>
            <a:ext cx="2925501" cy="584775"/>
          </a:xfrm>
          <a:prstGeom prst="rect">
            <a:avLst/>
          </a:prstGeom>
          <a:noFill/>
        </p:spPr>
        <p:txBody>
          <a:bodyPr wrap="square">
            <a:spAutoFit/>
          </a:bodyPr>
          <a:lstStyle/>
          <a:p>
            <a:pPr algn="ctr"/>
            <a:r>
              <a:rPr lang="en-US" sz="1600" dirty="0"/>
              <a:t>facebook.com/</a:t>
            </a:r>
          </a:p>
          <a:p>
            <a:pPr algn="ctr"/>
            <a:r>
              <a:rPr lang="en-US" sz="1600" dirty="0" err="1"/>
              <a:t>NationalDentalPBRN</a:t>
            </a:r>
            <a:endParaRPr lang="en-US" sz="1600" dirty="0"/>
          </a:p>
        </p:txBody>
      </p:sp>
      <p:sp>
        <p:nvSpPr>
          <p:cNvPr id="16" name="TextBox 15">
            <a:extLst>
              <a:ext uri="{FF2B5EF4-FFF2-40B4-BE49-F238E27FC236}">
                <a16:creationId xmlns:a16="http://schemas.microsoft.com/office/drawing/2014/main" id="{FC76954C-81A3-C5FD-B313-62DC328BB50A}"/>
              </a:ext>
            </a:extLst>
          </p:cNvPr>
          <p:cNvSpPr txBox="1"/>
          <p:nvPr/>
        </p:nvSpPr>
        <p:spPr>
          <a:xfrm>
            <a:off x="2686566" y="6167317"/>
            <a:ext cx="1804428" cy="369332"/>
          </a:xfrm>
          <a:prstGeom prst="rect">
            <a:avLst/>
          </a:prstGeom>
          <a:noFill/>
        </p:spPr>
        <p:txBody>
          <a:bodyPr wrap="square">
            <a:spAutoFit/>
          </a:bodyPr>
          <a:lstStyle/>
          <a:p>
            <a:pPr algn="l"/>
            <a:r>
              <a:rPr lang="en-US" b="0" i="0" u="none" strike="noStrike" dirty="0">
                <a:effectLst/>
                <a:latin typeface="var(--font-family-system)"/>
              </a:rPr>
              <a:t>@nationaldpbrn</a:t>
            </a:r>
            <a:endParaRPr lang="en-US" b="0" i="0" u="none" strike="noStrike" dirty="0">
              <a:effectLst/>
              <a:latin typeface="var(--font-family-system)"/>
              <a:hlinkClick r:id="rId7"/>
            </a:endParaRPr>
          </a:p>
        </p:txBody>
      </p:sp>
      <p:sp>
        <p:nvSpPr>
          <p:cNvPr id="23" name="TextBox 22">
            <a:extLst>
              <a:ext uri="{FF2B5EF4-FFF2-40B4-BE49-F238E27FC236}">
                <a16:creationId xmlns:a16="http://schemas.microsoft.com/office/drawing/2014/main" id="{E47272B7-F128-D62E-06E9-B8781EED86A7}"/>
              </a:ext>
            </a:extLst>
          </p:cNvPr>
          <p:cNvSpPr txBox="1"/>
          <p:nvPr/>
        </p:nvSpPr>
        <p:spPr>
          <a:xfrm>
            <a:off x="4490994" y="6092805"/>
            <a:ext cx="2925501" cy="584775"/>
          </a:xfrm>
          <a:prstGeom prst="rect">
            <a:avLst/>
          </a:prstGeom>
          <a:noFill/>
        </p:spPr>
        <p:txBody>
          <a:bodyPr wrap="square">
            <a:spAutoFit/>
          </a:bodyPr>
          <a:lstStyle/>
          <a:p>
            <a:pPr algn="ctr"/>
            <a:r>
              <a:rPr lang="en-US" sz="1600" dirty="0"/>
              <a:t>linkedin.com/in/</a:t>
            </a:r>
          </a:p>
          <a:p>
            <a:pPr algn="ctr"/>
            <a:r>
              <a:rPr lang="en-US" sz="1600" dirty="0" err="1"/>
              <a:t>NationalDentalPBRN</a:t>
            </a:r>
            <a:endParaRPr lang="en-US" sz="1600" dirty="0"/>
          </a:p>
        </p:txBody>
      </p:sp>
      <p:sp>
        <p:nvSpPr>
          <p:cNvPr id="24" name="TextBox 23">
            <a:extLst>
              <a:ext uri="{FF2B5EF4-FFF2-40B4-BE49-F238E27FC236}">
                <a16:creationId xmlns:a16="http://schemas.microsoft.com/office/drawing/2014/main" id="{AFE40BDD-2068-556D-DE04-F0F0176764BC}"/>
              </a:ext>
            </a:extLst>
          </p:cNvPr>
          <p:cNvSpPr txBox="1"/>
          <p:nvPr/>
        </p:nvSpPr>
        <p:spPr>
          <a:xfrm>
            <a:off x="7261131" y="6187233"/>
            <a:ext cx="2225554" cy="369332"/>
          </a:xfrm>
          <a:prstGeom prst="rect">
            <a:avLst/>
          </a:prstGeom>
          <a:noFill/>
        </p:spPr>
        <p:txBody>
          <a:bodyPr wrap="square">
            <a:spAutoFit/>
          </a:bodyPr>
          <a:lstStyle/>
          <a:p>
            <a:pPr algn="l"/>
            <a:r>
              <a:rPr lang="en-US" b="0" i="0" u="none" strike="noStrike" dirty="0">
                <a:effectLst/>
                <a:latin typeface="var(--font-family-system)"/>
              </a:rPr>
              <a:t>@nationaldentalpbrn</a:t>
            </a:r>
            <a:endParaRPr lang="en-US" b="0" i="0" u="none" strike="noStrike" dirty="0">
              <a:effectLst/>
              <a:latin typeface="var(--font-family-system)"/>
              <a:hlinkClick r:id="rId7"/>
            </a:endParaRPr>
          </a:p>
        </p:txBody>
      </p:sp>
      <p:sp>
        <p:nvSpPr>
          <p:cNvPr id="25" name="TextBox 24">
            <a:extLst>
              <a:ext uri="{FF2B5EF4-FFF2-40B4-BE49-F238E27FC236}">
                <a16:creationId xmlns:a16="http://schemas.microsoft.com/office/drawing/2014/main" id="{F89AC516-0D3C-6C97-521D-188C8D1EC762}"/>
              </a:ext>
            </a:extLst>
          </p:cNvPr>
          <p:cNvSpPr txBox="1"/>
          <p:nvPr/>
        </p:nvSpPr>
        <p:spPr>
          <a:xfrm>
            <a:off x="9959291" y="6221027"/>
            <a:ext cx="1419006" cy="369332"/>
          </a:xfrm>
          <a:prstGeom prst="rect">
            <a:avLst/>
          </a:prstGeom>
          <a:noFill/>
        </p:spPr>
        <p:txBody>
          <a:bodyPr wrap="square">
            <a:spAutoFit/>
          </a:bodyPr>
          <a:lstStyle/>
          <a:p>
            <a:pPr algn="l"/>
            <a:r>
              <a:rPr lang="en-US" b="0" i="0" u="none" strike="noStrike" dirty="0">
                <a:effectLst/>
                <a:latin typeface="var(--font-family-system)"/>
              </a:rPr>
              <a:t>@dentalpbrn</a:t>
            </a:r>
            <a:endParaRPr lang="en-US" b="0" i="0" u="none" strike="noStrike" dirty="0">
              <a:effectLst/>
              <a:latin typeface="var(--font-family-system)"/>
              <a:hlinkClick r:id="rId7"/>
            </a:endParaRPr>
          </a:p>
        </p:txBody>
      </p:sp>
    </p:spTree>
    <p:extLst>
      <p:ext uri="{BB962C8B-B14F-4D97-AF65-F5344CB8AC3E}">
        <p14:creationId xmlns:p14="http://schemas.microsoft.com/office/powerpoint/2010/main" val="1371815056"/>
      </p:ext>
    </p:extLst>
  </p:cSld>
  <p:clrMapOvr>
    <a:masterClrMapping/>
  </p:clrMapOvr>
  <p:extLst>
    <p:ext uri="{DCECCB84-F9BA-43D5-87BE-67443E8EF086}">
      <p15:sldGuideLst xmlns:p15="http://schemas.microsoft.com/office/powerpoint/2012/main">
        <p15:guide id="1" pos="339">
          <p15:clr>
            <a:srgbClr val="FBAE40"/>
          </p15:clr>
        </p15:guide>
        <p15:guide id="2" orient="horz" pos="1669">
          <p15:clr>
            <a:srgbClr val="FBAE40"/>
          </p15:clr>
        </p15:guide>
        <p15:guide id="3" pos="813">
          <p15:clr>
            <a:srgbClr val="FBAE40"/>
          </p15:clr>
        </p15:guide>
        <p15:guide id="4" orient="horz" pos="3227">
          <p15:clr>
            <a:srgbClr val="FBAE40"/>
          </p15:clr>
        </p15:guide>
        <p15:guide id="5" orient="horz" pos="2948">
          <p15:clr>
            <a:srgbClr val="FBAE40"/>
          </p15:clr>
        </p15:guide>
        <p15:guide id="6" orient="horz" pos="2812">
          <p15:clr>
            <a:srgbClr val="FBAE40"/>
          </p15:clr>
        </p15:guide>
        <p15:guide id="7" orient="horz" pos="2533">
          <p15:clr>
            <a:srgbClr val="FBAE40"/>
          </p15:clr>
        </p15:guide>
        <p15:guide id="8" orient="horz" pos="2414">
          <p15:clr>
            <a:srgbClr val="FBAE40"/>
          </p15:clr>
        </p15:guide>
        <p15:guide id="9" orient="horz" pos="2126">
          <p15:clr>
            <a:srgbClr val="FBAE40"/>
          </p15:clr>
        </p15:guide>
        <p15:guide id="10" orient="horz" pos="1957">
          <p15:clr>
            <a:srgbClr val="FBAE40"/>
          </p15:clr>
        </p15:guide>
        <p15:guide id="11" pos="576">
          <p15:clr>
            <a:srgbClr val="FBAE40"/>
          </p15:clr>
        </p15:guide>
        <p15:guide id="12" pos="7159">
          <p15:clr>
            <a:srgbClr val="FBAE40"/>
          </p15:clr>
        </p15:guide>
        <p15:guide id="13" pos="7039">
          <p15:clr>
            <a:srgbClr val="FBAE40"/>
          </p15:clr>
        </p15:guide>
        <p15:guide id="14" pos="7344">
          <p15:clr>
            <a:srgbClr val="FBAE40"/>
          </p15:clr>
        </p15:guide>
        <p15:guide id="15" orient="horz" pos="425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act us - Option 2">
    <p:bg>
      <p:bgPr>
        <a:solidFill>
          <a:srgbClr val="333F8E"/>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solidFill>
                  <a:schemeClr val="bg1"/>
                </a:solidFill>
                <a:latin typeface="Proxima Nova Rg" panose="02000506030000020004" pitchFamily="2" charset="0"/>
              </a:defRPr>
            </a:lvl1pPr>
          </a:lstStyle>
          <a:p>
            <a:r>
              <a:rPr lang="en-US" dirty="0"/>
              <a:t>Contact us - Option 2</a:t>
            </a:r>
          </a:p>
        </p:txBody>
      </p:sp>
      <p:sp>
        <p:nvSpPr>
          <p:cNvPr id="17" name="Google Shape;1039;p98">
            <a:extLst>
              <a:ext uri="{FF2B5EF4-FFF2-40B4-BE49-F238E27FC236}">
                <a16:creationId xmlns:a16="http://schemas.microsoft.com/office/drawing/2014/main" id="{7CBA5E02-1A72-AA4C-BA0B-45590218EFC5}"/>
              </a:ext>
            </a:extLst>
          </p:cNvPr>
          <p:cNvSpPr/>
          <p:nvPr/>
        </p:nvSpPr>
        <p:spPr>
          <a:xfrm>
            <a:off x="774983" y="2151621"/>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rgbClr val="C2C2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p:nvSpPr>
        <p:spPr>
          <a:xfrm>
            <a:off x="774985" y="3560217"/>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rgbClr val="C2C2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p:nvSpPr>
        <p:spPr>
          <a:xfrm>
            <a:off x="774983" y="4170461"/>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rgbClr val="C2C2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p:nvSpPr>
        <p:spPr>
          <a:xfrm>
            <a:off x="789265" y="2824545"/>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rgbClr val="C2C2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285496" y="2077096"/>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285496" y="2802026"/>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285496" y="3444577"/>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285496" y="4103604"/>
            <a:ext cx="9875669" cy="448844"/>
          </a:xfrm>
        </p:spPr>
        <p:txBody>
          <a:bodyPr anchor="ctr"/>
          <a:lstStyle>
            <a:lvl1pPr marL="0" indent="0" algn="l">
              <a:buNone/>
              <a:defRPr b="0" i="0">
                <a:solidFill>
                  <a:schemeClr val="bg1"/>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Website</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p:nvCxnSpPr>
        <p:spPr>
          <a:xfrm>
            <a:off x="524700" y="1942924"/>
            <a:ext cx="0" cy="2683301"/>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pic>
        <p:nvPicPr>
          <p:cNvPr id="2" name="Picture 1" descr="A blue circle with white letters on it&#10;&#10;Description automatically generated">
            <a:extLst>
              <a:ext uri="{FF2B5EF4-FFF2-40B4-BE49-F238E27FC236}">
                <a16:creationId xmlns:a16="http://schemas.microsoft.com/office/drawing/2014/main" id="{7F434893-234F-F7F0-0B67-B29CC3A3AB08}"/>
              </a:ext>
            </a:extLst>
          </p:cNvPr>
          <p:cNvPicPr>
            <a:picLocks noChangeAspect="1"/>
          </p:cNvPicPr>
          <p:nvPr/>
        </p:nvPicPr>
        <p:blipFill>
          <a:blip r:embed="rId2"/>
          <a:stretch>
            <a:fillRect/>
          </a:stretch>
        </p:blipFill>
        <p:spPr>
          <a:xfrm>
            <a:off x="5485996" y="5254048"/>
            <a:ext cx="981459" cy="981459"/>
          </a:xfrm>
          <a:prstGeom prst="rect">
            <a:avLst/>
          </a:prstGeom>
        </p:spPr>
      </p:pic>
      <p:pic>
        <p:nvPicPr>
          <p:cNvPr id="3" name="Picture 2" descr="A red and white play button&#10;&#10;Description automatically generated">
            <a:extLst>
              <a:ext uri="{FF2B5EF4-FFF2-40B4-BE49-F238E27FC236}">
                <a16:creationId xmlns:a16="http://schemas.microsoft.com/office/drawing/2014/main" id="{16154533-2FB0-A666-C3D5-0305493D75C9}"/>
              </a:ext>
            </a:extLst>
          </p:cNvPr>
          <p:cNvPicPr>
            <a:picLocks noChangeAspect="1"/>
          </p:cNvPicPr>
          <p:nvPr/>
        </p:nvPicPr>
        <p:blipFill>
          <a:blip r:embed="rId3"/>
          <a:stretch>
            <a:fillRect/>
          </a:stretch>
        </p:blipFill>
        <p:spPr>
          <a:xfrm>
            <a:off x="7867638" y="5238507"/>
            <a:ext cx="1012541" cy="1012541"/>
          </a:xfrm>
          <a:prstGeom prst="rect">
            <a:avLst/>
          </a:prstGeom>
        </p:spPr>
      </p:pic>
      <p:pic>
        <p:nvPicPr>
          <p:cNvPr id="4" name="Picture 3" descr="A blue circle with a white bird in it&#10;&#10;Description automatically generated">
            <a:extLst>
              <a:ext uri="{FF2B5EF4-FFF2-40B4-BE49-F238E27FC236}">
                <a16:creationId xmlns:a16="http://schemas.microsoft.com/office/drawing/2014/main" id="{D0D6BDD5-B1E9-B03D-D511-1A915C73816D}"/>
              </a:ext>
            </a:extLst>
          </p:cNvPr>
          <p:cNvPicPr>
            <a:picLocks noChangeAspect="1"/>
          </p:cNvPicPr>
          <p:nvPr/>
        </p:nvPicPr>
        <p:blipFill>
          <a:blip r:embed="rId4"/>
          <a:stretch>
            <a:fillRect/>
          </a:stretch>
        </p:blipFill>
        <p:spPr>
          <a:xfrm>
            <a:off x="10220325" y="5268527"/>
            <a:ext cx="952500" cy="952500"/>
          </a:xfrm>
          <a:prstGeom prst="rect">
            <a:avLst/>
          </a:prstGeom>
        </p:spPr>
      </p:pic>
      <p:pic>
        <p:nvPicPr>
          <p:cNvPr id="5" name="Picture 4" descr="A logo of a camera&#10;&#10;Description automatically generated">
            <a:extLst>
              <a:ext uri="{FF2B5EF4-FFF2-40B4-BE49-F238E27FC236}">
                <a16:creationId xmlns:a16="http://schemas.microsoft.com/office/drawing/2014/main" id="{C6827466-09C8-DDB5-5D5B-69508F4C3A50}"/>
              </a:ext>
            </a:extLst>
          </p:cNvPr>
          <p:cNvPicPr>
            <a:picLocks noChangeAspect="1"/>
          </p:cNvPicPr>
          <p:nvPr/>
        </p:nvPicPr>
        <p:blipFill>
          <a:blip r:embed="rId5"/>
          <a:stretch>
            <a:fillRect/>
          </a:stretch>
        </p:blipFill>
        <p:spPr>
          <a:xfrm>
            <a:off x="3139327" y="5257055"/>
            <a:ext cx="975444" cy="975444"/>
          </a:xfrm>
          <a:prstGeom prst="rect">
            <a:avLst/>
          </a:prstGeom>
        </p:spPr>
      </p:pic>
      <p:pic>
        <p:nvPicPr>
          <p:cNvPr id="6" name="Picture 5" descr="A blue and white logo&#10;&#10;Description automatically generated">
            <a:extLst>
              <a:ext uri="{FF2B5EF4-FFF2-40B4-BE49-F238E27FC236}">
                <a16:creationId xmlns:a16="http://schemas.microsoft.com/office/drawing/2014/main" id="{B9E4CEE1-6A44-459E-3619-29C0736D9659}"/>
              </a:ext>
            </a:extLst>
          </p:cNvPr>
          <p:cNvPicPr>
            <a:picLocks noChangeAspect="1"/>
          </p:cNvPicPr>
          <p:nvPr/>
        </p:nvPicPr>
        <p:blipFill>
          <a:blip r:embed="rId6"/>
          <a:stretch>
            <a:fillRect/>
          </a:stretch>
        </p:blipFill>
        <p:spPr>
          <a:xfrm>
            <a:off x="800925" y="5240944"/>
            <a:ext cx="938216" cy="938216"/>
          </a:xfrm>
          <a:prstGeom prst="rect">
            <a:avLst/>
          </a:prstGeom>
        </p:spPr>
      </p:pic>
      <p:sp>
        <p:nvSpPr>
          <p:cNvPr id="7" name="TextBox 6">
            <a:extLst>
              <a:ext uri="{FF2B5EF4-FFF2-40B4-BE49-F238E27FC236}">
                <a16:creationId xmlns:a16="http://schemas.microsoft.com/office/drawing/2014/main" id="{8637C6B2-40B8-596D-DC42-682F3B8ECEAF}"/>
              </a:ext>
            </a:extLst>
          </p:cNvPr>
          <p:cNvSpPr txBox="1"/>
          <p:nvPr/>
        </p:nvSpPr>
        <p:spPr>
          <a:xfrm>
            <a:off x="2686566" y="6167317"/>
            <a:ext cx="1804428" cy="369332"/>
          </a:xfrm>
          <a:prstGeom prst="rect">
            <a:avLst/>
          </a:prstGeom>
          <a:noFill/>
        </p:spPr>
        <p:txBody>
          <a:bodyPr wrap="square">
            <a:spAutoFit/>
          </a:bodyPr>
          <a:lstStyle/>
          <a:p>
            <a:pPr algn="l"/>
            <a:r>
              <a:rPr lang="en-US" b="0" i="0" u="none" strike="noStrike" dirty="0">
                <a:solidFill>
                  <a:schemeClr val="bg1"/>
                </a:solidFill>
                <a:effectLst/>
                <a:latin typeface="var(--font-family-system)"/>
              </a:rPr>
              <a:t>@nationaldpbrn</a:t>
            </a:r>
            <a:endParaRPr lang="en-US" b="0" i="0" u="none" strike="noStrike" dirty="0">
              <a:solidFill>
                <a:schemeClr val="bg1"/>
              </a:solidFill>
              <a:effectLst/>
              <a:latin typeface="var(--font-family-system)"/>
              <a:hlinkClick r:id="rId7">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43E2549A-8089-AD21-A4CA-21FD82265081}"/>
              </a:ext>
            </a:extLst>
          </p:cNvPr>
          <p:cNvSpPr txBox="1"/>
          <p:nvPr/>
        </p:nvSpPr>
        <p:spPr>
          <a:xfrm>
            <a:off x="4490994" y="6092805"/>
            <a:ext cx="2925501" cy="584775"/>
          </a:xfrm>
          <a:prstGeom prst="rect">
            <a:avLst/>
          </a:prstGeom>
          <a:noFill/>
        </p:spPr>
        <p:txBody>
          <a:bodyPr wrap="square">
            <a:spAutoFit/>
          </a:bodyPr>
          <a:lstStyle/>
          <a:p>
            <a:pPr algn="ctr"/>
            <a:r>
              <a:rPr lang="en-US" sz="1600" dirty="0">
                <a:solidFill>
                  <a:schemeClr val="bg1"/>
                </a:solidFill>
              </a:rPr>
              <a:t>linkedin.com/in/</a:t>
            </a:r>
          </a:p>
          <a:p>
            <a:pPr algn="ctr"/>
            <a:r>
              <a:rPr lang="en-US" sz="1600" dirty="0" err="1">
                <a:solidFill>
                  <a:schemeClr val="bg1"/>
                </a:solidFill>
              </a:rPr>
              <a:t>NationalDentalPBRN</a:t>
            </a:r>
            <a:endParaRPr lang="en-US" sz="1600" dirty="0">
              <a:solidFill>
                <a:schemeClr val="bg1"/>
              </a:solidFill>
            </a:endParaRPr>
          </a:p>
        </p:txBody>
      </p:sp>
      <p:sp>
        <p:nvSpPr>
          <p:cNvPr id="9" name="TextBox 8">
            <a:extLst>
              <a:ext uri="{FF2B5EF4-FFF2-40B4-BE49-F238E27FC236}">
                <a16:creationId xmlns:a16="http://schemas.microsoft.com/office/drawing/2014/main" id="{B782CE34-D592-B03C-9720-EE54D08115B9}"/>
              </a:ext>
            </a:extLst>
          </p:cNvPr>
          <p:cNvSpPr txBox="1"/>
          <p:nvPr/>
        </p:nvSpPr>
        <p:spPr>
          <a:xfrm>
            <a:off x="7261131" y="6187233"/>
            <a:ext cx="2225554" cy="369332"/>
          </a:xfrm>
          <a:prstGeom prst="rect">
            <a:avLst/>
          </a:prstGeom>
          <a:noFill/>
        </p:spPr>
        <p:txBody>
          <a:bodyPr wrap="square">
            <a:spAutoFit/>
          </a:bodyPr>
          <a:lstStyle/>
          <a:p>
            <a:pPr algn="l"/>
            <a:r>
              <a:rPr lang="en-US" b="0" i="0" u="none" strike="noStrike" dirty="0">
                <a:solidFill>
                  <a:schemeClr val="bg1"/>
                </a:solidFill>
                <a:effectLst/>
                <a:latin typeface="var(--font-family-system)"/>
              </a:rPr>
              <a:t>@nationaldentalpbrn</a:t>
            </a:r>
            <a:endParaRPr lang="en-US" b="0" i="0" u="none" strike="noStrike" dirty="0">
              <a:solidFill>
                <a:schemeClr val="bg1"/>
              </a:solidFill>
              <a:effectLst/>
              <a:latin typeface="var(--font-family-system)"/>
              <a:hlinkClick r:id="rId7">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34CC4CC4-E956-8DBD-E6EC-A021F4C9D8D2}"/>
              </a:ext>
            </a:extLst>
          </p:cNvPr>
          <p:cNvSpPr txBox="1"/>
          <p:nvPr/>
        </p:nvSpPr>
        <p:spPr>
          <a:xfrm>
            <a:off x="9982441" y="6221027"/>
            <a:ext cx="1419006" cy="369332"/>
          </a:xfrm>
          <a:prstGeom prst="rect">
            <a:avLst/>
          </a:prstGeom>
          <a:noFill/>
        </p:spPr>
        <p:txBody>
          <a:bodyPr wrap="square">
            <a:spAutoFit/>
          </a:bodyPr>
          <a:lstStyle/>
          <a:p>
            <a:pPr algn="l"/>
            <a:r>
              <a:rPr lang="en-US" b="0" i="0" u="none" strike="noStrike" dirty="0">
                <a:solidFill>
                  <a:schemeClr val="bg1"/>
                </a:solidFill>
                <a:effectLst/>
                <a:latin typeface="var(--font-family-system)"/>
              </a:rPr>
              <a:t>@dentalpbrn</a:t>
            </a:r>
            <a:endParaRPr lang="en-US" b="0" i="0" u="none" strike="noStrike" dirty="0">
              <a:solidFill>
                <a:schemeClr val="bg1"/>
              </a:solidFill>
              <a:effectLst/>
              <a:latin typeface="var(--font-family-system)"/>
              <a:hlinkClick r:id="rId7">
                <a:extLst>
                  <a:ext uri="{A12FA001-AC4F-418D-AE19-62706E023703}">
                    <ahyp:hlinkClr xmlns:ahyp="http://schemas.microsoft.com/office/drawing/2018/hyperlinkcolor" val="tx"/>
                  </a:ext>
                </a:extLst>
              </a:hlinkClick>
            </a:endParaRPr>
          </a:p>
        </p:txBody>
      </p:sp>
      <p:sp>
        <p:nvSpPr>
          <p:cNvPr id="11" name="TextBox 10">
            <a:extLst>
              <a:ext uri="{FF2B5EF4-FFF2-40B4-BE49-F238E27FC236}">
                <a16:creationId xmlns:a16="http://schemas.microsoft.com/office/drawing/2014/main" id="{040244E3-9FA2-CEF6-33B4-7424ACD39B43}"/>
              </a:ext>
            </a:extLst>
          </p:cNvPr>
          <p:cNvSpPr txBox="1"/>
          <p:nvPr/>
        </p:nvSpPr>
        <p:spPr>
          <a:xfrm>
            <a:off x="-199857" y="6092805"/>
            <a:ext cx="2925501" cy="584775"/>
          </a:xfrm>
          <a:prstGeom prst="rect">
            <a:avLst/>
          </a:prstGeom>
          <a:noFill/>
        </p:spPr>
        <p:txBody>
          <a:bodyPr wrap="square">
            <a:spAutoFit/>
          </a:bodyPr>
          <a:lstStyle/>
          <a:p>
            <a:pPr algn="ctr"/>
            <a:r>
              <a:rPr lang="en-US" sz="1600" dirty="0">
                <a:solidFill>
                  <a:schemeClr val="bg1"/>
                </a:solidFill>
              </a:rPr>
              <a:t>facebook.com/</a:t>
            </a:r>
          </a:p>
          <a:p>
            <a:pPr algn="ctr"/>
            <a:r>
              <a:rPr lang="en-US" sz="1600" dirty="0" err="1">
                <a:solidFill>
                  <a:schemeClr val="bg1"/>
                </a:solidFill>
              </a:rPr>
              <a:t>NationalDentalPBRN</a:t>
            </a:r>
            <a:endParaRPr lang="en-US" sz="1600" dirty="0">
              <a:solidFill>
                <a:schemeClr val="bg1"/>
              </a:solidFill>
            </a:endParaRPr>
          </a:p>
        </p:txBody>
      </p:sp>
    </p:spTree>
    <p:extLst>
      <p:ext uri="{BB962C8B-B14F-4D97-AF65-F5344CB8AC3E}">
        <p14:creationId xmlns:p14="http://schemas.microsoft.com/office/powerpoint/2010/main" val="2449829808"/>
      </p:ext>
    </p:extLst>
  </p:cSld>
  <p:clrMapOvr>
    <a:masterClrMapping/>
  </p:clrMapOvr>
  <p:extLst>
    <p:ext uri="{DCECCB84-F9BA-43D5-87BE-67443E8EF086}">
      <p15:sldGuideLst xmlns:p15="http://schemas.microsoft.com/office/powerpoint/2012/main">
        <p15:guide id="1" orient="horz" pos="2414">
          <p15:clr>
            <a:srgbClr val="FBAE40"/>
          </p15:clr>
        </p15:guide>
        <p15:guide id="2" pos="339">
          <p15:clr>
            <a:srgbClr val="FBAE40"/>
          </p15:clr>
        </p15:guide>
        <p15:guide id="3" orient="horz" pos="1669">
          <p15:clr>
            <a:srgbClr val="FBAE40"/>
          </p15:clr>
        </p15:guide>
        <p15:guide id="4" orient="horz" pos="1957">
          <p15:clr>
            <a:srgbClr val="FBAE40"/>
          </p15:clr>
        </p15:guide>
        <p15:guide id="5" orient="horz" pos="2126">
          <p15:clr>
            <a:srgbClr val="FBAE40"/>
          </p15:clr>
        </p15:guide>
        <p15:guide id="6" orient="horz" pos="2533">
          <p15:clr>
            <a:srgbClr val="FBAE40"/>
          </p15:clr>
        </p15:guide>
        <p15:guide id="7" orient="horz" pos="2812">
          <p15:clr>
            <a:srgbClr val="FBAE40"/>
          </p15:clr>
        </p15:guide>
        <p15:guide id="8" orient="horz" pos="2948">
          <p15:clr>
            <a:srgbClr val="FBAE40"/>
          </p15:clr>
        </p15:guide>
        <p15:guide id="9" orient="horz" pos="3227">
          <p15:clr>
            <a:srgbClr val="FBAE40"/>
          </p15:clr>
        </p15:guide>
        <p15:guide id="10" pos="584">
          <p15:clr>
            <a:srgbClr val="FBAE40"/>
          </p15:clr>
        </p15:guide>
        <p15:guide id="11" pos="813">
          <p15:clr>
            <a:srgbClr val="FBAE40"/>
          </p15:clr>
        </p15:guide>
        <p15:guide id="12" pos="7039">
          <p15:clr>
            <a:srgbClr val="FBAE40"/>
          </p15:clr>
        </p15:guide>
        <p15:guide id="13" orient="horz" pos="440">
          <p15:clr>
            <a:srgbClr val="FBAE40"/>
          </p15:clr>
        </p15:guide>
        <p15:guide id="14" orient="horz" pos="42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Intro Slide">
    <p:bg>
      <p:bgPr>
        <a:solidFill>
          <a:srgbClr val="333F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Proxima Nova Rg" panose="02000506030000020004" pitchFamily="50" charset="0"/>
              </a:defRPr>
            </a:lvl1pPr>
          </a:lstStyle>
          <a:p>
            <a:r>
              <a:rPr lang="en-US" dirty="0"/>
              <a:t>Intro Slide</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Proxima Nova Rg" panose="02000506030000020004"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10" name="Picture 9" descr="A logo with a map and a red circle&#10;&#10;Description automatically generated">
            <a:extLst>
              <a:ext uri="{FF2B5EF4-FFF2-40B4-BE49-F238E27FC236}">
                <a16:creationId xmlns:a16="http://schemas.microsoft.com/office/drawing/2014/main" id="{3AA28800-789F-6D82-4CE7-E7D824ECE636}"/>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2989017419"/>
      </p:ext>
    </p:extLst>
  </p:cSld>
  <p:clrMapOvr>
    <a:masterClrMapping/>
  </p:clrMapOvr>
  <p:extLst>
    <p:ext uri="{DCECCB84-F9BA-43D5-87BE-67443E8EF086}">
      <p15:sldGuideLst xmlns:p15="http://schemas.microsoft.com/office/powerpoint/2012/main">
        <p15:guide id="1" orient="horz" pos="2558">
          <p15:clr>
            <a:srgbClr val="FBAE40"/>
          </p15:clr>
        </p15:guide>
        <p15:guide id="2" pos="483">
          <p15:clr>
            <a:srgbClr val="FBAE40"/>
          </p15:clr>
        </p15:guide>
        <p15:guide id="3" pos="6243">
          <p15:clr>
            <a:srgbClr val="FBAE40"/>
          </p15:clr>
        </p15:guide>
        <p15:guide id="4" orient="horz" pos="584">
          <p15:clr>
            <a:srgbClr val="FBAE40"/>
          </p15:clr>
        </p15:guide>
        <p15:guide id="5" orient="horz" pos="2744">
          <p15:clr>
            <a:srgbClr val="FBAE40"/>
          </p15:clr>
        </p15:guide>
        <p15:guide id="6" orient="horz" pos="99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ank you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rgbClr val="333F8E"/>
                </a:solidFill>
                <a:latin typeface="Proxima Nova Rg" panose="02000506030000020004" pitchFamily="2" charset="0"/>
              </a:defRPr>
            </a:lvl1pPr>
          </a:lstStyle>
          <a:p>
            <a:r>
              <a:rPr lang="en-US" dirty="0"/>
              <a:t>Thank you!</a:t>
            </a:r>
          </a:p>
        </p:txBody>
      </p:sp>
    </p:spTree>
    <p:extLst>
      <p:ext uri="{BB962C8B-B14F-4D97-AF65-F5344CB8AC3E}">
        <p14:creationId xmlns:p14="http://schemas.microsoft.com/office/powerpoint/2010/main" val="334664321"/>
      </p:ext>
    </p:extLst>
  </p:cSld>
  <p:clrMapOvr>
    <a:masterClrMapping/>
  </p:clrMapOvr>
  <p:extLst>
    <p:ext uri="{DCECCB84-F9BA-43D5-87BE-67443E8EF086}">
      <p15:sldGuideLst xmlns:p15="http://schemas.microsoft.com/office/powerpoint/2012/main">
        <p15:guide id="1" pos="483">
          <p15:clr>
            <a:srgbClr val="FBAE40"/>
          </p15:clr>
        </p15:guide>
        <p15:guide id="2" orient="horz" pos="2550">
          <p15:clr>
            <a:srgbClr val="FBAE40"/>
          </p15:clr>
        </p15:guide>
        <p15:guide id="3" orient="horz" pos="991">
          <p15:clr>
            <a:srgbClr val="FBAE40"/>
          </p15:clr>
        </p15:guide>
        <p15:guide id="4" orient="horz" pos="584">
          <p15:clr>
            <a:srgbClr val="FBAE40"/>
          </p15:clr>
        </p15:guide>
        <p15:guide id="5" pos="624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ank you - Option 2">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Thank you!</a:t>
            </a:r>
          </a:p>
        </p:txBody>
      </p:sp>
    </p:spTree>
    <p:extLst>
      <p:ext uri="{BB962C8B-B14F-4D97-AF65-F5344CB8AC3E}">
        <p14:creationId xmlns:p14="http://schemas.microsoft.com/office/powerpoint/2010/main" val="1585460023"/>
      </p:ext>
    </p:extLst>
  </p:cSld>
  <p:clrMapOvr>
    <a:masterClrMapping/>
  </p:clrMapOvr>
  <p:extLst>
    <p:ext uri="{DCECCB84-F9BA-43D5-87BE-67443E8EF086}">
      <p15:sldGuideLst xmlns:p15="http://schemas.microsoft.com/office/powerpoint/2012/main">
        <p15:guide id="1" pos="483">
          <p15:clr>
            <a:srgbClr val="FBAE40"/>
          </p15:clr>
        </p15:guide>
        <p15:guide id="3" orient="horz" pos="584">
          <p15:clr>
            <a:srgbClr val="FBAE40"/>
          </p15:clr>
        </p15:guide>
        <p15:guide id="4" orient="horz" pos="991">
          <p15:clr>
            <a:srgbClr val="FBAE40"/>
          </p15:clr>
        </p15:guide>
        <p15:guide id="5" orient="horz" pos="2558">
          <p15:clr>
            <a:srgbClr val="FBAE40"/>
          </p15:clr>
        </p15:guide>
        <p15:guide id="6" pos="624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hank you - Option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F05616-7CA9-400C-0D80-08D0B2DE5A10}"/>
              </a:ext>
            </a:extLst>
          </p:cNvPr>
          <p:cNvSpPr/>
          <p:nvPr/>
        </p:nvSpPr>
        <p:spPr>
          <a:xfrm>
            <a:off x="0" y="0"/>
            <a:ext cx="12192000" cy="6858000"/>
          </a:xfrm>
          <a:prstGeom prst="rect">
            <a:avLst/>
          </a:prstGeom>
          <a:solidFill>
            <a:srgbClr val="333F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Thank you!</a:t>
            </a:r>
          </a:p>
        </p:txBody>
      </p:sp>
      <p:pic>
        <p:nvPicPr>
          <p:cNvPr id="4" name="Picture 3" descr="A logo with a map and a red circle&#10;&#10;Description automatically generated">
            <a:extLst>
              <a:ext uri="{FF2B5EF4-FFF2-40B4-BE49-F238E27FC236}">
                <a16:creationId xmlns:a16="http://schemas.microsoft.com/office/drawing/2014/main" id="{EA21D3F3-5588-2800-C425-94517B6D0BDA}"/>
              </a:ext>
            </a:extLst>
          </p:cNvPr>
          <p:cNvPicPr>
            <a:picLocks noChangeAspect="1"/>
          </p:cNvPicPr>
          <p:nvPr/>
        </p:nvPicPr>
        <p:blipFill>
          <a:blip r:embed="rId3"/>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2219777894"/>
      </p:ext>
    </p:extLst>
  </p:cSld>
  <p:clrMapOvr>
    <a:masterClrMapping/>
  </p:clrMapOvr>
  <p:extLst>
    <p:ext uri="{DCECCB84-F9BA-43D5-87BE-67443E8EF086}">
      <p15:sldGuideLst xmlns:p15="http://schemas.microsoft.com/office/powerpoint/2012/main">
        <p15:guide id="1" pos="483">
          <p15:clr>
            <a:srgbClr val="FBAE40"/>
          </p15:clr>
        </p15:guide>
        <p15:guide id="3" orient="horz" pos="584">
          <p15:clr>
            <a:srgbClr val="FBAE40"/>
          </p15:clr>
        </p15:guide>
        <p15:guide id="4" orient="horz" pos="991">
          <p15:clr>
            <a:srgbClr val="FBAE40"/>
          </p15:clr>
        </p15:guide>
        <p15:guide id="5" orient="horz" pos="2558">
          <p15:clr>
            <a:srgbClr val="FBAE40"/>
          </p15:clr>
        </p15:guide>
        <p15:guide id="6" pos="624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5705"/>
            <a:ext cx="5384800" cy="3602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5705"/>
            <a:ext cx="5384800" cy="3602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txBox="1">
            <a:spLocks/>
          </p:cNvSpPr>
          <p:nvPr userDrawn="1"/>
        </p:nvSpPr>
        <p:spPr>
          <a:xfrm>
            <a:off x="11481673" y="6512126"/>
            <a:ext cx="72316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A2C6BB-42E6-DF45-96A9-E839D1C5474D}" type="slidenum">
              <a:rPr lang="en-US" sz="1200" smtClean="0">
                <a:solidFill>
                  <a:schemeClr val="tx1"/>
                </a:solidFill>
              </a:rPr>
              <a:pPr/>
              <a:t>‹#›</a:t>
            </a:fld>
            <a:endParaRPr lang="en-US" sz="1200" dirty="0">
              <a:solidFill>
                <a:schemeClr val="tx1"/>
              </a:solidFill>
            </a:endParaRPr>
          </a:p>
        </p:txBody>
      </p:sp>
    </p:spTree>
    <p:extLst>
      <p:ext uri="{BB962C8B-B14F-4D97-AF65-F5344CB8AC3E}">
        <p14:creationId xmlns:p14="http://schemas.microsoft.com/office/powerpoint/2010/main" val="534738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Intro Slide - Water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Monogram</a:t>
            </a:r>
          </a:p>
        </p:txBody>
      </p:sp>
    </p:spTree>
    <p:extLst>
      <p:ext uri="{BB962C8B-B14F-4D97-AF65-F5344CB8AC3E}">
        <p14:creationId xmlns:p14="http://schemas.microsoft.com/office/powerpoint/2010/main" val="2175253555"/>
      </p:ext>
    </p:extLst>
  </p:cSld>
  <p:clrMapOvr>
    <a:masterClrMapping/>
  </p:clrMapOvr>
  <p:extLst>
    <p:ext uri="{DCECCB84-F9BA-43D5-87BE-67443E8EF086}">
      <p15:sldGuideLst xmlns:p15="http://schemas.microsoft.com/office/powerpoint/2012/main">
        <p15:guide id="1" pos="6243">
          <p15:clr>
            <a:srgbClr val="FBAE40"/>
          </p15:clr>
        </p15:guide>
        <p15:guide id="2" orient="horz" pos="584">
          <p15:clr>
            <a:srgbClr val="FBAE40"/>
          </p15:clr>
        </p15:guide>
        <p15:guide id="3" orient="horz" pos="991">
          <p15:clr>
            <a:srgbClr val="FBAE40"/>
          </p15:clr>
        </p15:guide>
        <p15:guide id="4" pos="483">
          <p15:clr>
            <a:srgbClr val="FBAE40"/>
          </p15:clr>
        </p15:guide>
        <p15:guide id="5" orient="horz" pos="2558">
          <p15:clr>
            <a:srgbClr val="FBAE40"/>
          </p15:clr>
        </p15:guide>
        <p15:guide id="6" orient="horz" pos="27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Intro Slide - Picture Backgrou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DF7E55-8B87-B44B-840B-893B5558C820}"/>
              </a:ext>
            </a:extLst>
          </p:cNvPr>
          <p:cNvSpPr/>
          <p:nvPr/>
        </p:nvSpPr>
        <p:spPr>
          <a:xfrm>
            <a:off x="0" y="0"/>
            <a:ext cx="12192000" cy="6858000"/>
          </a:xfrm>
          <a:prstGeom prst="rect">
            <a:avLst/>
          </a:prstGeom>
          <a:solidFill>
            <a:srgbClr val="333F8E">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a:t>
            </a:r>
            <a:br>
              <a:rPr lang="en-US" dirty="0"/>
            </a:br>
            <a:r>
              <a:rPr lang="en-US" dirty="0"/>
              <a:t>Picture Background</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1B7E0110-86FC-B542-B54F-1133FA61432F}"/>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6" name="Picture 5" descr="A logo with a map and a red circle&#10;&#10;Description automatically generated">
            <a:extLst>
              <a:ext uri="{FF2B5EF4-FFF2-40B4-BE49-F238E27FC236}">
                <a16:creationId xmlns:a16="http://schemas.microsoft.com/office/drawing/2014/main" id="{CE8D1E18-D33A-FAEB-BAD7-EB86B4CD2260}"/>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1051278750"/>
      </p:ext>
    </p:extLst>
  </p:cSld>
  <p:clrMapOvr>
    <a:masterClrMapping/>
  </p:clrMapOvr>
  <p:extLst>
    <p:ext uri="{DCECCB84-F9BA-43D5-87BE-67443E8EF086}">
      <p15:sldGuideLst xmlns:p15="http://schemas.microsoft.com/office/powerpoint/2012/main">
        <p15:guide id="1" pos="483">
          <p15:clr>
            <a:srgbClr val="FBAE40"/>
          </p15:clr>
        </p15:guide>
        <p15:guide id="2" orient="horz" pos="991">
          <p15:clr>
            <a:srgbClr val="FBAE40"/>
          </p15:clr>
        </p15:guide>
        <p15:guide id="3" orient="horz" pos="584">
          <p15:clr>
            <a:srgbClr val="FBAE40"/>
          </p15:clr>
        </p15:guide>
        <p15:guide id="4" orient="horz" pos="2550">
          <p15:clr>
            <a:srgbClr val="FBAE40"/>
          </p15:clr>
        </p15:guide>
        <p15:guide id="5" orient="horz" pos="2744">
          <p15:clr>
            <a:srgbClr val="FBAE40"/>
          </p15:clr>
        </p15:guide>
        <p15:guide id="6" pos="624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ntro Slide - Gradient Pictur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7C0CC0-C774-0848-A11D-83E3655401BB}"/>
              </a:ext>
            </a:extLst>
          </p:cNvPr>
          <p:cNvSpPr/>
          <p:nvPr/>
        </p:nvSpPr>
        <p:spPr>
          <a:xfrm>
            <a:off x="0" y="0"/>
            <a:ext cx="12192000" cy="6858000"/>
          </a:xfrm>
          <a:prstGeom prst="rect">
            <a:avLst/>
          </a:prstGeom>
          <a:gradFill>
            <a:gsLst>
              <a:gs pos="70000">
                <a:srgbClr val="6262A8">
                  <a:alpha val="50000"/>
                </a:srgbClr>
              </a:gs>
              <a:gs pos="100000">
                <a:srgbClr val="C2C2DE">
                  <a:alpha val="25000"/>
                </a:srgbClr>
              </a:gs>
              <a:gs pos="36000">
                <a:srgbClr val="333F8E">
                  <a:alpha val="75000"/>
                </a:srgbClr>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Gradient Picture Background</a:t>
            </a:r>
          </a:p>
        </p:txBody>
      </p:sp>
      <p:sp>
        <p:nvSpPr>
          <p:cNvPr id="5"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1B7E0110-86FC-B542-B54F-1133FA61432F}"/>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2" name="Picture 1" descr="A logo with a map and a red circle&#10;&#10;Description automatically generated">
            <a:extLst>
              <a:ext uri="{FF2B5EF4-FFF2-40B4-BE49-F238E27FC236}">
                <a16:creationId xmlns:a16="http://schemas.microsoft.com/office/drawing/2014/main" id="{C451C4C4-756B-FCEF-1591-FB4FF6998F7B}"/>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4010647728"/>
      </p:ext>
    </p:extLst>
  </p:cSld>
  <p:clrMapOvr>
    <a:masterClrMapping/>
  </p:clrMapOvr>
  <p:extLst>
    <p:ext uri="{DCECCB84-F9BA-43D5-87BE-67443E8EF086}">
      <p15:sldGuideLst xmlns:p15="http://schemas.microsoft.com/office/powerpoint/2012/main">
        <p15:guide id="1" pos="483">
          <p15:clr>
            <a:srgbClr val="FBAE40"/>
          </p15:clr>
        </p15:guide>
        <p15:guide id="2" orient="horz" pos="2546">
          <p15:clr>
            <a:srgbClr val="FBAE40"/>
          </p15:clr>
        </p15:guide>
        <p15:guide id="3" pos="6243">
          <p15:clr>
            <a:srgbClr val="FBAE40"/>
          </p15:clr>
        </p15:guide>
        <p15:guide id="4" orient="horz" pos="584">
          <p15:clr>
            <a:srgbClr val="FBAE40"/>
          </p15:clr>
        </p15:guide>
        <p15:guide id="5" orient="horz" pos="991">
          <p15:clr>
            <a:srgbClr val="FBAE40"/>
          </p15:clr>
        </p15:guide>
        <p15:guide id="6" orient="horz" pos="27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ntro Slide -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DF7E55-8B87-B44B-840B-893B5558C820}"/>
              </a:ext>
            </a:extLst>
          </p:cNvPr>
          <p:cNvSpPr/>
          <p:nvPr/>
        </p:nvSpPr>
        <p:spPr>
          <a:xfrm>
            <a:off x="0" y="0"/>
            <a:ext cx="12192000" cy="6858000"/>
          </a:xfrm>
          <a:prstGeom prst="rect">
            <a:avLst/>
          </a:prstGeom>
          <a:gradFill flip="none" rotWithShape="1">
            <a:gsLst>
              <a:gs pos="99000">
                <a:srgbClr val="C2C2DE"/>
              </a:gs>
              <a:gs pos="29000">
                <a:srgbClr val="333F8E"/>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Intro Slide – Gradient</a:t>
            </a:r>
          </a:p>
        </p:txBody>
      </p:sp>
      <p:sp>
        <p:nvSpPr>
          <p:cNvPr id="8"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3" name="Picture 2" descr="A logo with a map and a red circle&#10;&#10;Description automatically generated">
            <a:extLst>
              <a:ext uri="{FF2B5EF4-FFF2-40B4-BE49-F238E27FC236}">
                <a16:creationId xmlns:a16="http://schemas.microsoft.com/office/drawing/2014/main" id="{08786F93-AA48-6188-6CBB-320B6541205F}"/>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333235593"/>
      </p:ext>
    </p:extLst>
  </p:cSld>
  <p:clrMapOvr>
    <a:masterClrMapping/>
  </p:clrMapOvr>
  <p:extLst>
    <p:ext uri="{DCECCB84-F9BA-43D5-87BE-67443E8EF086}">
      <p15:sldGuideLst xmlns:p15="http://schemas.microsoft.com/office/powerpoint/2012/main">
        <p15:guide id="1" pos="483">
          <p15:clr>
            <a:srgbClr val="FBAE40"/>
          </p15:clr>
        </p15:guide>
        <p15:guide id="2" orient="horz" pos="2160">
          <p15:clr>
            <a:srgbClr val="FBAE40"/>
          </p15:clr>
        </p15:guide>
        <p15:guide id="3" orient="horz" pos="584">
          <p15:clr>
            <a:srgbClr val="FBAE40"/>
          </p15:clr>
        </p15:guide>
        <p15:guide id="4" orient="horz" pos="991">
          <p15:clr>
            <a:srgbClr val="FBAE40"/>
          </p15:clr>
        </p15:guide>
        <p15:guide id="5" orient="horz" pos="2550">
          <p15:clr>
            <a:srgbClr val="FBAE40"/>
          </p15:clr>
        </p15:guide>
        <p15:guide id="6" orient="horz" pos="2744">
          <p15:clr>
            <a:srgbClr val="FBAE40"/>
          </p15:clr>
        </p15:guide>
        <p15:guide id="7" pos="62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Intro Slide">
    <p:bg>
      <p:bgPr>
        <a:solidFill>
          <a:srgbClr val="333F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Proxima Nova Rg" panose="02000506030000020004" pitchFamily="50" charset="0"/>
              </a:defRPr>
            </a:lvl1pPr>
          </a:lstStyle>
          <a:p>
            <a:r>
              <a:rPr lang="en-US" dirty="0"/>
              <a:t>Intro Slide</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Proxima Nova Rg" panose="02000506030000020004"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10" name="Picture 9" descr="A logo with a map and a red circle&#10;&#10;Description automatically generated">
            <a:extLst>
              <a:ext uri="{FF2B5EF4-FFF2-40B4-BE49-F238E27FC236}">
                <a16:creationId xmlns:a16="http://schemas.microsoft.com/office/drawing/2014/main" id="{3AA28800-789F-6D82-4CE7-E7D824ECE636}"/>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2322711738"/>
      </p:ext>
    </p:extLst>
  </p:cSld>
  <p:clrMapOvr>
    <a:masterClrMapping/>
  </p:clrMapOvr>
  <p:extLst>
    <p:ext uri="{DCECCB84-F9BA-43D5-87BE-67443E8EF086}">
      <p15:sldGuideLst xmlns:p15="http://schemas.microsoft.com/office/powerpoint/2012/main">
        <p15:guide id="1" orient="horz" pos="2558">
          <p15:clr>
            <a:srgbClr val="FBAE40"/>
          </p15:clr>
        </p15:guide>
        <p15:guide id="2" pos="483">
          <p15:clr>
            <a:srgbClr val="FBAE40"/>
          </p15:clr>
        </p15:guide>
        <p15:guide id="3" pos="6243">
          <p15:clr>
            <a:srgbClr val="FBAE40"/>
          </p15:clr>
        </p15:guide>
        <p15:guide id="4" orient="horz" pos="584">
          <p15:clr>
            <a:srgbClr val="FBAE40"/>
          </p15:clr>
        </p15:guide>
        <p15:guide id="5" orient="horz" pos="2744">
          <p15:clr>
            <a:srgbClr val="FBAE40"/>
          </p15:clr>
        </p15:guide>
        <p15:guide id="6" orient="horz" pos="99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C0CC0-C774-0848-A11D-83E3655401BB}"/>
              </a:ext>
            </a:extLst>
          </p:cNvPr>
          <p:cNvSpPr/>
          <p:nvPr/>
        </p:nvSpPr>
        <p:spPr>
          <a:xfrm>
            <a:off x="0" y="0"/>
            <a:ext cx="12192000" cy="6858000"/>
          </a:xfrm>
          <a:prstGeom prst="rect">
            <a:avLst/>
          </a:prstGeom>
          <a:solidFill>
            <a:srgbClr val="33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762551" y="1893768"/>
            <a:ext cx="9149800" cy="3930960"/>
          </a:xfrm>
        </p:spPr>
        <p:txBody>
          <a:bodyPr/>
          <a:lstStyle>
            <a:lvl1pPr marL="457178" indent="-457178">
              <a:lnSpc>
                <a:spcPct val="100000"/>
              </a:lnSpc>
              <a:buClr>
                <a:srgbClr val="C2C2DE"/>
              </a:buClr>
              <a:buFont typeface="+mj-lt"/>
              <a:buAutoNum type="arabicPeriod"/>
              <a:defRPr b="1" i="0">
                <a:solidFill>
                  <a:schemeClr val="bg1"/>
                </a:solidFill>
                <a:latin typeface="Proxima Nova Rg" panose="02000506030000020004" pitchFamily="2" charset="0"/>
              </a:defRPr>
            </a:lvl1pPr>
            <a:lvl2pPr marL="914354" indent="-457178">
              <a:lnSpc>
                <a:spcPct val="100000"/>
              </a:lnSpc>
              <a:buClr>
                <a:srgbClr val="C2C2DE"/>
              </a:buClr>
              <a:buFont typeface="+mj-lt"/>
              <a:buAutoNum type="arabicPeriod"/>
              <a:defRPr b="1" i="0">
                <a:solidFill>
                  <a:schemeClr val="bg1"/>
                </a:solidFill>
                <a:latin typeface="Proxima Nova Rg" panose="02000506030000020004" pitchFamily="2" charset="0"/>
              </a:defRPr>
            </a:lvl2pPr>
            <a:lvl3pPr marL="1257238" indent="-342882">
              <a:lnSpc>
                <a:spcPct val="100000"/>
              </a:lnSpc>
              <a:buClr>
                <a:srgbClr val="C2C2DE"/>
              </a:buClr>
              <a:buFont typeface="+mj-lt"/>
              <a:buAutoNum type="arabicPeriod"/>
              <a:defRPr b="1" i="0">
                <a:solidFill>
                  <a:schemeClr val="bg1"/>
                </a:solidFill>
                <a:latin typeface="Proxima Nova Rg" panose="02000506030000020004" pitchFamily="2" charset="0"/>
              </a:defRPr>
            </a:lvl3pPr>
            <a:lvl4pPr marL="1714414" indent="-342882">
              <a:lnSpc>
                <a:spcPct val="100000"/>
              </a:lnSpc>
              <a:buClr>
                <a:srgbClr val="C2C2DE"/>
              </a:buClr>
              <a:buFont typeface="+mj-lt"/>
              <a:buAutoNum type="arabicPeriod"/>
              <a:defRPr b="1" i="0">
                <a:solidFill>
                  <a:schemeClr val="bg1"/>
                </a:solidFill>
                <a:latin typeface="Proxima Nova Rg" panose="02000506030000020004" pitchFamily="2" charset="0"/>
              </a:defRPr>
            </a:lvl4pPr>
            <a:lvl5pPr marL="2171592" indent="-342882">
              <a:lnSpc>
                <a:spcPct val="100000"/>
              </a:lnSpc>
              <a:buClr>
                <a:srgbClr val="C2C2DE"/>
              </a:buClr>
              <a:buFont typeface="+mj-lt"/>
              <a:buAutoNum type="arabicPeriod"/>
              <a:defRPr b="1" i="0">
                <a:solidFill>
                  <a:schemeClr val="bg1"/>
                </a:solidFill>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762553" y="927106"/>
            <a:ext cx="9149799" cy="450031"/>
          </a:xfrm>
          <a:prstGeom prst="rect">
            <a:avLst/>
          </a:prstGeom>
        </p:spPr>
        <p:txBody>
          <a:bodyPr vert="horz" lIns="0" tIns="0" rIns="0" bIns="0" rtlCol="0" anchor="t" anchorCtr="0">
            <a:normAutofit/>
          </a:bodyPr>
          <a:lstStyle>
            <a:lvl1pPr>
              <a:defRPr b="1" i="0">
                <a:solidFill>
                  <a:schemeClr val="bg1"/>
                </a:solidFill>
                <a:latin typeface="Proxima Nova Rg" panose="02000506030000020004" pitchFamily="2" charset="0"/>
              </a:defRPr>
            </a:lvl1pPr>
          </a:lstStyle>
          <a:p>
            <a:r>
              <a:rPr lang="en-US" dirty="0"/>
              <a:t>Table of contents</a:t>
            </a:r>
          </a:p>
        </p:txBody>
      </p:sp>
      <p:cxnSp>
        <p:nvCxnSpPr>
          <p:cNvPr id="7" name="Straight Connector 6">
            <a:extLst>
              <a:ext uri="{FF2B5EF4-FFF2-40B4-BE49-F238E27FC236}">
                <a16:creationId xmlns:a16="http://schemas.microsoft.com/office/drawing/2014/main" id="{BF06E5B7-9C36-8C48-82D2-06CDA969C61C}"/>
              </a:ext>
            </a:extLst>
          </p:cNvPr>
          <p:cNvCxnSpPr>
            <a:cxnSpLocks/>
          </p:cNvCxnSpPr>
          <p:nvPr/>
        </p:nvCxnSpPr>
        <p:spPr>
          <a:xfrm flipH="1">
            <a:off x="762552" y="159609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291122"/>
      </p:ext>
    </p:extLst>
  </p:cSld>
  <p:clrMapOvr>
    <a:masterClrMapping/>
  </p:clrMapOvr>
  <p:extLst>
    <p:ext uri="{DCECCB84-F9BA-43D5-87BE-67443E8EF086}">
      <p15:sldGuideLst xmlns:p15="http://schemas.microsoft.com/office/powerpoint/2012/main">
        <p15:guide id="1" pos="483">
          <p15:clr>
            <a:srgbClr val="FBAE40"/>
          </p15:clr>
        </p15:guide>
        <p15:guide id="2" orient="horz" pos="915">
          <p15:clr>
            <a:srgbClr val="FBAE40"/>
          </p15:clr>
        </p15:guide>
        <p15:guide id="3" orient="horz" pos="1194">
          <p15:clr>
            <a:srgbClr val="FBAE40"/>
          </p15:clr>
        </p15:guide>
        <p15:guide id="4" orient="horz" pos="3973">
          <p15:clr>
            <a:srgbClr val="FBAE40"/>
          </p15:clr>
        </p15:guide>
        <p15:guide id="5" pos="6244">
          <p15:clr>
            <a:srgbClr val="FBAE40"/>
          </p15:clr>
        </p15:guide>
        <p15:guide id="6" orient="horz" pos="5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C0CC0-C774-0848-A11D-83E3655401BB}"/>
              </a:ext>
            </a:extLst>
          </p:cNvPr>
          <p:cNvSpPr/>
          <p:nvPr/>
        </p:nvSpPr>
        <p:spPr>
          <a:xfrm>
            <a:off x="0" y="0"/>
            <a:ext cx="12192000" cy="6858000"/>
          </a:xfrm>
          <a:prstGeom prst="rect">
            <a:avLst/>
          </a:prstGeom>
          <a:solidFill>
            <a:srgbClr val="33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762551" y="1893768"/>
            <a:ext cx="9149800" cy="3930960"/>
          </a:xfrm>
        </p:spPr>
        <p:txBody>
          <a:bodyPr/>
          <a:lstStyle>
            <a:lvl1pPr marL="457178" indent="-457178">
              <a:lnSpc>
                <a:spcPct val="100000"/>
              </a:lnSpc>
              <a:buClr>
                <a:srgbClr val="C2C2DE"/>
              </a:buClr>
              <a:buFont typeface="+mj-lt"/>
              <a:buAutoNum type="arabicPeriod"/>
              <a:defRPr b="1" i="0">
                <a:solidFill>
                  <a:schemeClr val="bg1"/>
                </a:solidFill>
                <a:latin typeface="Proxima Nova Rg" panose="02000506030000020004" pitchFamily="2" charset="0"/>
              </a:defRPr>
            </a:lvl1pPr>
            <a:lvl2pPr marL="914354" indent="-457178">
              <a:lnSpc>
                <a:spcPct val="100000"/>
              </a:lnSpc>
              <a:buClr>
                <a:srgbClr val="C2C2DE"/>
              </a:buClr>
              <a:buFont typeface="+mj-lt"/>
              <a:buAutoNum type="arabicPeriod"/>
              <a:defRPr b="1" i="0">
                <a:solidFill>
                  <a:schemeClr val="bg1"/>
                </a:solidFill>
                <a:latin typeface="Proxima Nova Rg" panose="02000506030000020004" pitchFamily="2" charset="0"/>
              </a:defRPr>
            </a:lvl2pPr>
            <a:lvl3pPr marL="1257238" indent="-342882">
              <a:lnSpc>
                <a:spcPct val="100000"/>
              </a:lnSpc>
              <a:buClr>
                <a:srgbClr val="C2C2DE"/>
              </a:buClr>
              <a:buFont typeface="+mj-lt"/>
              <a:buAutoNum type="arabicPeriod"/>
              <a:defRPr b="1" i="0">
                <a:solidFill>
                  <a:schemeClr val="bg1"/>
                </a:solidFill>
                <a:latin typeface="Proxima Nova Rg" panose="02000506030000020004" pitchFamily="2" charset="0"/>
              </a:defRPr>
            </a:lvl3pPr>
            <a:lvl4pPr marL="1714414" indent="-342882">
              <a:lnSpc>
                <a:spcPct val="100000"/>
              </a:lnSpc>
              <a:buClr>
                <a:srgbClr val="C2C2DE"/>
              </a:buClr>
              <a:buFont typeface="+mj-lt"/>
              <a:buAutoNum type="arabicPeriod"/>
              <a:defRPr b="1" i="0">
                <a:solidFill>
                  <a:schemeClr val="bg1"/>
                </a:solidFill>
                <a:latin typeface="Proxima Nova Rg" panose="02000506030000020004" pitchFamily="2" charset="0"/>
              </a:defRPr>
            </a:lvl4pPr>
            <a:lvl5pPr marL="2171592" indent="-342882">
              <a:lnSpc>
                <a:spcPct val="100000"/>
              </a:lnSpc>
              <a:buClr>
                <a:srgbClr val="C2C2DE"/>
              </a:buClr>
              <a:buFont typeface="+mj-lt"/>
              <a:buAutoNum type="arabicPeriod"/>
              <a:defRPr b="1" i="0">
                <a:solidFill>
                  <a:schemeClr val="bg1"/>
                </a:solidFill>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762553" y="927106"/>
            <a:ext cx="9149799" cy="450031"/>
          </a:xfrm>
          <a:prstGeom prst="rect">
            <a:avLst/>
          </a:prstGeom>
        </p:spPr>
        <p:txBody>
          <a:bodyPr vert="horz" lIns="0" tIns="0" rIns="0" bIns="0" rtlCol="0" anchor="t" anchorCtr="0">
            <a:normAutofit/>
          </a:bodyPr>
          <a:lstStyle>
            <a:lvl1pPr>
              <a:defRPr b="1" i="0">
                <a:solidFill>
                  <a:schemeClr val="bg1"/>
                </a:solidFill>
                <a:latin typeface="Proxima Nova Rg" panose="02000506030000020004" pitchFamily="2" charset="0"/>
              </a:defRPr>
            </a:lvl1pPr>
          </a:lstStyle>
          <a:p>
            <a:r>
              <a:rPr lang="en-US" dirty="0"/>
              <a:t>Table of contents</a:t>
            </a:r>
          </a:p>
        </p:txBody>
      </p:sp>
      <p:cxnSp>
        <p:nvCxnSpPr>
          <p:cNvPr id="7" name="Straight Connector 6">
            <a:extLst>
              <a:ext uri="{FF2B5EF4-FFF2-40B4-BE49-F238E27FC236}">
                <a16:creationId xmlns:a16="http://schemas.microsoft.com/office/drawing/2014/main" id="{BF06E5B7-9C36-8C48-82D2-06CDA969C61C}"/>
              </a:ext>
            </a:extLst>
          </p:cNvPr>
          <p:cNvCxnSpPr>
            <a:cxnSpLocks/>
          </p:cNvCxnSpPr>
          <p:nvPr/>
        </p:nvCxnSpPr>
        <p:spPr>
          <a:xfrm flipH="1">
            <a:off x="762552" y="159609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704633"/>
      </p:ext>
    </p:extLst>
  </p:cSld>
  <p:clrMapOvr>
    <a:masterClrMapping/>
  </p:clrMapOvr>
  <p:extLst>
    <p:ext uri="{DCECCB84-F9BA-43D5-87BE-67443E8EF086}">
      <p15:sldGuideLst xmlns:p15="http://schemas.microsoft.com/office/powerpoint/2012/main">
        <p15:guide id="1" pos="483">
          <p15:clr>
            <a:srgbClr val="FBAE40"/>
          </p15:clr>
        </p15:guide>
        <p15:guide id="2" orient="horz" pos="915">
          <p15:clr>
            <a:srgbClr val="FBAE40"/>
          </p15:clr>
        </p15:guide>
        <p15:guide id="3" orient="horz" pos="1194">
          <p15:clr>
            <a:srgbClr val="FBAE40"/>
          </p15:clr>
        </p15:guide>
        <p15:guide id="4" orient="horz" pos="3973">
          <p15:clr>
            <a:srgbClr val="FBAE40"/>
          </p15:clr>
        </p15:guide>
        <p15:guide id="5" pos="6244">
          <p15:clr>
            <a:srgbClr val="FBAE40"/>
          </p15:clr>
        </p15:guide>
        <p15:guide id="6" orient="horz" pos="58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Executive Summary">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1013261" y="2514600"/>
            <a:ext cx="4621423" cy="3866678"/>
          </a:xfrm>
        </p:spPr>
        <p:txBody>
          <a:bodyPr/>
          <a:lstStyle>
            <a:lvl1pPr>
              <a:lnSpc>
                <a:spcPct val="100000"/>
              </a:lnSpc>
              <a:buClr>
                <a:srgbClr val="D31145"/>
              </a:buClr>
              <a:defRPr b="0" i="0">
                <a:latin typeface="Proxima Nova Rg" panose="02000506030000020004" pitchFamily="2" charset="0"/>
              </a:defRPr>
            </a:lvl1pPr>
            <a:lvl2pPr>
              <a:lnSpc>
                <a:spcPct val="100000"/>
              </a:lnSpc>
              <a:buClr>
                <a:srgbClr val="D31145"/>
              </a:buClr>
              <a:defRPr b="0" i="0">
                <a:latin typeface="Proxima Nova Rg" panose="02000506030000020004" pitchFamily="2" charset="0"/>
              </a:defRPr>
            </a:lvl2pPr>
            <a:lvl3pPr>
              <a:lnSpc>
                <a:spcPct val="100000"/>
              </a:lnSpc>
              <a:buClr>
                <a:srgbClr val="D31145"/>
              </a:buClr>
              <a:defRPr b="0" i="0">
                <a:latin typeface="Proxima Nova Rg" panose="02000506030000020004" pitchFamily="2" charset="0"/>
              </a:defRPr>
            </a:lvl3pPr>
            <a:lvl4pPr>
              <a:lnSpc>
                <a:spcPct val="100000"/>
              </a:lnSpc>
              <a:buClr>
                <a:srgbClr val="D31145"/>
              </a:buClr>
              <a:defRPr b="0" i="0">
                <a:latin typeface="Proxima Nova Rg" panose="02000506030000020004" pitchFamily="2" charset="0"/>
              </a:defRPr>
            </a:lvl4pPr>
            <a:lvl5pPr>
              <a:lnSpc>
                <a:spcPct val="100000"/>
              </a:lnSpc>
              <a:buClr>
                <a:srgbClr val="D31145"/>
              </a:buClr>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1063805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Executive Summary</a:t>
            </a:r>
          </a:p>
        </p:txBody>
      </p:sp>
      <p:sp>
        <p:nvSpPr>
          <p:cNvPr id="11" name="Text Placeholder 2">
            <a:extLst>
              <a:ext uri="{FF2B5EF4-FFF2-40B4-BE49-F238E27FC236}">
                <a16:creationId xmlns:a16="http://schemas.microsoft.com/office/drawing/2014/main" id="{FCF1CCBC-343B-CD4F-BF3E-3463406E4A60}"/>
              </a:ext>
            </a:extLst>
          </p:cNvPr>
          <p:cNvSpPr>
            <a:spLocks noGrp="1"/>
          </p:cNvSpPr>
          <p:nvPr>
            <p:ph type="body" sz="quarter" idx="14" hasCustomPrompt="1"/>
          </p:nvPr>
        </p:nvSpPr>
        <p:spPr>
          <a:xfrm>
            <a:off x="1013265" y="1734014"/>
            <a:ext cx="4621420" cy="435426"/>
          </a:xfrm>
        </p:spPr>
        <p:txBody>
          <a:bodyPr/>
          <a:lstStyle>
            <a:lvl1pPr marL="0" indent="0" algn="l">
              <a:buNone/>
              <a:defRPr b="1" i="0" u="none">
                <a:solidFill>
                  <a:srgbClr val="6262A8"/>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Introduction</a:t>
            </a:r>
          </a:p>
        </p:txBody>
      </p:sp>
      <p:cxnSp>
        <p:nvCxnSpPr>
          <p:cNvPr id="13" name="Straight Connector 12">
            <a:extLst>
              <a:ext uri="{FF2B5EF4-FFF2-40B4-BE49-F238E27FC236}">
                <a16:creationId xmlns:a16="http://schemas.microsoft.com/office/drawing/2014/main" id="{2F53A1AF-5960-D84C-9B0A-309532AD9D0A}"/>
              </a:ext>
            </a:extLst>
          </p:cNvPr>
          <p:cNvCxnSpPr>
            <a:cxnSpLocks/>
          </p:cNvCxnSpPr>
          <p:nvPr/>
        </p:nvCxnSpPr>
        <p:spPr>
          <a:xfrm>
            <a:off x="6096000" y="1734014"/>
            <a:ext cx="0" cy="464726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90F1FEA-C095-9C41-AF49-B3244A7C633B}"/>
              </a:ext>
            </a:extLst>
          </p:cNvPr>
          <p:cNvSpPr>
            <a:spLocks noGrp="1"/>
          </p:cNvSpPr>
          <p:nvPr>
            <p:ph idx="15"/>
          </p:nvPr>
        </p:nvSpPr>
        <p:spPr>
          <a:xfrm>
            <a:off x="6557325" y="2514600"/>
            <a:ext cx="4621423" cy="3866678"/>
          </a:xfrm>
        </p:spPr>
        <p:txBody>
          <a:bodyPr/>
          <a:lstStyle>
            <a:lvl1pPr>
              <a:lnSpc>
                <a:spcPct val="100000"/>
              </a:lnSpc>
              <a:buClr>
                <a:srgbClr val="D31145"/>
              </a:buClr>
              <a:defRPr b="0" i="0">
                <a:latin typeface="Proxima Nova Rg" panose="02000506030000020004" pitchFamily="2" charset="0"/>
              </a:defRPr>
            </a:lvl1pPr>
            <a:lvl2pPr>
              <a:lnSpc>
                <a:spcPct val="100000"/>
              </a:lnSpc>
              <a:buClr>
                <a:srgbClr val="D31145"/>
              </a:buClr>
              <a:defRPr b="0" i="0">
                <a:latin typeface="Proxima Nova Rg" panose="02000506030000020004" pitchFamily="2" charset="0"/>
              </a:defRPr>
            </a:lvl2pPr>
            <a:lvl3pPr>
              <a:lnSpc>
                <a:spcPct val="100000"/>
              </a:lnSpc>
              <a:buClr>
                <a:srgbClr val="D31145"/>
              </a:buClr>
              <a:defRPr b="0" i="0">
                <a:latin typeface="Proxima Nova Rg" panose="02000506030000020004" pitchFamily="2" charset="0"/>
              </a:defRPr>
            </a:lvl3pPr>
            <a:lvl4pPr>
              <a:lnSpc>
                <a:spcPct val="100000"/>
              </a:lnSpc>
              <a:buClr>
                <a:srgbClr val="D31145"/>
              </a:buClr>
              <a:defRPr b="0" i="0">
                <a:latin typeface="Proxima Nova Rg" panose="02000506030000020004" pitchFamily="2" charset="0"/>
              </a:defRPr>
            </a:lvl4pPr>
            <a:lvl5pPr>
              <a:lnSpc>
                <a:spcPct val="100000"/>
              </a:lnSpc>
              <a:buClr>
                <a:srgbClr val="D31145"/>
              </a:buClr>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7479F181-696D-A344-9BE8-D865710349BC}"/>
              </a:ext>
            </a:extLst>
          </p:cNvPr>
          <p:cNvSpPr>
            <a:spLocks noGrp="1"/>
          </p:cNvSpPr>
          <p:nvPr>
            <p:ph type="body" sz="quarter" idx="16" hasCustomPrompt="1"/>
          </p:nvPr>
        </p:nvSpPr>
        <p:spPr>
          <a:xfrm>
            <a:off x="6557328" y="1734014"/>
            <a:ext cx="4621420" cy="435426"/>
          </a:xfrm>
        </p:spPr>
        <p:txBody>
          <a:bodyPr/>
          <a:lstStyle>
            <a:lvl1pPr marL="0" indent="0" algn="l">
              <a:buNone/>
              <a:defRPr b="1" i="0">
                <a:solidFill>
                  <a:srgbClr val="6262A8"/>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Objectives</a:t>
            </a:r>
          </a:p>
        </p:txBody>
      </p:sp>
    </p:spTree>
    <p:extLst>
      <p:ext uri="{BB962C8B-B14F-4D97-AF65-F5344CB8AC3E}">
        <p14:creationId xmlns:p14="http://schemas.microsoft.com/office/powerpoint/2010/main" val="1727279613"/>
      </p:ext>
    </p:extLst>
  </p:cSld>
  <p:clrMapOvr>
    <a:masterClrMapping/>
  </p:clrMapOvr>
  <p:extLst>
    <p:ext uri="{DCECCB84-F9BA-43D5-87BE-67443E8EF086}">
      <p15:sldGuideLst xmlns:p15="http://schemas.microsoft.com/office/powerpoint/2012/main">
        <p15:guide id="1" orient="horz" pos="1720">
          <p15:clr>
            <a:srgbClr val="FBAE40"/>
          </p15:clr>
        </p15:guide>
        <p15:guide id="2" pos="339">
          <p15:clr>
            <a:srgbClr val="FBAE40"/>
          </p15:clr>
        </p15:guide>
        <p15:guide id="4" pos="3837">
          <p15:clr>
            <a:srgbClr val="FBAE40"/>
          </p15:clr>
        </p15:guide>
        <p15:guide id="5" pos="7159">
          <p15:clr>
            <a:srgbClr val="FBAE40"/>
          </p15:clr>
        </p15:guide>
        <p15:guide id="6" pos="7225">
          <p15:clr>
            <a:srgbClr val="FBAE40"/>
          </p15:clr>
        </p15:guide>
        <p15:guide id="7" orient="horz" pos="4252">
          <p15:clr>
            <a:srgbClr val="FBAE40"/>
          </p15:clr>
        </p15:guide>
        <p15:guide id="8" orient="horz" pos="1372">
          <p15:clr>
            <a:srgbClr val="FBAE40"/>
          </p15:clr>
        </p15:guide>
        <p15:guide id="9" pos="635">
          <p15:clr>
            <a:srgbClr val="FBAE40"/>
          </p15:clr>
        </p15:guide>
        <p15:guide id="10" pos="3549">
          <p15:clr>
            <a:srgbClr val="FBAE40"/>
          </p15:clr>
        </p15:guide>
        <p15:guide id="11" pos="4135">
          <p15:clr>
            <a:srgbClr val="FBAE40"/>
          </p15:clr>
        </p15:guide>
        <p15:guide id="12" pos="7039">
          <p15:clr>
            <a:srgbClr val="FBAE40"/>
          </p15:clr>
        </p15:guide>
        <p15:guide id="13" orient="horz" pos="3659">
          <p15:clr>
            <a:srgbClr val="FBAE40"/>
          </p15:clr>
        </p15:guide>
        <p15:guide id="14" orient="horz" pos="43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Text">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70"/>
            <a:ext cx="11119283" cy="473560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a:t>
            </a:r>
          </a:p>
        </p:txBody>
      </p:sp>
    </p:spTree>
    <p:extLst>
      <p:ext uri="{BB962C8B-B14F-4D97-AF65-F5344CB8AC3E}">
        <p14:creationId xmlns:p14="http://schemas.microsoft.com/office/powerpoint/2010/main" val="2120192919"/>
      </p:ext>
    </p:extLst>
  </p:cSld>
  <p:clrMapOvr>
    <a:masterClrMapping/>
  </p:clrMapOvr>
  <p:extLst>
    <p:ext uri="{DCECCB84-F9BA-43D5-87BE-67443E8EF086}">
      <p15:sldGuideLst xmlns:p15="http://schemas.microsoft.com/office/powerpoint/2012/main">
        <p15:guide id="1" pos="7159">
          <p15:clr>
            <a:srgbClr val="FBAE40"/>
          </p15:clr>
        </p15:guide>
        <p15:guide id="2" orient="horz" pos="436">
          <p15:clr>
            <a:srgbClr val="FBAE40"/>
          </p15:clr>
        </p15:guide>
        <p15:guide id="3" pos="339">
          <p15:clr>
            <a:srgbClr val="FBAE40"/>
          </p15:clr>
        </p15:guide>
        <p15:guide id="5" pos="7344">
          <p15:clr>
            <a:srgbClr val="FBAE40"/>
          </p15:clr>
        </p15:guide>
        <p15:guide id="6" orient="horz" pos="1033">
          <p15:clr>
            <a:srgbClr val="FBAE40"/>
          </p15:clr>
        </p15:guide>
        <p15:guide id="7" orient="horz" pos="3778">
          <p15:clr>
            <a:srgbClr val="FBAE40"/>
          </p15:clr>
        </p15:guide>
        <p15:guide id="8" orient="horz" pos="4252">
          <p15:clr>
            <a:srgbClr val="FBAE40"/>
          </p15:clr>
        </p15:guide>
        <p15:guide id="9" pos="703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Text - Two columns">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0" y="1645670"/>
            <a:ext cx="5306656"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 – Two Columns</a:t>
            </a:r>
          </a:p>
        </p:txBody>
      </p:sp>
      <p:sp>
        <p:nvSpPr>
          <p:cNvPr id="7" name="Content Placeholder 2">
            <a:extLst>
              <a:ext uri="{FF2B5EF4-FFF2-40B4-BE49-F238E27FC236}">
                <a16:creationId xmlns:a16="http://schemas.microsoft.com/office/drawing/2014/main" id="{B0220D36-0B0B-184D-8149-9B9135D3625C}"/>
              </a:ext>
            </a:extLst>
          </p:cNvPr>
          <p:cNvSpPr>
            <a:spLocks noGrp="1"/>
          </p:cNvSpPr>
          <p:nvPr>
            <p:ph idx="13"/>
          </p:nvPr>
        </p:nvSpPr>
        <p:spPr>
          <a:xfrm>
            <a:off x="6352764" y="1645670"/>
            <a:ext cx="5306656"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9056590"/>
      </p:ext>
    </p:extLst>
  </p:cSld>
  <p:clrMapOvr>
    <a:masterClrMapping/>
  </p:clrMapOvr>
  <p:extLst>
    <p:ext uri="{DCECCB84-F9BA-43D5-87BE-67443E8EF086}">
      <p15:sldGuideLst xmlns:p15="http://schemas.microsoft.com/office/powerpoint/2012/main">
        <p15:guide id="1" orient="horz" pos="4252">
          <p15:clr>
            <a:srgbClr val="FBAE40"/>
          </p15:clr>
        </p15:guide>
        <p15:guide id="2" pos="339">
          <p15:clr>
            <a:srgbClr val="FBAE40"/>
          </p15:clr>
        </p15:guide>
        <p15:guide id="3" orient="horz" pos="3778">
          <p15:clr>
            <a:srgbClr val="FBAE40"/>
          </p15:clr>
        </p15:guide>
        <p15:guide id="4" orient="horz" pos="1033">
          <p15:clr>
            <a:srgbClr val="FBAE40"/>
          </p15:clr>
        </p15:guide>
        <p15:guide id="5" orient="horz" pos="432">
          <p15:clr>
            <a:srgbClr val="FBAE40"/>
          </p15:clr>
        </p15:guide>
        <p15:guide id="6" pos="7344">
          <p15:clr>
            <a:srgbClr val="FBAE40"/>
          </p15:clr>
        </p15:guide>
        <p15:guide id="7" pos="3685">
          <p15:clr>
            <a:srgbClr val="FBAE40"/>
          </p15:clr>
        </p15:guide>
        <p15:guide id="8" pos="3999">
          <p15:clr>
            <a:srgbClr val="FBAE40"/>
          </p15:clr>
        </p15:guide>
        <p15:guide id="9" pos="7159">
          <p15:clr>
            <a:srgbClr val="FBAE40"/>
          </p15:clr>
        </p15:guide>
        <p15:guide id="10" pos="703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Text - Three columns">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5" y="1645669"/>
            <a:ext cx="3285783" cy="4735609"/>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aseline="0">
                <a:latin typeface="Proxima Nova Rg" panose="02000506030000020004" pitchFamily="2" charset="0"/>
              </a:defRPr>
            </a:lvl1pPr>
          </a:lstStyle>
          <a:p>
            <a:r>
              <a:rPr lang="en-US" dirty="0"/>
              <a:t>Title and Text – Three Columns</a:t>
            </a:r>
          </a:p>
        </p:txBody>
      </p: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4453113" y="1645669"/>
            <a:ext cx="3285783" cy="4735609"/>
          </a:xfrm>
        </p:spPr>
        <p:txBody>
          <a:bodyPr/>
          <a:lstStyle>
            <a:lvl1pPr>
              <a:lnSpc>
                <a:spcPct val="100000"/>
              </a:lnSpc>
              <a:defRPr baseline="0">
                <a:latin typeface="Proxima Nova Rg" panose="02000506030000020004" pitchFamily="2" charset="0"/>
              </a:defRPr>
            </a:lvl1pPr>
            <a:lvl2pPr>
              <a:lnSpc>
                <a:spcPct val="100000"/>
              </a:lnSpc>
              <a:defRPr baseline="0">
                <a:latin typeface="Proxima Nova Rg" panose="02000506030000020004" pitchFamily="2" charset="0"/>
              </a:defRPr>
            </a:lvl2pPr>
            <a:lvl3pPr>
              <a:lnSpc>
                <a:spcPct val="100000"/>
              </a:lnSpc>
              <a:defRPr baseline="0">
                <a:latin typeface="Proxima Nova Rg" panose="02000506030000020004" pitchFamily="2" charset="0"/>
              </a:defRPr>
            </a:lvl3pPr>
            <a:lvl4pPr>
              <a:lnSpc>
                <a:spcPct val="100000"/>
              </a:lnSpc>
              <a:defRPr baseline="0">
                <a:latin typeface="Proxima Nova Rg" panose="02000506030000020004" pitchFamily="2" charset="0"/>
              </a:defRPr>
            </a:lvl4pPr>
            <a:lvl5pPr>
              <a:lnSpc>
                <a:spcPct val="100000"/>
              </a:lnSpc>
              <a:defRPr baseline="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8369861" y="1645669"/>
            <a:ext cx="3285783" cy="4735609"/>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7339846"/>
      </p:ext>
    </p:extLst>
  </p:cSld>
  <p:clrMapOvr>
    <a:masterClrMapping/>
  </p:clrMapOvr>
  <p:extLst>
    <p:ext uri="{DCECCB84-F9BA-43D5-87BE-67443E8EF086}">
      <p15:sldGuideLst xmlns:p15="http://schemas.microsoft.com/office/powerpoint/2012/main">
        <p15:guide id="1" pos="339">
          <p15:clr>
            <a:srgbClr val="FBAE40"/>
          </p15:clr>
        </p15:guide>
        <p15:guide id="2" orient="horz" pos="4020">
          <p15:clr>
            <a:srgbClr val="FBAE40"/>
          </p15:clr>
        </p15:guide>
        <p15:guide id="3" orient="horz" pos="1033">
          <p15:clr>
            <a:srgbClr val="FBAE40"/>
          </p15:clr>
        </p15:guide>
        <p15:guide id="4" orient="horz" pos="432">
          <p15:clr>
            <a:srgbClr val="FBAE40"/>
          </p15:clr>
        </p15:guide>
        <p15:guide id="5" pos="7344">
          <p15:clr>
            <a:srgbClr val="FBAE40"/>
          </p15:clr>
        </p15:guide>
        <p15:guide id="6" pos="7159">
          <p15:clr>
            <a:srgbClr val="FBAE40"/>
          </p15:clr>
        </p15:guide>
        <p15:guide id="7" pos="2407">
          <p15:clr>
            <a:srgbClr val="FBAE40"/>
          </p15:clr>
        </p15:guide>
        <p15:guide id="8" pos="2804">
          <p15:clr>
            <a:srgbClr val="FBAE40"/>
          </p15:clr>
        </p15:guide>
        <p15:guide id="9" pos="4879">
          <p15:clr>
            <a:srgbClr val="FBAE40"/>
          </p15:clr>
        </p15:guide>
        <p15:guide id="10" pos="5269">
          <p15:clr>
            <a:srgbClr val="FBAE40"/>
          </p15:clr>
        </p15:guide>
        <p15:guide id="11" orient="horz" pos="4252">
          <p15:clr>
            <a:srgbClr val="FBAE40"/>
          </p15:clr>
        </p15:guide>
        <p15:guide id="12" pos="703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Text - Four columns">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3" y="1645670"/>
            <a:ext cx="2483999" cy="4735608"/>
          </a:xfrm>
        </p:spPr>
        <p:txBody>
          <a:bodyPr/>
          <a:lstStyle>
            <a:lvl1pPr marL="0" indent="0">
              <a:lnSpc>
                <a:spcPct val="100000"/>
              </a:lnSpc>
              <a:buNone/>
              <a:defRPr b="0" i="0">
                <a:latin typeface="Proxima Nova Rg" panose="02000506030000020004" pitchFamily="2" charset="0"/>
              </a:defRPr>
            </a:lvl1pPr>
            <a:lvl2pPr marL="457178" indent="0">
              <a:lnSpc>
                <a:spcPct val="100000"/>
              </a:lnSpc>
              <a:buNone/>
              <a:defRPr b="0" i="0">
                <a:latin typeface="Proxima Nova Rg" panose="02000506030000020004" pitchFamily="2" charset="0"/>
              </a:defRPr>
            </a:lvl2pPr>
            <a:lvl3pPr marL="914354" indent="0">
              <a:lnSpc>
                <a:spcPct val="100000"/>
              </a:lnSpc>
              <a:buNone/>
              <a:defRPr b="0" i="0">
                <a:latin typeface="Proxima Nova Rg" panose="02000506030000020004" pitchFamily="2" charset="0"/>
              </a:defRPr>
            </a:lvl3pPr>
            <a:lvl4pPr marL="1371532" indent="0">
              <a:lnSpc>
                <a:spcPct val="100000"/>
              </a:lnSpc>
              <a:buNone/>
              <a:defRPr b="0" i="0">
                <a:latin typeface="Proxima Nova Rg" panose="02000506030000020004" pitchFamily="2" charset="0"/>
              </a:defRPr>
            </a:lvl4pPr>
            <a:lvl5pPr marL="1828709" indent="0">
              <a:lnSpc>
                <a:spcPct val="100000"/>
              </a:lnSpc>
              <a:buNone/>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 – Four Columns</a:t>
            </a:r>
          </a:p>
        </p:txBody>
      </p: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3414791" y="1645670"/>
            <a:ext cx="2483999" cy="4735608"/>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6293218" y="1645670"/>
            <a:ext cx="2483999" cy="4735608"/>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7071A652-E99D-A440-AF7D-B3DF482D3EA2}"/>
              </a:ext>
            </a:extLst>
          </p:cNvPr>
          <p:cNvSpPr>
            <a:spLocks noGrp="1"/>
          </p:cNvSpPr>
          <p:nvPr>
            <p:ph idx="12"/>
          </p:nvPr>
        </p:nvSpPr>
        <p:spPr>
          <a:xfrm>
            <a:off x="9171645" y="1645670"/>
            <a:ext cx="2483999" cy="4735608"/>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 name="Straight Connector 1">
            <a:extLst>
              <a:ext uri="{FF2B5EF4-FFF2-40B4-BE49-F238E27FC236}">
                <a16:creationId xmlns:a16="http://schemas.microsoft.com/office/drawing/2014/main" id="{787B3B35-8552-6774-CDD3-359D87C16CB0}"/>
              </a:ext>
            </a:extLst>
          </p:cNvPr>
          <p:cNvCxnSpPr>
            <a:cxnSpLocks/>
          </p:cNvCxnSpPr>
          <p:nvPr/>
        </p:nvCxnSpPr>
        <p:spPr>
          <a:xfrm>
            <a:off x="3201425"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49FEBD1-819A-0204-18C8-BBD09F9F998D}"/>
              </a:ext>
            </a:extLst>
          </p:cNvPr>
          <p:cNvCxnSpPr>
            <a:cxnSpLocks/>
          </p:cNvCxnSpPr>
          <p:nvPr/>
        </p:nvCxnSpPr>
        <p:spPr>
          <a:xfrm>
            <a:off x="6096000"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6A25138-9904-5DB2-A0AE-7E294F9D23AD}"/>
              </a:ext>
            </a:extLst>
          </p:cNvPr>
          <p:cNvCxnSpPr>
            <a:cxnSpLocks/>
          </p:cNvCxnSpPr>
          <p:nvPr/>
        </p:nvCxnSpPr>
        <p:spPr>
          <a:xfrm>
            <a:off x="8945328"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053326"/>
      </p:ext>
    </p:extLst>
  </p:cSld>
  <p:clrMapOvr>
    <a:masterClrMapping/>
  </p:clrMapOvr>
  <p:extLst>
    <p:ext uri="{DCECCB84-F9BA-43D5-87BE-67443E8EF086}">
      <p15:sldGuideLst xmlns:p15="http://schemas.microsoft.com/office/powerpoint/2012/main">
        <p15:guide id="2" pos="3719">
          <p15:clr>
            <a:srgbClr val="FBAE40"/>
          </p15:clr>
        </p15:guide>
        <p15:guide id="3" orient="horz" pos="4252">
          <p15:clr>
            <a:srgbClr val="FBAE40"/>
          </p15:clr>
        </p15:guide>
        <p15:guide id="4" orient="horz" pos="4020">
          <p15:clr>
            <a:srgbClr val="FBAE40"/>
          </p15:clr>
        </p15:guide>
        <p15:guide id="5" orient="horz" pos="1033">
          <p15:clr>
            <a:srgbClr val="FBAE40"/>
          </p15:clr>
        </p15:guide>
        <p15:guide id="6" orient="horz" pos="432">
          <p15:clr>
            <a:srgbClr val="FBAE40"/>
          </p15:clr>
        </p15:guide>
        <p15:guide id="7" pos="339">
          <p15:clr>
            <a:srgbClr val="FBAE40"/>
          </p15:clr>
        </p15:guide>
        <p15:guide id="8" pos="1907">
          <p15:clr>
            <a:srgbClr val="FBAE40"/>
          </p15:clr>
        </p15:guide>
        <p15:guide id="9" pos="2152">
          <p15:clr>
            <a:srgbClr val="FBAE40"/>
          </p15:clr>
        </p15:guide>
        <p15:guide id="10" pos="3964">
          <p15:clr>
            <a:srgbClr val="FBAE40"/>
          </p15:clr>
        </p15:guide>
        <p15:guide id="11" pos="5531">
          <p15:clr>
            <a:srgbClr val="FBAE40"/>
          </p15:clr>
        </p15:guide>
        <p15:guide id="12" pos="5777">
          <p15:clr>
            <a:srgbClr val="FBAE40"/>
          </p15:clr>
        </p15:guide>
        <p15:guide id="13" pos="7159">
          <p15:clr>
            <a:srgbClr val="FBAE40"/>
          </p15:clr>
        </p15:guide>
        <p15:guide id="14" pos="7344">
          <p15:clr>
            <a:srgbClr val="FBAE40"/>
          </p15:clr>
        </p15:guide>
        <p15:guide id="15" pos="703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xt with Picture Right">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69"/>
            <a:ext cx="4979776" cy="4735609"/>
          </a:xfrm>
        </p:spPr>
        <p:txBody>
          <a:bodyPr/>
          <a:lstStyle>
            <a:lvl1pPr marL="342900" indent="-342900">
              <a:lnSpc>
                <a:spcPct val="100000"/>
              </a:lnSpc>
              <a:buFont typeface="Arial" panose="020B0604020202020204" pitchFamily="34" charset="0"/>
              <a:buChar char="•"/>
              <a:defRPr b="0" i="0">
                <a:latin typeface="Proxima Nova Rg" panose="02000506030000020004" pitchFamily="2" charset="0"/>
              </a:defRPr>
            </a:lvl1pPr>
            <a:lvl2pPr marL="800078" indent="-342900">
              <a:lnSpc>
                <a:spcPct val="100000"/>
              </a:lnSpc>
              <a:buFont typeface="Arial" panose="020B0604020202020204" pitchFamily="34" charset="0"/>
              <a:buChar char="•"/>
              <a:defRPr b="0" i="0">
                <a:latin typeface="Proxima Nova Rg" panose="02000506030000020004" pitchFamily="2" charset="0"/>
              </a:defRPr>
            </a:lvl2pPr>
            <a:lvl3pPr marL="1200104" indent="-285750">
              <a:lnSpc>
                <a:spcPct val="100000"/>
              </a:lnSpc>
              <a:buFont typeface="Arial" panose="020B0604020202020204" pitchFamily="34" charset="0"/>
              <a:buChar char="•"/>
              <a:defRPr b="0" i="0">
                <a:latin typeface="Proxima Nova Rg" panose="02000506030000020004" pitchFamily="2" charset="0"/>
              </a:defRPr>
            </a:lvl3pPr>
            <a:lvl4pPr marL="1657282" indent="-285750">
              <a:lnSpc>
                <a:spcPct val="100000"/>
              </a:lnSpc>
              <a:buFont typeface="Arial" panose="020B0604020202020204" pitchFamily="34" charset="0"/>
              <a:buChar char="•"/>
              <a:defRPr b="0" i="0">
                <a:latin typeface="Proxima Nova Rg" panose="02000506030000020004" pitchFamily="2" charset="0"/>
              </a:defRPr>
            </a:lvl4pPr>
            <a:lvl5pPr marL="2114459" indent="-285750">
              <a:lnSpc>
                <a:spcPct val="100000"/>
              </a:lnSpc>
              <a:buFont typeface="Arial" panose="020B0604020202020204" pitchFamily="34" charset="0"/>
              <a:buChar char="•"/>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4979776"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right</a:t>
            </a:r>
          </a:p>
        </p:txBody>
      </p: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638800" y="6"/>
            <a:ext cx="6553200" cy="685799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Tree>
    <p:extLst>
      <p:ext uri="{BB962C8B-B14F-4D97-AF65-F5344CB8AC3E}">
        <p14:creationId xmlns:p14="http://schemas.microsoft.com/office/powerpoint/2010/main" val="2370609844"/>
      </p:ext>
    </p:extLst>
  </p:cSld>
  <p:clrMapOvr>
    <a:masterClrMapping/>
  </p:clrMapOvr>
  <p:extLst>
    <p:ext uri="{DCECCB84-F9BA-43D5-87BE-67443E8EF086}">
      <p15:sldGuideLst xmlns:p15="http://schemas.microsoft.com/office/powerpoint/2012/main">
        <p15:guide id="1" pos="3840">
          <p15:clr>
            <a:srgbClr val="FBAE40"/>
          </p15:clr>
        </p15:guide>
        <p15:guide id="2" orient="horz" pos="432">
          <p15:clr>
            <a:srgbClr val="FBAE40"/>
          </p15:clr>
        </p15:guide>
        <p15:guide id="3" orient="horz" pos="1033">
          <p15:clr>
            <a:srgbClr val="FBAE40"/>
          </p15:clr>
        </p15:guide>
        <p15:guide id="4" orient="horz" pos="4020">
          <p15:clr>
            <a:srgbClr val="FBAE40"/>
          </p15:clr>
        </p15:guide>
        <p15:guide id="5" pos="339">
          <p15:clr>
            <a:srgbClr val="FBAE40"/>
          </p15:clr>
        </p15:guide>
        <p15:guide id="6" pos="3473">
          <p15:clr>
            <a:srgbClr val="FBAE40"/>
          </p15:clr>
        </p15:guide>
        <p15:guide id="7" pos="7159">
          <p15:clr>
            <a:srgbClr val="FBAE40"/>
          </p15:clr>
        </p15:guide>
        <p15:guide id="8" orient="horz" pos="425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xt with Picture Left">
    <p:bg>
      <p:bgPr>
        <a:solidFill>
          <a:srgbClr val="C2C2DE">
            <a:alpha val="25000"/>
          </a:srgbClr>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6"/>
            <a:ext cx="6416040" cy="685799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6568041" y="1645669"/>
            <a:ext cx="4979776" cy="4735609"/>
          </a:xfrm>
        </p:spPr>
        <p:txBody>
          <a:bodyPr/>
          <a:lstStyle>
            <a:lvl1pPr marL="342900" indent="-342900">
              <a:lnSpc>
                <a:spcPct val="100000"/>
              </a:lnSpc>
              <a:buFont typeface="Arial" panose="020B0604020202020204" pitchFamily="34" charset="0"/>
              <a:buChar char="•"/>
              <a:defRPr b="0" i="0">
                <a:latin typeface="Proxima Nova Rg" panose="02000506030000020004" pitchFamily="2" charset="0"/>
              </a:defRPr>
            </a:lvl1pPr>
            <a:lvl2pPr marL="800078" indent="-342900">
              <a:lnSpc>
                <a:spcPct val="100000"/>
              </a:lnSpc>
              <a:buFont typeface="Arial" panose="020B0604020202020204" pitchFamily="34" charset="0"/>
              <a:buChar char="•"/>
              <a:defRPr b="0" i="0">
                <a:latin typeface="Proxima Nova Rg" panose="02000506030000020004" pitchFamily="2" charset="0"/>
              </a:defRPr>
            </a:lvl2pPr>
            <a:lvl3pPr marL="1200104" indent="-285750">
              <a:lnSpc>
                <a:spcPct val="100000"/>
              </a:lnSpc>
              <a:buFont typeface="Arial" panose="020B0604020202020204" pitchFamily="34" charset="0"/>
              <a:buChar char="•"/>
              <a:defRPr b="0" i="0">
                <a:latin typeface="Proxima Nova Rg" panose="02000506030000020004" pitchFamily="2" charset="0"/>
              </a:defRPr>
            </a:lvl3pPr>
            <a:lvl4pPr marL="1657282" indent="-285750">
              <a:lnSpc>
                <a:spcPct val="100000"/>
              </a:lnSpc>
              <a:buFont typeface="Arial" panose="020B0604020202020204" pitchFamily="34" charset="0"/>
              <a:buChar char="•"/>
              <a:defRPr b="0" i="0">
                <a:latin typeface="Proxima Nova Rg" panose="02000506030000020004" pitchFamily="2" charset="0"/>
              </a:defRPr>
            </a:lvl4pPr>
            <a:lvl5pPr marL="2114459" indent="-285750">
              <a:lnSpc>
                <a:spcPct val="100000"/>
              </a:lnSpc>
              <a:buFont typeface="Arial" panose="020B0604020202020204" pitchFamily="34" charset="0"/>
              <a:buChar char="•"/>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6568041" y="476722"/>
            <a:ext cx="461070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Left</a:t>
            </a:r>
          </a:p>
        </p:txBody>
      </p:sp>
    </p:spTree>
    <p:extLst>
      <p:ext uri="{BB962C8B-B14F-4D97-AF65-F5344CB8AC3E}">
        <p14:creationId xmlns:p14="http://schemas.microsoft.com/office/powerpoint/2010/main" val="773386412"/>
      </p:ext>
    </p:extLst>
  </p:cSld>
  <p:clrMapOvr>
    <a:masterClrMapping/>
  </p:clrMapOvr>
  <p:extLst>
    <p:ext uri="{DCECCB84-F9BA-43D5-87BE-67443E8EF086}">
      <p15:sldGuideLst xmlns:p15="http://schemas.microsoft.com/office/powerpoint/2012/main">
        <p15:guide id="1" orient="horz" pos="432">
          <p15:clr>
            <a:srgbClr val="FBAE40"/>
          </p15:clr>
        </p15:guide>
        <p15:guide id="2" pos="3840">
          <p15:clr>
            <a:srgbClr val="FBAE40"/>
          </p15:clr>
        </p15:guide>
        <p15:guide id="3" orient="horz" pos="1033">
          <p15:clr>
            <a:srgbClr val="FBAE40"/>
          </p15:clr>
        </p15:guide>
        <p15:guide id="4" pos="7159">
          <p15:clr>
            <a:srgbClr val="FBAE40"/>
          </p15:clr>
        </p15:guide>
        <p15:guide id="5" pos="7276">
          <p15:clr>
            <a:srgbClr val="FBAE40"/>
          </p15:clr>
        </p15:guide>
        <p15:guide id="6" pos="4135">
          <p15:clr>
            <a:srgbClr val="FBAE40"/>
          </p15:clr>
        </p15:guide>
        <p15:guide id="7" orient="horz" pos="4024">
          <p15:clr>
            <a:srgbClr val="FBAE40"/>
          </p15:clr>
        </p15:guide>
        <p15:guide id="8" orient="horz" pos="4252">
          <p15:clr>
            <a:srgbClr val="FBAE40"/>
          </p15:clr>
        </p15:guide>
        <p15:guide id="9" pos="339">
          <p15:clr>
            <a:srgbClr val="FBAE40"/>
          </p15:clr>
        </p15:guide>
        <p15:guide id="10" pos="703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xt with Picture Horizontal">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75"/>
            <a:ext cx="11119267" cy="1580751"/>
          </a:xfrm>
        </p:spPr>
        <p:txBody>
          <a:bodyPr/>
          <a:lstStyle>
            <a:lvl1pPr marL="0" indent="0">
              <a:lnSpc>
                <a:spcPct val="100000"/>
              </a:lnSpc>
              <a:buNone/>
              <a:defRPr b="0" i="0">
                <a:latin typeface="Proxima Nova Rg" panose="02000506030000020004" pitchFamily="2" charset="0"/>
              </a:defRPr>
            </a:lvl1pPr>
            <a:lvl2pPr marL="457178" indent="0">
              <a:lnSpc>
                <a:spcPct val="100000"/>
              </a:lnSpc>
              <a:buNone/>
              <a:defRPr/>
            </a:lvl2pPr>
            <a:lvl3pPr marL="914354" indent="0">
              <a:lnSpc>
                <a:spcPct val="100000"/>
              </a:lnSpc>
              <a:buNone/>
              <a:defRPr/>
            </a:lvl3pPr>
            <a:lvl4pPr marL="1371532" indent="0">
              <a:lnSpc>
                <a:spcPct val="100000"/>
              </a:lnSpc>
              <a:buNone/>
              <a:defRPr/>
            </a:lvl4pPr>
            <a:lvl5pPr marL="1828709" indent="0">
              <a:lnSpc>
                <a:spcPct val="100000"/>
              </a:lnSpc>
              <a:buNone/>
              <a:defRPr/>
            </a:lvl5pPr>
          </a:lstStyle>
          <a:p>
            <a:pPr lvl="0"/>
            <a:r>
              <a:rPr lang="en-US"/>
              <a:t>Click to edit Master text styles</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with Picture Horizontal</a:t>
            </a:r>
          </a:p>
        </p:txBody>
      </p: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3429006"/>
            <a:ext cx="12192000" cy="342899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347331348"/>
      </p:ext>
    </p:extLst>
  </p:cSld>
  <p:clrMapOvr>
    <a:masterClrMapping/>
  </p:clrMapOvr>
  <p:extLst>
    <p:ext uri="{DCECCB84-F9BA-43D5-87BE-67443E8EF086}">
      <p15:sldGuideLst xmlns:p15="http://schemas.microsoft.com/office/powerpoint/2012/main">
        <p15:guide id="1" pos="339">
          <p15:clr>
            <a:srgbClr val="FBAE40"/>
          </p15:clr>
        </p15:guide>
        <p15:guide id="2" orient="horz" pos="2160">
          <p15:clr>
            <a:srgbClr val="FBAE40"/>
          </p15:clr>
        </p15:guide>
        <p15:guide id="3" pos="7159">
          <p15:clr>
            <a:srgbClr val="FBAE40"/>
          </p15:clr>
        </p15:guide>
        <p15:guide id="4" pos="7344">
          <p15:clr>
            <a:srgbClr val="FBAE40"/>
          </p15:clr>
        </p15:guide>
        <p15:guide id="5" pos="7039">
          <p15:clr>
            <a:srgbClr val="FBAE40"/>
          </p15:clr>
        </p15:guide>
        <p15:guide id="6" orient="horz" pos="1033">
          <p15:clr>
            <a:srgbClr val="FBAE40"/>
          </p15:clr>
        </p15:guide>
        <p15:guide id="7" orient="horz" pos="432">
          <p15:clr>
            <a:srgbClr val="FBAE40"/>
          </p15:clr>
        </p15:guide>
        <p15:guide id="8" orient="horz" pos="2033">
          <p15:clr>
            <a:srgbClr val="FBAE40"/>
          </p15:clr>
        </p15:guide>
        <p15:guide id="9" orient="horz" pos="425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Divi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p:nvSpPr>
        <p:spPr>
          <a:xfrm>
            <a:off x="0" y="0"/>
            <a:ext cx="12192000" cy="6858000"/>
          </a:xfrm>
          <a:prstGeom prst="rect">
            <a:avLst/>
          </a:prstGeom>
          <a:solidFill>
            <a:srgbClr val="333F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Section Divider</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2" name="Picture 1" descr="A logo with a map and a red circle&#10;&#10;Description automatically generated">
            <a:extLst>
              <a:ext uri="{FF2B5EF4-FFF2-40B4-BE49-F238E27FC236}">
                <a16:creationId xmlns:a16="http://schemas.microsoft.com/office/drawing/2014/main" id="{5DDFE5C6-5729-1DE4-48FB-68A6C2902901}"/>
              </a:ext>
            </a:extLst>
          </p:cNvPr>
          <p:cNvPicPr>
            <a:picLocks noChangeAspect="1"/>
          </p:cNvPicPr>
          <p:nvPr/>
        </p:nvPicPr>
        <p:blipFill>
          <a:blip r:embed="rId3"/>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957285612"/>
      </p:ext>
    </p:extLst>
  </p:cSld>
  <p:clrMapOvr>
    <a:masterClrMapping/>
  </p:clrMapOvr>
  <p:extLst>
    <p:ext uri="{DCECCB84-F9BA-43D5-87BE-67443E8EF086}">
      <p15:sldGuideLst xmlns:p15="http://schemas.microsoft.com/office/powerpoint/2012/main">
        <p15:guide id="1" pos="483">
          <p15:clr>
            <a:srgbClr val="FBAE40"/>
          </p15:clr>
        </p15:guide>
        <p15:guide id="2" orient="horz" pos="991">
          <p15:clr>
            <a:srgbClr val="FBAE40"/>
          </p15:clr>
        </p15:guide>
        <p15:guide id="3" orient="horz" pos="584">
          <p15:clr>
            <a:srgbClr val="FBAE40"/>
          </p15:clr>
        </p15:guide>
        <p15:guide id="4" orient="horz" pos="2550">
          <p15:clr>
            <a:srgbClr val="FBAE40"/>
          </p15:clr>
        </p15:guide>
        <p15:guide id="5" orient="horz" pos="2744">
          <p15:clr>
            <a:srgbClr val="FBAE40"/>
          </p15:clr>
        </p15:guide>
        <p15:guide id="6" pos="62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Divider - Mono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3" y="0"/>
            <a:ext cx="10728957" cy="1783080"/>
          </a:xfrm>
        </p:spPr>
        <p:txBody>
          <a:bodyPr anchor="b"/>
          <a:lstStyle>
            <a:lvl1pPr algn="l">
              <a:defRPr sz="6000" b="1" i="0">
                <a:solidFill>
                  <a:srgbClr val="333F8E"/>
                </a:solidFill>
                <a:latin typeface="Proxima Nova Rg" panose="02000506030000020004" pitchFamily="2" charset="0"/>
              </a:defRPr>
            </a:lvl1pPr>
          </a:lstStyle>
          <a:p>
            <a:r>
              <a:rPr lang="en-US" dirty="0"/>
              <a:t>Section Divider - Monogram</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2" y="1783081"/>
            <a:ext cx="9150351" cy="1645920"/>
          </a:xfrm>
        </p:spPr>
        <p:txBody>
          <a:bodyPr/>
          <a:lstStyle>
            <a:lvl1pPr marL="0" indent="0" algn="l">
              <a:buNone/>
              <a:defRPr sz="2400" b="0" i="0">
                <a:solidFill>
                  <a:srgbClr val="333F8E"/>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00094514"/>
      </p:ext>
    </p:extLst>
  </p:cSld>
  <p:clrMapOvr>
    <a:masterClrMapping/>
  </p:clrMapOvr>
  <p:extLst>
    <p:ext uri="{DCECCB84-F9BA-43D5-87BE-67443E8EF086}">
      <p15:sldGuideLst xmlns:p15="http://schemas.microsoft.com/office/powerpoint/2012/main">
        <p15:guide id="1" pos="483">
          <p15:clr>
            <a:srgbClr val="FBAE40"/>
          </p15:clr>
        </p15:guide>
        <p15:guide id="2" orient="horz" pos="584">
          <p15:clr>
            <a:srgbClr val="FBAE40"/>
          </p15:clr>
        </p15:guide>
        <p15:guide id="3" orient="horz" pos="991">
          <p15:clr>
            <a:srgbClr val="FBAE40"/>
          </p15:clr>
        </p15:guide>
        <p15:guide id="4" orient="horz" pos="2550">
          <p15:clr>
            <a:srgbClr val="FBAE40"/>
          </p15:clr>
        </p15:guide>
        <p15:guide id="5" orient="horz" pos="2744">
          <p15:clr>
            <a:srgbClr val="FBAE40"/>
          </p15:clr>
        </p15:guide>
        <p15:guide id="6" pos="62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xecutive Summary">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1013261" y="2514600"/>
            <a:ext cx="4621423" cy="3866678"/>
          </a:xfrm>
        </p:spPr>
        <p:txBody>
          <a:bodyPr/>
          <a:lstStyle>
            <a:lvl1pPr>
              <a:lnSpc>
                <a:spcPct val="100000"/>
              </a:lnSpc>
              <a:buClr>
                <a:srgbClr val="D31145"/>
              </a:buClr>
              <a:defRPr b="0" i="0">
                <a:latin typeface="Proxima Nova Rg" panose="02000506030000020004" pitchFamily="2" charset="0"/>
              </a:defRPr>
            </a:lvl1pPr>
            <a:lvl2pPr>
              <a:lnSpc>
                <a:spcPct val="100000"/>
              </a:lnSpc>
              <a:buClr>
                <a:srgbClr val="D31145"/>
              </a:buClr>
              <a:defRPr b="0" i="0">
                <a:latin typeface="Proxima Nova Rg" panose="02000506030000020004" pitchFamily="2" charset="0"/>
              </a:defRPr>
            </a:lvl2pPr>
            <a:lvl3pPr>
              <a:lnSpc>
                <a:spcPct val="100000"/>
              </a:lnSpc>
              <a:buClr>
                <a:srgbClr val="D31145"/>
              </a:buClr>
              <a:defRPr b="0" i="0">
                <a:latin typeface="Proxima Nova Rg" panose="02000506030000020004" pitchFamily="2" charset="0"/>
              </a:defRPr>
            </a:lvl3pPr>
            <a:lvl4pPr>
              <a:lnSpc>
                <a:spcPct val="100000"/>
              </a:lnSpc>
              <a:buClr>
                <a:srgbClr val="D31145"/>
              </a:buClr>
              <a:defRPr b="0" i="0">
                <a:latin typeface="Proxima Nova Rg" panose="02000506030000020004" pitchFamily="2" charset="0"/>
              </a:defRPr>
            </a:lvl4pPr>
            <a:lvl5pPr>
              <a:lnSpc>
                <a:spcPct val="100000"/>
              </a:lnSpc>
              <a:buClr>
                <a:srgbClr val="D31145"/>
              </a:buClr>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1063805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Executive Summary</a:t>
            </a:r>
          </a:p>
        </p:txBody>
      </p:sp>
      <p:sp>
        <p:nvSpPr>
          <p:cNvPr id="11" name="Text Placeholder 2">
            <a:extLst>
              <a:ext uri="{FF2B5EF4-FFF2-40B4-BE49-F238E27FC236}">
                <a16:creationId xmlns:a16="http://schemas.microsoft.com/office/drawing/2014/main" id="{FCF1CCBC-343B-CD4F-BF3E-3463406E4A60}"/>
              </a:ext>
            </a:extLst>
          </p:cNvPr>
          <p:cNvSpPr>
            <a:spLocks noGrp="1"/>
          </p:cNvSpPr>
          <p:nvPr>
            <p:ph type="body" sz="quarter" idx="14" hasCustomPrompt="1"/>
          </p:nvPr>
        </p:nvSpPr>
        <p:spPr>
          <a:xfrm>
            <a:off x="1013265" y="1734014"/>
            <a:ext cx="4621420" cy="435426"/>
          </a:xfrm>
        </p:spPr>
        <p:txBody>
          <a:bodyPr/>
          <a:lstStyle>
            <a:lvl1pPr marL="0" indent="0" algn="l">
              <a:buNone/>
              <a:defRPr b="1" i="0" u="none">
                <a:solidFill>
                  <a:srgbClr val="6262A8"/>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Introduction</a:t>
            </a:r>
          </a:p>
        </p:txBody>
      </p:sp>
      <p:cxnSp>
        <p:nvCxnSpPr>
          <p:cNvPr id="13" name="Straight Connector 12">
            <a:extLst>
              <a:ext uri="{FF2B5EF4-FFF2-40B4-BE49-F238E27FC236}">
                <a16:creationId xmlns:a16="http://schemas.microsoft.com/office/drawing/2014/main" id="{2F53A1AF-5960-D84C-9B0A-309532AD9D0A}"/>
              </a:ext>
            </a:extLst>
          </p:cNvPr>
          <p:cNvCxnSpPr>
            <a:cxnSpLocks/>
          </p:cNvCxnSpPr>
          <p:nvPr/>
        </p:nvCxnSpPr>
        <p:spPr>
          <a:xfrm>
            <a:off x="6096000" y="1734014"/>
            <a:ext cx="0" cy="464726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90F1FEA-C095-9C41-AF49-B3244A7C633B}"/>
              </a:ext>
            </a:extLst>
          </p:cNvPr>
          <p:cNvSpPr>
            <a:spLocks noGrp="1"/>
          </p:cNvSpPr>
          <p:nvPr>
            <p:ph idx="15"/>
          </p:nvPr>
        </p:nvSpPr>
        <p:spPr>
          <a:xfrm>
            <a:off x="6557325" y="2514600"/>
            <a:ext cx="4621423" cy="3866678"/>
          </a:xfrm>
        </p:spPr>
        <p:txBody>
          <a:bodyPr/>
          <a:lstStyle>
            <a:lvl1pPr>
              <a:lnSpc>
                <a:spcPct val="100000"/>
              </a:lnSpc>
              <a:buClr>
                <a:srgbClr val="D31145"/>
              </a:buClr>
              <a:defRPr b="0" i="0">
                <a:latin typeface="Proxima Nova Rg" panose="02000506030000020004" pitchFamily="2" charset="0"/>
              </a:defRPr>
            </a:lvl1pPr>
            <a:lvl2pPr>
              <a:lnSpc>
                <a:spcPct val="100000"/>
              </a:lnSpc>
              <a:buClr>
                <a:srgbClr val="D31145"/>
              </a:buClr>
              <a:defRPr b="0" i="0">
                <a:latin typeface="Proxima Nova Rg" panose="02000506030000020004" pitchFamily="2" charset="0"/>
              </a:defRPr>
            </a:lvl2pPr>
            <a:lvl3pPr>
              <a:lnSpc>
                <a:spcPct val="100000"/>
              </a:lnSpc>
              <a:buClr>
                <a:srgbClr val="D31145"/>
              </a:buClr>
              <a:defRPr b="0" i="0">
                <a:latin typeface="Proxima Nova Rg" panose="02000506030000020004" pitchFamily="2" charset="0"/>
              </a:defRPr>
            </a:lvl3pPr>
            <a:lvl4pPr>
              <a:lnSpc>
                <a:spcPct val="100000"/>
              </a:lnSpc>
              <a:buClr>
                <a:srgbClr val="D31145"/>
              </a:buClr>
              <a:defRPr b="0" i="0">
                <a:latin typeface="Proxima Nova Rg" panose="02000506030000020004" pitchFamily="2" charset="0"/>
              </a:defRPr>
            </a:lvl4pPr>
            <a:lvl5pPr>
              <a:lnSpc>
                <a:spcPct val="100000"/>
              </a:lnSpc>
              <a:buClr>
                <a:srgbClr val="D31145"/>
              </a:buClr>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7479F181-696D-A344-9BE8-D865710349BC}"/>
              </a:ext>
            </a:extLst>
          </p:cNvPr>
          <p:cNvSpPr>
            <a:spLocks noGrp="1"/>
          </p:cNvSpPr>
          <p:nvPr>
            <p:ph type="body" sz="quarter" idx="16" hasCustomPrompt="1"/>
          </p:nvPr>
        </p:nvSpPr>
        <p:spPr>
          <a:xfrm>
            <a:off x="6557328" y="1734014"/>
            <a:ext cx="4621420" cy="435426"/>
          </a:xfrm>
        </p:spPr>
        <p:txBody>
          <a:bodyPr/>
          <a:lstStyle>
            <a:lvl1pPr marL="0" indent="0" algn="l">
              <a:buNone/>
              <a:defRPr b="1" i="0">
                <a:solidFill>
                  <a:srgbClr val="6262A8"/>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Objectives</a:t>
            </a:r>
          </a:p>
        </p:txBody>
      </p:sp>
    </p:spTree>
    <p:extLst>
      <p:ext uri="{BB962C8B-B14F-4D97-AF65-F5344CB8AC3E}">
        <p14:creationId xmlns:p14="http://schemas.microsoft.com/office/powerpoint/2010/main" val="2703272117"/>
      </p:ext>
    </p:extLst>
  </p:cSld>
  <p:clrMapOvr>
    <a:masterClrMapping/>
  </p:clrMapOvr>
  <p:extLst>
    <p:ext uri="{DCECCB84-F9BA-43D5-87BE-67443E8EF086}">
      <p15:sldGuideLst xmlns:p15="http://schemas.microsoft.com/office/powerpoint/2012/main">
        <p15:guide id="1" orient="horz" pos="1720">
          <p15:clr>
            <a:srgbClr val="FBAE40"/>
          </p15:clr>
        </p15:guide>
        <p15:guide id="2" pos="339">
          <p15:clr>
            <a:srgbClr val="FBAE40"/>
          </p15:clr>
        </p15:guide>
        <p15:guide id="4" pos="3837">
          <p15:clr>
            <a:srgbClr val="FBAE40"/>
          </p15:clr>
        </p15:guide>
        <p15:guide id="5" pos="7159">
          <p15:clr>
            <a:srgbClr val="FBAE40"/>
          </p15:clr>
        </p15:guide>
        <p15:guide id="6" pos="7225">
          <p15:clr>
            <a:srgbClr val="FBAE40"/>
          </p15:clr>
        </p15:guide>
        <p15:guide id="7" orient="horz" pos="4252">
          <p15:clr>
            <a:srgbClr val="FBAE40"/>
          </p15:clr>
        </p15:guide>
        <p15:guide id="8" orient="horz" pos="1372">
          <p15:clr>
            <a:srgbClr val="FBAE40"/>
          </p15:clr>
        </p15:guide>
        <p15:guide id="9" pos="635">
          <p15:clr>
            <a:srgbClr val="FBAE40"/>
          </p15:clr>
        </p15:guide>
        <p15:guide id="10" pos="3549">
          <p15:clr>
            <a:srgbClr val="FBAE40"/>
          </p15:clr>
        </p15:guide>
        <p15:guide id="11" pos="4135">
          <p15:clr>
            <a:srgbClr val="FBAE40"/>
          </p15:clr>
        </p15:guide>
        <p15:guide id="12" pos="7039">
          <p15:clr>
            <a:srgbClr val="FBAE40"/>
          </p15:clr>
        </p15:guide>
        <p15:guide id="13" orient="horz" pos="3659">
          <p15:clr>
            <a:srgbClr val="FBAE40"/>
          </p15:clr>
        </p15:guide>
        <p15:guide id="14" orient="horz" pos="43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Divider - Picture Background">
    <p:bg>
      <p:bgPr>
        <a:solidFill>
          <a:srgbClr val="333F8E">
            <a:alpha val="50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p:nvSpPr>
        <p:spPr>
          <a:xfrm>
            <a:off x="0" y="0"/>
            <a:ext cx="12192000" cy="6858000"/>
          </a:xfrm>
          <a:prstGeom prst="rect">
            <a:avLst/>
          </a:prstGeom>
          <a:gradFill>
            <a:gsLst>
              <a:gs pos="70000">
                <a:srgbClr val="6262A8">
                  <a:alpha val="50000"/>
                </a:srgbClr>
              </a:gs>
              <a:gs pos="100000">
                <a:srgbClr val="C2C2DE">
                  <a:alpha val="25000"/>
                </a:srgbClr>
              </a:gs>
              <a:gs pos="36000">
                <a:srgbClr val="333F8E">
                  <a:alpha val="75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b="1" i="0">
                <a:solidFill>
                  <a:schemeClr val="bg1"/>
                </a:solidFill>
                <a:latin typeface="Proxima Nova Rg" panose="02000506030000020004" pitchFamily="2" charset="0"/>
              </a:defRPr>
            </a:lvl1pPr>
          </a:lstStyle>
          <a:p>
            <a:r>
              <a:rPr lang="en-US" dirty="0"/>
              <a:t>Section Divider – </a:t>
            </a:r>
            <a:br>
              <a:rPr lang="en-US" dirty="0"/>
            </a:br>
            <a:r>
              <a:rPr lang="en-US" dirty="0"/>
              <a:t>Picture Background</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b="0" i="0">
                <a:solidFill>
                  <a:schemeClr val="bg1"/>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5ED71B4D-8ED0-0B45-92CD-A27082105A38}"/>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2" name="Picture 1" descr="A logo with a map and a red circle&#10;&#10;Description automatically generated">
            <a:extLst>
              <a:ext uri="{FF2B5EF4-FFF2-40B4-BE49-F238E27FC236}">
                <a16:creationId xmlns:a16="http://schemas.microsoft.com/office/drawing/2014/main" id="{1E0AEAB1-614A-9CDD-63FD-7CAFE9478FF2}"/>
              </a:ext>
            </a:extLst>
          </p:cNvPr>
          <p:cNvPicPr>
            <a:picLocks noChangeAspect="1"/>
          </p:cNvPicPr>
          <p:nvPr/>
        </p:nvPicPr>
        <p:blipFill>
          <a:blip r:embed="rId2"/>
          <a:stretch>
            <a:fillRect/>
          </a:stretch>
        </p:blipFill>
        <p:spPr>
          <a:xfrm>
            <a:off x="9613882" y="220824"/>
            <a:ext cx="2206765" cy="1655762"/>
          </a:xfrm>
          <a:prstGeom prst="rect">
            <a:avLst/>
          </a:prstGeom>
        </p:spPr>
      </p:pic>
    </p:spTree>
    <p:extLst>
      <p:ext uri="{BB962C8B-B14F-4D97-AF65-F5344CB8AC3E}">
        <p14:creationId xmlns:p14="http://schemas.microsoft.com/office/powerpoint/2010/main" val="3632797726"/>
      </p:ext>
    </p:extLst>
  </p:cSld>
  <p:clrMapOvr>
    <a:masterClrMapping/>
  </p:clrMapOvr>
  <p:extLst>
    <p:ext uri="{DCECCB84-F9BA-43D5-87BE-67443E8EF086}">
      <p15:sldGuideLst xmlns:p15="http://schemas.microsoft.com/office/powerpoint/2012/main">
        <p15:guide id="1" orient="horz" pos="991">
          <p15:clr>
            <a:srgbClr val="FBAE40"/>
          </p15:clr>
        </p15:guide>
        <p15:guide id="2" pos="483">
          <p15:clr>
            <a:srgbClr val="FBAE40"/>
          </p15:clr>
        </p15:guide>
        <p15:guide id="3" pos="6244">
          <p15:clr>
            <a:srgbClr val="FBAE40"/>
          </p15:clr>
        </p15:guide>
        <p15:guide id="4" orient="horz" pos="2550">
          <p15:clr>
            <a:srgbClr val="FBAE40"/>
          </p15:clr>
        </p15:guide>
        <p15:guide id="5" orient="horz" pos="275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Meet the Bos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9375989"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Boss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6365" y="1600200"/>
            <a:ext cx="3602311" cy="4892041"/>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4366594" y="1964151"/>
            <a:ext cx="5545755" cy="339026"/>
          </a:xfrm>
        </p:spPr>
        <p:txBody>
          <a:bodyPr anchor="ctr"/>
          <a:lstStyle>
            <a:lvl1pPr marL="0" indent="0" algn="l">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4366594" y="2362264"/>
            <a:ext cx="5545755" cy="285436"/>
          </a:xfrm>
        </p:spPr>
        <p:txBody>
          <a:bodyPr anchor="ctr">
            <a:normAutofit/>
          </a:bodyPr>
          <a:lstStyle>
            <a:lvl1pPr marL="0" indent="0" algn="l">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4366597" y="3022061"/>
            <a:ext cx="5545755" cy="3470180"/>
          </a:xfrm>
        </p:spPr>
        <p:txBody>
          <a:bodyPr anchor="t">
            <a:normAutofit/>
          </a:bodyPr>
          <a:lstStyle>
            <a:lvl1pPr marL="0" indent="0" algn="l">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p:nvCxnSpPr>
        <p:spPr>
          <a:xfrm flipH="1">
            <a:off x="4366596" y="160020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780461"/>
      </p:ext>
    </p:extLst>
  </p:cSld>
  <p:clrMapOvr>
    <a:masterClrMapping/>
  </p:clrMapOvr>
  <p:extLst>
    <p:ext uri="{DCECCB84-F9BA-43D5-87BE-67443E8EF086}">
      <p15:sldGuideLst xmlns:p15="http://schemas.microsoft.com/office/powerpoint/2012/main">
        <p15:guide id="1" orient="horz" pos="1245">
          <p15:clr>
            <a:srgbClr val="FBAE40"/>
          </p15:clr>
        </p15:guide>
        <p15:guide id="2" pos="6244">
          <p15:clr>
            <a:srgbClr val="FBAE40"/>
          </p15:clr>
        </p15:guide>
        <p15:guide id="3" orient="horz" pos="1499">
          <p15:clr>
            <a:srgbClr val="FBAE40"/>
          </p15:clr>
        </p15:guide>
        <p15:guide id="4" orient="horz" pos="440">
          <p15:clr>
            <a:srgbClr val="FBAE40"/>
          </p15:clr>
        </p15:guide>
        <p15:guide id="5" pos="339">
          <p15:clr>
            <a:srgbClr val="FBAE40"/>
          </p15:clr>
        </p15:guide>
        <p15:guide id="6" orient="horz" pos="4252">
          <p15:clr>
            <a:srgbClr val="FBAE40"/>
          </p15:clr>
        </p15:guide>
        <p15:guide id="7" orient="horz" pos="3532">
          <p15:clr>
            <a:srgbClr val="FBAE40"/>
          </p15:clr>
        </p15:guide>
        <p15:guide id="8" pos="7159">
          <p15:clr>
            <a:srgbClr val="FBAE40"/>
          </p15:clr>
        </p15:guide>
        <p15:guide id="9" orient="horz" pos="1576">
          <p15:clr>
            <a:srgbClr val="FBAE40"/>
          </p15:clr>
        </p15:guide>
        <p15:guide id="10" pos="274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Meet the Team - 2 Profile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298411" cy="768545"/>
          </a:xfrm>
          <a:prstGeom prst="rect">
            <a:avLst/>
          </a:prstGeom>
        </p:spPr>
        <p:txBody>
          <a:bodyPr vert="horz" lIns="0" tIns="0" rIns="0" bIns="0" rtlCol="0" anchor="ctr">
            <a:normAutofit/>
          </a:bodyPr>
          <a:lstStyle>
            <a:lvl1pPr>
              <a:defRPr>
                <a:latin typeface="+mn-lt"/>
              </a:defRPr>
            </a:lvl1pPr>
          </a:lstStyle>
          <a:p>
            <a:r>
              <a:rPr lang="en-US" dirty="0"/>
              <a:t>Meet the Team - 2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1357228" y="1541057"/>
            <a:ext cx="4375963" cy="2810274"/>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357228" y="4633395"/>
            <a:ext cx="437596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357228" y="5031508"/>
            <a:ext cx="437596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357228" y="5477399"/>
            <a:ext cx="4375963" cy="1102201"/>
          </a:xfrm>
        </p:spPr>
        <p:txBody>
          <a:bodyPr anchor="t">
            <a:normAutofit/>
          </a:bodyPr>
          <a:lstStyle>
            <a:lvl1pPr marL="0" indent="0" algn="ctr">
              <a:buNone/>
              <a:defRPr sz="1800" b="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p:nvCxnSpPr>
        <p:spPr>
          <a:xfrm flipH="1">
            <a:off x="3043040" y="451179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5AE08200-0919-354A-B310-E1D281B2890B}"/>
              </a:ext>
            </a:extLst>
          </p:cNvPr>
          <p:cNvSpPr>
            <a:spLocks noGrp="1"/>
          </p:cNvSpPr>
          <p:nvPr>
            <p:ph type="pic" sz="quarter" idx="17"/>
          </p:nvPr>
        </p:nvSpPr>
        <p:spPr>
          <a:xfrm>
            <a:off x="6458809" y="1541057"/>
            <a:ext cx="4375963" cy="281027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35" name="Text Placeholder 7">
            <a:extLst>
              <a:ext uri="{FF2B5EF4-FFF2-40B4-BE49-F238E27FC236}">
                <a16:creationId xmlns:a16="http://schemas.microsoft.com/office/drawing/2014/main" id="{1B2B4F39-16C6-E841-B350-5DC46939C55E}"/>
              </a:ext>
            </a:extLst>
          </p:cNvPr>
          <p:cNvSpPr>
            <a:spLocks noGrp="1"/>
          </p:cNvSpPr>
          <p:nvPr>
            <p:ph type="body" sz="quarter" idx="18" hasCustomPrompt="1"/>
          </p:nvPr>
        </p:nvSpPr>
        <p:spPr>
          <a:xfrm>
            <a:off x="6458809" y="4633395"/>
            <a:ext cx="437596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36" name="Text Placeholder 7">
            <a:extLst>
              <a:ext uri="{FF2B5EF4-FFF2-40B4-BE49-F238E27FC236}">
                <a16:creationId xmlns:a16="http://schemas.microsoft.com/office/drawing/2014/main" id="{0C973AA0-7B20-DF40-86C2-6C2E1095A8D0}"/>
              </a:ext>
            </a:extLst>
          </p:cNvPr>
          <p:cNvSpPr>
            <a:spLocks noGrp="1"/>
          </p:cNvSpPr>
          <p:nvPr>
            <p:ph type="body" sz="quarter" idx="19" hasCustomPrompt="1"/>
          </p:nvPr>
        </p:nvSpPr>
        <p:spPr>
          <a:xfrm>
            <a:off x="6458809" y="5031508"/>
            <a:ext cx="437596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37" name="Text Placeholder 7">
            <a:extLst>
              <a:ext uri="{FF2B5EF4-FFF2-40B4-BE49-F238E27FC236}">
                <a16:creationId xmlns:a16="http://schemas.microsoft.com/office/drawing/2014/main" id="{DD3C700E-8DCB-8A43-AE2A-44BE7DEF778D}"/>
              </a:ext>
            </a:extLst>
          </p:cNvPr>
          <p:cNvSpPr>
            <a:spLocks noGrp="1"/>
          </p:cNvSpPr>
          <p:nvPr>
            <p:ph type="body" sz="quarter" idx="20" hasCustomPrompt="1"/>
          </p:nvPr>
        </p:nvSpPr>
        <p:spPr>
          <a:xfrm>
            <a:off x="6458809" y="5477399"/>
            <a:ext cx="437596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38" name="Straight Connector 37">
            <a:extLst>
              <a:ext uri="{FF2B5EF4-FFF2-40B4-BE49-F238E27FC236}">
                <a16:creationId xmlns:a16="http://schemas.microsoft.com/office/drawing/2014/main" id="{23FD2488-DB5A-8246-9846-57E401E9BA55}"/>
              </a:ext>
            </a:extLst>
          </p:cNvPr>
          <p:cNvCxnSpPr>
            <a:cxnSpLocks/>
          </p:cNvCxnSpPr>
          <p:nvPr/>
        </p:nvCxnSpPr>
        <p:spPr>
          <a:xfrm flipH="1">
            <a:off x="8144620" y="451179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504310"/>
      </p:ext>
    </p:extLst>
  </p:cSld>
  <p:clrMapOvr>
    <a:masterClrMapping/>
  </p:clrMapOvr>
  <p:extLst>
    <p:ext uri="{DCECCB84-F9BA-43D5-87BE-67443E8EF086}">
      <p15:sldGuideLst xmlns:p15="http://schemas.microsoft.com/office/powerpoint/2012/main">
        <p15:guide id="1" pos="3840">
          <p15:clr>
            <a:srgbClr val="FBAE40"/>
          </p15:clr>
        </p15:guide>
        <p15:guide id="2" orient="horz" pos="1169">
          <p15:clr>
            <a:srgbClr val="FBAE40"/>
          </p15:clr>
        </p15:guide>
        <p15:guide id="3" orient="horz" pos="4252">
          <p15:clr>
            <a:srgbClr val="FBAE40"/>
          </p15:clr>
        </p15:guide>
        <p15:guide id="4" orient="horz" pos="3812">
          <p15:clr>
            <a:srgbClr val="FBAE40"/>
          </p15:clr>
        </p15:guide>
        <p15:guide id="5" pos="856">
          <p15:clr>
            <a:srgbClr val="FBAE40"/>
          </p15:clr>
        </p15:guide>
        <p15:guide id="6" pos="6827">
          <p15:clr>
            <a:srgbClr val="FBAE40"/>
          </p15:clr>
        </p15:guide>
        <p15:guide id="7" pos="3608">
          <p15:clr>
            <a:srgbClr val="FBAE40"/>
          </p15:clr>
        </p15:guide>
        <p15:guide id="8" pos="4067">
          <p15:clr>
            <a:srgbClr val="FBAE40"/>
          </p15:clr>
        </p15:guide>
        <p15:guide id="9" orient="horz" pos="432">
          <p15:clr>
            <a:srgbClr val="FBAE40"/>
          </p15:clr>
        </p15:guide>
        <p15:guide id="10" pos="7159">
          <p15:clr>
            <a:srgbClr val="FBAE40"/>
          </p15:clr>
        </p15:guide>
        <p15:guide id="11" orient="horz" pos="2507">
          <p15:clr>
            <a:srgbClr val="FBAE40"/>
          </p15:clr>
        </p15:guide>
        <p15:guide id="12" orient="horz" pos="258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Meet the Team - 3 Profile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5" y="476722"/>
            <a:ext cx="10610239"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Team - 3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1088141" y="1554482"/>
            <a:ext cx="2926143" cy="27511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088141" y="4587675"/>
            <a:ext cx="292614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088141" y="4985788"/>
            <a:ext cx="292614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088141" y="543167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p:nvCxnSpPr>
        <p:spPr>
          <a:xfrm flipH="1">
            <a:off x="2049040" y="446607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B018D83C-D9C2-164A-BAA0-1693A29FDDB0}"/>
              </a:ext>
            </a:extLst>
          </p:cNvPr>
          <p:cNvSpPr>
            <a:spLocks noGrp="1"/>
          </p:cNvSpPr>
          <p:nvPr>
            <p:ph type="pic" sz="quarter" idx="17"/>
          </p:nvPr>
        </p:nvSpPr>
        <p:spPr>
          <a:xfrm>
            <a:off x="4645157" y="1554482"/>
            <a:ext cx="2926143" cy="27511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0" name="Text Placeholder 7">
            <a:extLst>
              <a:ext uri="{FF2B5EF4-FFF2-40B4-BE49-F238E27FC236}">
                <a16:creationId xmlns:a16="http://schemas.microsoft.com/office/drawing/2014/main" id="{D45E3436-75BA-6C4F-A3AD-0512FCA25B59}"/>
              </a:ext>
            </a:extLst>
          </p:cNvPr>
          <p:cNvSpPr>
            <a:spLocks noGrp="1"/>
          </p:cNvSpPr>
          <p:nvPr>
            <p:ph type="body" sz="quarter" idx="18" hasCustomPrompt="1"/>
          </p:nvPr>
        </p:nvSpPr>
        <p:spPr>
          <a:xfrm>
            <a:off x="4645157" y="4587675"/>
            <a:ext cx="292614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1" name="Text Placeholder 7">
            <a:extLst>
              <a:ext uri="{FF2B5EF4-FFF2-40B4-BE49-F238E27FC236}">
                <a16:creationId xmlns:a16="http://schemas.microsoft.com/office/drawing/2014/main" id="{26D1318F-1B29-794A-A5C4-2F2878439965}"/>
              </a:ext>
            </a:extLst>
          </p:cNvPr>
          <p:cNvSpPr>
            <a:spLocks noGrp="1"/>
          </p:cNvSpPr>
          <p:nvPr>
            <p:ph type="body" sz="quarter" idx="19" hasCustomPrompt="1"/>
          </p:nvPr>
        </p:nvSpPr>
        <p:spPr>
          <a:xfrm>
            <a:off x="4645157" y="4985788"/>
            <a:ext cx="292614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2" name="Text Placeholder 7">
            <a:extLst>
              <a:ext uri="{FF2B5EF4-FFF2-40B4-BE49-F238E27FC236}">
                <a16:creationId xmlns:a16="http://schemas.microsoft.com/office/drawing/2014/main" id="{BAB2693E-0F42-5943-9CDE-F764D6F16B36}"/>
              </a:ext>
            </a:extLst>
          </p:cNvPr>
          <p:cNvSpPr>
            <a:spLocks noGrp="1"/>
          </p:cNvSpPr>
          <p:nvPr>
            <p:ph type="body" sz="quarter" idx="20" hasCustomPrompt="1"/>
          </p:nvPr>
        </p:nvSpPr>
        <p:spPr>
          <a:xfrm>
            <a:off x="4645157" y="543167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3" name="Straight Connector 22">
            <a:extLst>
              <a:ext uri="{FF2B5EF4-FFF2-40B4-BE49-F238E27FC236}">
                <a16:creationId xmlns:a16="http://schemas.microsoft.com/office/drawing/2014/main" id="{F3F0BD70-16B4-3E45-A3A1-01D7F662B1EF}"/>
              </a:ext>
            </a:extLst>
          </p:cNvPr>
          <p:cNvCxnSpPr>
            <a:cxnSpLocks/>
          </p:cNvCxnSpPr>
          <p:nvPr/>
        </p:nvCxnSpPr>
        <p:spPr>
          <a:xfrm flipH="1">
            <a:off x="5606056" y="446607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3726E9E4-6602-B84C-B4B2-0A06C5C093CA}"/>
              </a:ext>
            </a:extLst>
          </p:cNvPr>
          <p:cNvSpPr>
            <a:spLocks noGrp="1"/>
          </p:cNvSpPr>
          <p:nvPr>
            <p:ph type="pic" sz="quarter" idx="21"/>
          </p:nvPr>
        </p:nvSpPr>
        <p:spPr>
          <a:xfrm>
            <a:off x="8220461" y="1554482"/>
            <a:ext cx="2926143" cy="27511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5" name="Text Placeholder 7">
            <a:extLst>
              <a:ext uri="{FF2B5EF4-FFF2-40B4-BE49-F238E27FC236}">
                <a16:creationId xmlns:a16="http://schemas.microsoft.com/office/drawing/2014/main" id="{4F66B470-33A4-8C40-A0C1-FE0405F739B3}"/>
              </a:ext>
            </a:extLst>
          </p:cNvPr>
          <p:cNvSpPr>
            <a:spLocks noGrp="1"/>
          </p:cNvSpPr>
          <p:nvPr>
            <p:ph type="body" sz="quarter" idx="22" hasCustomPrompt="1"/>
          </p:nvPr>
        </p:nvSpPr>
        <p:spPr>
          <a:xfrm>
            <a:off x="8220461" y="4587675"/>
            <a:ext cx="2926143" cy="339026"/>
          </a:xfrm>
        </p:spPr>
        <p:txBody>
          <a:bodyPr anchor="ctr"/>
          <a:lstStyle>
            <a:lvl1pPr marL="0" indent="0" algn="ctr">
              <a:buNone/>
              <a:defRPr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6" name="Text Placeholder 7">
            <a:extLst>
              <a:ext uri="{FF2B5EF4-FFF2-40B4-BE49-F238E27FC236}">
                <a16:creationId xmlns:a16="http://schemas.microsoft.com/office/drawing/2014/main" id="{3A41CD59-4E6B-FA4F-B0A1-887D84986399}"/>
              </a:ext>
            </a:extLst>
          </p:cNvPr>
          <p:cNvSpPr>
            <a:spLocks noGrp="1"/>
          </p:cNvSpPr>
          <p:nvPr>
            <p:ph type="body" sz="quarter" idx="23" hasCustomPrompt="1"/>
          </p:nvPr>
        </p:nvSpPr>
        <p:spPr>
          <a:xfrm>
            <a:off x="8220461" y="4985788"/>
            <a:ext cx="2926143" cy="285436"/>
          </a:xfrm>
        </p:spPr>
        <p:txBody>
          <a:bodyPr anchor="ctr">
            <a:normAutofit/>
          </a:bodyPr>
          <a:lstStyle>
            <a:lvl1pPr marL="0" indent="0" algn="ctr">
              <a:buNone/>
              <a:defRPr sz="18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7" name="Text Placeholder 7">
            <a:extLst>
              <a:ext uri="{FF2B5EF4-FFF2-40B4-BE49-F238E27FC236}">
                <a16:creationId xmlns:a16="http://schemas.microsoft.com/office/drawing/2014/main" id="{63735AA2-BC8E-9945-91B9-5618B63B5042}"/>
              </a:ext>
            </a:extLst>
          </p:cNvPr>
          <p:cNvSpPr>
            <a:spLocks noGrp="1"/>
          </p:cNvSpPr>
          <p:nvPr>
            <p:ph type="body" sz="quarter" idx="24" hasCustomPrompt="1"/>
          </p:nvPr>
        </p:nvSpPr>
        <p:spPr>
          <a:xfrm>
            <a:off x="8220461" y="5431679"/>
            <a:ext cx="2926143" cy="1102201"/>
          </a:xfrm>
        </p:spPr>
        <p:txBody>
          <a:bodyPr anchor="t">
            <a:normAutofit/>
          </a:bodyPr>
          <a:lstStyle>
            <a:lvl1pPr marL="0" indent="0" algn="ctr">
              <a:buNone/>
              <a:defRPr sz="18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8" name="Straight Connector 27">
            <a:extLst>
              <a:ext uri="{FF2B5EF4-FFF2-40B4-BE49-F238E27FC236}">
                <a16:creationId xmlns:a16="http://schemas.microsoft.com/office/drawing/2014/main" id="{0F468785-BF21-9F4B-8797-82A8D19E9623}"/>
              </a:ext>
            </a:extLst>
          </p:cNvPr>
          <p:cNvCxnSpPr>
            <a:cxnSpLocks/>
          </p:cNvCxnSpPr>
          <p:nvPr/>
        </p:nvCxnSpPr>
        <p:spPr>
          <a:xfrm flipH="1">
            <a:off x="9181360" y="4466076"/>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919389"/>
      </p:ext>
    </p:extLst>
  </p:cSld>
  <p:clrMapOvr>
    <a:masterClrMapping/>
  </p:clrMapOvr>
  <p:extLst>
    <p:ext uri="{DCECCB84-F9BA-43D5-87BE-67443E8EF086}">
      <p15:sldGuideLst xmlns:p15="http://schemas.microsoft.com/office/powerpoint/2012/main">
        <p15:guide id="1" pos="3840">
          <p15:clr>
            <a:srgbClr val="FBAE40"/>
          </p15:clr>
        </p15:guide>
        <p15:guide id="2" orient="horz" pos="1169">
          <p15:clr>
            <a:srgbClr val="FBAE40"/>
          </p15:clr>
        </p15:guide>
        <p15:guide id="3" pos="339">
          <p15:clr>
            <a:srgbClr val="FBAE40"/>
          </p15:clr>
        </p15:guide>
        <p15:guide id="4" orient="horz" pos="4252">
          <p15:clr>
            <a:srgbClr val="FBAE40"/>
          </p15:clr>
        </p15:guide>
        <p15:guide id="5" orient="horz" pos="2507">
          <p15:clr>
            <a:srgbClr val="FBAE40"/>
          </p15:clr>
        </p15:guide>
        <p15:guide id="6" orient="horz" pos="2584">
          <p15:clr>
            <a:srgbClr val="FBAE40"/>
          </p15:clr>
        </p15:guide>
        <p15:guide id="7" pos="7023">
          <p15:clr>
            <a:srgbClr val="FBAE40"/>
          </p15:clr>
        </p15:guide>
        <p15:guide id="8" pos="7159">
          <p15:clr>
            <a:srgbClr val="FBAE40"/>
          </p15:clr>
        </p15:guide>
        <p15:guide id="9" pos="5176">
          <p15:clr>
            <a:srgbClr val="FBAE40"/>
          </p15:clr>
        </p15:guide>
        <p15:guide id="10" pos="687">
          <p15:clr>
            <a:srgbClr val="FBAE40"/>
          </p15:clr>
        </p15:guide>
        <p15:guide id="11" pos="2533">
          <p15:clr>
            <a:srgbClr val="FBAE40"/>
          </p15:clr>
        </p15:guide>
        <p15:guide id="12" pos="1601">
          <p15:clr>
            <a:srgbClr val="FBAE40"/>
          </p15:clr>
        </p15:guide>
        <p15:guide id="13" pos="6108">
          <p15:clr>
            <a:srgbClr val="FBAE40"/>
          </p15:clr>
        </p15:guide>
        <p15:guide id="14" orient="horz" pos="432">
          <p15:clr>
            <a:srgbClr val="FBAE40"/>
          </p15:clr>
        </p15:guide>
        <p15:guide id="15" orient="horz" pos="381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Meet the Team - 5 Profile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Meet the Team - 5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8163"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538163"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538163"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538163"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p:nvCxnSpPr>
        <p:spPr>
          <a:xfrm flipH="1">
            <a:off x="953988"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F1A0F53-E7C2-F847-BBBD-4A9805F308FC}"/>
              </a:ext>
            </a:extLst>
          </p:cNvPr>
          <p:cNvSpPr>
            <a:spLocks noGrp="1"/>
          </p:cNvSpPr>
          <p:nvPr>
            <p:ph type="pic" sz="quarter" idx="17"/>
          </p:nvPr>
        </p:nvSpPr>
        <p:spPr>
          <a:xfrm>
            <a:off x="2859275"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7B481680-9ED9-5F4B-9DBC-8AFFDE9DEE4C}"/>
              </a:ext>
            </a:extLst>
          </p:cNvPr>
          <p:cNvSpPr>
            <a:spLocks noGrp="1"/>
          </p:cNvSpPr>
          <p:nvPr>
            <p:ph type="body" sz="quarter" idx="18" hasCustomPrompt="1"/>
          </p:nvPr>
        </p:nvSpPr>
        <p:spPr>
          <a:xfrm>
            <a:off x="2858087"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56" name="Text Placeholder 7">
            <a:extLst>
              <a:ext uri="{FF2B5EF4-FFF2-40B4-BE49-F238E27FC236}">
                <a16:creationId xmlns:a16="http://schemas.microsoft.com/office/drawing/2014/main" id="{E5F11699-2468-D548-80EB-F0189B19DF35}"/>
              </a:ext>
            </a:extLst>
          </p:cNvPr>
          <p:cNvSpPr>
            <a:spLocks noGrp="1"/>
          </p:cNvSpPr>
          <p:nvPr>
            <p:ph type="body" sz="quarter" idx="19" hasCustomPrompt="1"/>
          </p:nvPr>
        </p:nvSpPr>
        <p:spPr>
          <a:xfrm>
            <a:off x="2858087"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57" name="Text Placeholder 7">
            <a:extLst>
              <a:ext uri="{FF2B5EF4-FFF2-40B4-BE49-F238E27FC236}">
                <a16:creationId xmlns:a16="http://schemas.microsoft.com/office/drawing/2014/main" id="{6C57E762-522E-DD40-9331-80B0111F9C6B}"/>
              </a:ext>
            </a:extLst>
          </p:cNvPr>
          <p:cNvSpPr>
            <a:spLocks noGrp="1"/>
          </p:cNvSpPr>
          <p:nvPr>
            <p:ph type="body" sz="quarter" idx="20" hasCustomPrompt="1"/>
          </p:nvPr>
        </p:nvSpPr>
        <p:spPr>
          <a:xfrm>
            <a:off x="2858087"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58" name="Straight Connector 57">
            <a:extLst>
              <a:ext uri="{FF2B5EF4-FFF2-40B4-BE49-F238E27FC236}">
                <a16:creationId xmlns:a16="http://schemas.microsoft.com/office/drawing/2014/main" id="{CAE1DE42-CB13-524B-A1A4-0658DBEB2E95}"/>
              </a:ext>
            </a:extLst>
          </p:cNvPr>
          <p:cNvCxnSpPr>
            <a:cxnSpLocks/>
          </p:cNvCxnSpPr>
          <p:nvPr/>
        </p:nvCxnSpPr>
        <p:spPr>
          <a:xfrm flipH="1">
            <a:off x="3273908"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59" name="Picture Placeholder 3">
            <a:extLst>
              <a:ext uri="{FF2B5EF4-FFF2-40B4-BE49-F238E27FC236}">
                <a16:creationId xmlns:a16="http://schemas.microsoft.com/office/drawing/2014/main" id="{B8145BBC-2BA8-0E41-A2B1-D82CE406F98B}"/>
              </a:ext>
            </a:extLst>
          </p:cNvPr>
          <p:cNvSpPr>
            <a:spLocks noGrp="1"/>
          </p:cNvSpPr>
          <p:nvPr>
            <p:ph type="pic" sz="quarter" idx="21"/>
          </p:nvPr>
        </p:nvSpPr>
        <p:spPr>
          <a:xfrm>
            <a:off x="5180387"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60" name="Text Placeholder 7">
            <a:extLst>
              <a:ext uri="{FF2B5EF4-FFF2-40B4-BE49-F238E27FC236}">
                <a16:creationId xmlns:a16="http://schemas.microsoft.com/office/drawing/2014/main" id="{1D174840-C8B7-DB4F-9862-1CC77E60405F}"/>
              </a:ext>
            </a:extLst>
          </p:cNvPr>
          <p:cNvSpPr>
            <a:spLocks noGrp="1"/>
          </p:cNvSpPr>
          <p:nvPr>
            <p:ph type="body" sz="quarter" idx="22" hasCustomPrompt="1"/>
          </p:nvPr>
        </p:nvSpPr>
        <p:spPr>
          <a:xfrm>
            <a:off x="5178007"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1" name="Text Placeholder 7">
            <a:extLst>
              <a:ext uri="{FF2B5EF4-FFF2-40B4-BE49-F238E27FC236}">
                <a16:creationId xmlns:a16="http://schemas.microsoft.com/office/drawing/2014/main" id="{294F2042-0B27-4741-B017-1BD06113BECC}"/>
              </a:ext>
            </a:extLst>
          </p:cNvPr>
          <p:cNvSpPr>
            <a:spLocks noGrp="1"/>
          </p:cNvSpPr>
          <p:nvPr>
            <p:ph type="body" sz="quarter" idx="23" hasCustomPrompt="1"/>
          </p:nvPr>
        </p:nvSpPr>
        <p:spPr>
          <a:xfrm>
            <a:off x="5178007"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2" name="Text Placeholder 7">
            <a:extLst>
              <a:ext uri="{FF2B5EF4-FFF2-40B4-BE49-F238E27FC236}">
                <a16:creationId xmlns:a16="http://schemas.microsoft.com/office/drawing/2014/main" id="{28094B37-C635-4F4B-BD71-46406B02D18A}"/>
              </a:ext>
            </a:extLst>
          </p:cNvPr>
          <p:cNvSpPr>
            <a:spLocks noGrp="1"/>
          </p:cNvSpPr>
          <p:nvPr>
            <p:ph type="body" sz="quarter" idx="24" hasCustomPrompt="1"/>
          </p:nvPr>
        </p:nvSpPr>
        <p:spPr>
          <a:xfrm>
            <a:off x="5178007"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3" name="Straight Connector 62">
            <a:extLst>
              <a:ext uri="{FF2B5EF4-FFF2-40B4-BE49-F238E27FC236}">
                <a16:creationId xmlns:a16="http://schemas.microsoft.com/office/drawing/2014/main" id="{84C8C11F-1C92-F24A-B4AC-D6EBEBE6E53A}"/>
              </a:ext>
            </a:extLst>
          </p:cNvPr>
          <p:cNvCxnSpPr>
            <a:cxnSpLocks/>
          </p:cNvCxnSpPr>
          <p:nvPr/>
        </p:nvCxnSpPr>
        <p:spPr>
          <a:xfrm flipH="1">
            <a:off x="5593832"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64" name="Picture Placeholder 3">
            <a:extLst>
              <a:ext uri="{FF2B5EF4-FFF2-40B4-BE49-F238E27FC236}">
                <a16:creationId xmlns:a16="http://schemas.microsoft.com/office/drawing/2014/main" id="{148B1993-955A-F849-AEC7-F4BB70CC8724}"/>
              </a:ext>
            </a:extLst>
          </p:cNvPr>
          <p:cNvSpPr>
            <a:spLocks noGrp="1"/>
          </p:cNvSpPr>
          <p:nvPr>
            <p:ph type="pic" sz="quarter" idx="25"/>
          </p:nvPr>
        </p:nvSpPr>
        <p:spPr>
          <a:xfrm>
            <a:off x="7501499"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65" name="Text Placeholder 7">
            <a:extLst>
              <a:ext uri="{FF2B5EF4-FFF2-40B4-BE49-F238E27FC236}">
                <a16:creationId xmlns:a16="http://schemas.microsoft.com/office/drawing/2014/main" id="{B7D55A6B-6006-B24D-B3C4-C24F1578043D}"/>
              </a:ext>
            </a:extLst>
          </p:cNvPr>
          <p:cNvSpPr>
            <a:spLocks noGrp="1"/>
          </p:cNvSpPr>
          <p:nvPr>
            <p:ph type="body" sz="quarter" idx="26" hasCustomPrompt="1"/>
          </p:nvPr>
        </p:nvSpPr>
        <p:spPr>
          <a:xfrm>
            <a:off x="7501499"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6" name="Text Placeholder 7">
            <a:extLst>
              <a:ext uri="{FF2B5EF4-FFF2-40B4-BE49-F238E27FC236}">
                <a16:creationId xmlns:a16="http://schemas.microsoft.com/office/drawing/2014/main" id="{7DD43118-8AE4-3840-B0F7-3D4A9DAA1191}"/>
              </a:ext>
            </a:extLst>
          </p:cNvPr>
          <p:cNvSpPr>
            <a:spLocks noGrp="1"/>
          </p:cNvSpPr>
          <p:nvPr>
            <p:ph type="body" sz="quarter" idx="27" hasCustomPrompt="1"/>
          </p:nvPr>
        </p:nvSpPr>
        <p:spPr>
          <a:xfrm>
            <a:off x="7501499"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7" name="Text Placeholder 7">
            <a:extLst>
              <a:ext uri="{FF2B5EF4-FFF2-40B4-BE49-F238E27FC236}">
                <a16:creationId xmlns:a16="http://schemas.microsoft.com/office/drawing/2014/main" id="{9527BE04-9D0E-4B4D-AD97-C40E3D8F8AC3}"/>
              </a:ext>
            </a:extLst>
          </p:cNvPr>
          <p:cNvSpPr>
            <a:spLocks noGrp="1"/>
          </p:cNvSpPr>
          <p:nvPr>
            <p:ph type="body" sz="quarter" idx="28" hasCustomPrompt="1"/>
          </p:nvPr>
        </p:nvSpPr>
        <p:spPr>
          <a:xfrm>
            <a:off x="7501499"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8" name="Straight Connector 67">
            <a:extLst>
              <a:ext uri="{FF2B5EF4-FFF2-40B4-BE49-F238E27FC236}">
                <a16:creationId xmlns:a16="http://schemas.microsoft.com/office/drawing/2014/main" id="{5FF92F2D-F465-0F46-948D-809D7102C224}"/>
              </a:ext>
            </a:extLst>
          </p:cNvPr>
          <p:cNvCxnSpPr>
            <a:cxnSpLocks/>
          </p:cNvCxnSpPr>
          <p:nvPr/>
        </p:nvCxnSpPr>
        <p:spPr>
          <a:xfrm flipH="1">
            <a:off x="7917324"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69" name="Picture Placeholder 3">
            <a:extLst>
              <a:ext uri="{FF2B5EF4-FFF2-40B4-BE49-F238E27FC236}">
                <a16:creationId xmlns:a16="http://schemas.microsoft.com/office/drawing/2014/main" id="{34E4767E-3447-1F41-A340-7C55E6A9F659}"/>
              </a:ext>
            </a:extLst>
          </p:cNvPr>
          <p:cNvSpPr>
            <a:spLocks noGrp="1"/>
          </p:cNvSpPr>
          <p:nvPr>
            <p:ph type="pic" sz="quarter" idx="29"/>
          </p:nvPr>
        </p:nvSpPr>
        <p:spPr>
          <a:xfrm>
            <a:off x="9822615" y="1625200"/>
            <a:ext cx="1835988" cy="1711253"/>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70" name="Text Placeholder 7">
            <a:extLst>
              <a:ext uri="{FF2B5EF4-FFF2-40B4-BE49-F238E27FC236}">
                <a16:creationId xmlns:a16="http://schemas.microsoft.com/office/drawing/2014/main" id="{9D338BB9-4D26-4F44-970D-8600E8FF6382}"/>
              </a:ext>
            </a:extLst>
          </p:cNvPr>
          <p:cNvSpPr>
            <a:spLocks noGrp="1"/>
          </p:cNvSpPr>
          <p:nvPr>
            <p:ph type="body" sz="quarter" idx="30" hasCustomPrompt="1"/>
          </p:nvPr>
        </p:nvSpPr>
        <p:spPr>
          <a:xfrm>
            <a:off x="9822615" y="3673359"/>
            <a:ext cx="1835988" cy="339026"/>
          </a:xfrm>
        </p:spPr>
        <p:txBody>
          <a:bodyPr anchor="ctr">
            <a:normAutofit/>
          </a:bodyPr>
          <a:lstStyle>
            <a:lvl1pPr marL="0" indent="0" algn="ctr">
              <a:buNone/>
              <a:defRPr sz="1600" b="1" i="0">
                <a:solidFill>
                  <a:srgbClr val="333F8E"/>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71" name="Text Placeholder 7">
            <a:extLst>
              <a:ext uri="{FF2B5EF4-FFF2-40B4-BE49-F238E27FC236}">
                <a16:creationId xmlns:a16="http://schemas.microsoft.com/office/drawing/2014/main" id="{6330753E-E042-CF45-95CF-2F97180FD9D4}"/>
              </a:ext>
            </a:extLst>
          </p:cNvPr>
          <p:cNvSpPr>
            <a:spLocks noGrp="1"/>
          </p:cNvSpPr>
          <p:nvPr>
            <p:ph type="body" sz="quarter" idx="31" hasCustomPrompt="1"/>
          </p:nvPr>
        </p:nvSpPr>
        <p:spPr>
          <a:xfrm>
            <a:off x="9822615" y="4071472"/>
            <a:ext cx="1835988" cy="285436"/>
          </a:xfrm>
        </p:spPr>
        <p:txBody>
          <a:bodyPr anchor="ctr">
            <a:normAutofit/>
          </a:bodyPr>
          <a:lstStyle>
            <a:lvl1pPr marL="0" indent="0" algn="ctr">
              <a:buNone/>
              <a:defRPr sz="1400" b="1" i="0">
                <a:solidFill>
                  <a:srgbClr val="6262A8"/>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72" name="Text Placeholder 7">
            <a:extLst>
              <a:ext uri="{FF2B5EF4-FFF2-40B4-BE49-F238E27FC236}">
                <a16:creationId xmlns:a16="http://schemas.microsoft.com/office/drawing/2014/main" id="{C2CD3CD8-8E82-4B42-A04F-CF2FC38CF99D}"/>
              </a:ext>
            </a:extLst>
          </p:cNvPr>
          <p:cNvSpPr>
            <a:spLocks noGrp="1"/>
          </p:cNvSpPr>
          <p:nvPr>
            <p:ph type="body" sz="quarter" idx="32" hasCustomPrompt="1"/>
          </p:nvPr>
        </p:nvSpPr>
        <p:spPr>
          <a:xfrm>
            <a:off x="9822615" y="4517363"/>
            <a:ext cx="1835988" cy="1929157"/>
          </a:xfrm>
        </p:spPr>
        <p:txBody>
          <a:bodyPr anchor="t">
            <a:normAutofit/>
          </a:bodyPr>
          <a:lstStyle>
            <a:lvl1pPr marL="0" indent="0" algn="ctr">
              <a:buNone/>
              <a:defRPr sz="1400" b="0" i="0">
                <a:solidFill>
                  <a:schemeClr val="tx1"/>
                </a:solidFill>
                <a:latin typeface="Proxima Nova Rg" panose="02000506030000020004" pitchFamily="2"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73" name="Straight Connector 72">
            <a:extLst>
              <a:ext uri="{FF2B5EF4-FFF2-40B4-BE49-F238E27FC236}">
                <a16:creationId xmlns:a16="http://schemas.microsoft.com/office/drawing/2014/main" id="{7520B97F-95CE-E54A-B092-ED9F885DD00B}"/>
              </a:ext>
            </a:extLst>
          </p:cNvPr>
          <p:cNvCxnSpPr>
            <a:cxnSpLocks/>
          </p:cNvCxnSpPr>
          <p:nvPr/>
        </p:nvCxnSpPr>
        <p:spPr>
          <a:xfrm flipH="1">
            <a:off x="10238436" y="3551760"/>
            <a:ext cx="1004341"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215428"/>
      </p:ext>
    </p:extLst>
  </p:cSld>
  <p:clrMapOvr>
    <a:masterClrMapping/>
  </p:clrMapOvr>
  <p:extLst>
    <p:ext uri="{DCECCB84-F9BA-43D5-87BE-67443E8EF086}">
      <p15:sldGuideLst xmlns:p15="http://schemas.microsoft.com/office/powerpoint/2012/main">
        <p15:guide id="1" pos="3840">
          <p15:clr>
            <a:srgbClr val="FBAE40"/>
          </p15:clr>
        </p15:guide>
        <p15:guide id="2" orient="horz" pos="2355">
          <p15:clr>
            <a:srgbClr val="FBAE40"/>
          </p15:clr>
        </p15:guide>
        <p15:guide id="3" orient="horz" pos="2431">
          <p15:clr>
            <a:srgbClr val="FBAE40"/>
          </p15:clr>
        </p15:guide>
        <p15:guide id="4" orient="horz" pos="3947">
          <p15:clr>
            <a:srgbClr val="FBAE40"/>
          </p15:clr>
        </p15:guide>
        <p15:guide id="5" orient="horz" pos="4252">
          <p15:clr>
            <a:srgbClr val="FBAE40"/>
          </p15:clr>
        </p15:guide>
        <p15:guide id="6" orient="horz" pos="1135">
          <p15:clr>
            <a:srgbClr val="FBAE40"/>
          </p15:clr>
        </p15:guide>
        <p15:guide id="7" pos="339">
          <p15:clr>
            <a:srgbClr val="FBAE40"/>
          </p15:clr>
        </p15:guide>
        <p15:guide id="8" pos="7344">
          <p15:clr>
            <a:srgbClr val="FBAE40"/>
          </p15:clr>
        </p15:guide>
        <p15:guide id="9" pos="7159">
          <p15:clr>
            <a:srgbClr val="FBAE40"/>
          </p15:clr>
        </p15:guide>
        <p15:guide id="10" pos="6184">
          <p15:clr>
            <a:srgbClr val="FBAE40"/>
          </p15:clr>
        </p15:guide>
        <p15:guide id="11" pos="1499">
          <p15:clr>
            <a:srgbClr val="FBAE40"/>
          </p15:clr>
        </p15:guide>
        <p15:guide id="12" pos="1804">
          <p15:clr>
            <a:srgbClr val="FBAE40"/>
          </p15:clr>
        </p15:guide>
        <p15:guide id="13" pos="2956">
          <p15:clr>
            <a:srgbClr val="FBAE40"/>
          </p15:clr>
        </p15:guide>
        <p15:guide id="14" pos="3261">
          <p15:clr>
            <a:srgbClr val="FBAE40"/>
          </p15:clr>
        </p15:guide>
        <p15:guide id="15" pos="4423">
          <p15:clr>
            <a:srgbClr val="FBAE40"/>
          </p15:clr>
        </p15:guide>
        <p15:guide id="16" pos="4727">
          <p15:clr>
            <a:srgbClr val="FBAE40"/>
          </p15:clr>
        </p15:guide>
        <p15:guide id="17" pos="5879">
          <p15:clr>
            <a:srgbClr val="FBAE40"/>
          </p15:clr>
        </p15:guide>
        <p15:guide id="18" pos="7039">
          <p15:clr>
            <a:srgbClr val="FBAE40"/>
          </p15:clr>
        </p15:guide>
        <p15:guide id="19" orient="horz" pos="43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xt and Table – Option 1">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1</a:t>
            </a:r>
          </a:p>
        </p:txBody>
      </p: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248129" y="1660418"/>
            <a:ext cx="6897785" cy="4720859"/>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553550" y="1595975"/>
            <a:ext cx="3867331" cy="4787204"/>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9660085"/>
      </p:ext>
    </p:extLst>
  </p:cSld>
  <p:clrMapOvr>
    <a:masterClrMapping/>
  </p:clrMapOvr>
  <p:extLst>
    <p:ext uri="{DCECCB84-F9BA-43D5-87BE-67443E8EF086}">
      <p15:sldGuideLst xmlns:p15="http://schemas.microsoft.com/office/powerpoint/2012/main">
        <p15:guide id="1" orient="horz" pos="3780">
          <p15:clr>
            <a:srgbClr val="FBAE40"/>
          </p15:clr>
        </p15:guide>
        <p15:guide id="2" orient="horz" pos="1033">
          <p15:clr>
            <a:srgbClr val="FBAE40"/>
          </p15:clr>
        </p15:guide>
        <p15:guide id="3" orient="horz" pos="4252">
          <p15:clr>
            <a:srgbClr val="FBAE40"/>
          </p15:clr>
        </p15:guide>
        <p15:guide id="4" pos="339">
          <p15:clr>
            <a:srgbClr val="FBAE40"/>
          </p15:clr>
        </p15:guide>
        <p15:guide id="5" pos="7159">
          <p15:clr>
            <a:srgbClr val="FBAE40"/>
          </p15:clr>
        </p15:guide>
        <p15:guide id="6" pos="7344">
          <p15:clr>
            <a:srgbClr val="FBAE40"/>
          </p15:clr>
        </p15:guide>
        <p15:guide id="7" pos="7039">
          <p15:clr>
            <a:srgbClr val="FBAE40"/>
          </p15:clr>
        </p15:guide>
        <p15:guide id="8" pos="4684">
          <p15:clr>
            <a:srgbClr val="FBAE40"/>
          </p15:clr>
        </p15:guide>
        <p15:guide id="9" pos="4904">
          <p15:clr>
            <a:srgbClr val="FBAE40"/>
          </p15:clr>
        </p15:guide>
        <p15:guide id="10" orient="horz" pos="43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xt and Table - Option 2">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2</a:t>
            </a:r>
          </a:p>
        </p:txBody>
      </p: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4754077" y="1645670"/>
            <a:ext cx="6868771" cy="4735608"/>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
        <p:nvSpPr>
          <p:cNvPr id="10" name="Content Placeholder 2">
            <a:extLst>
              <a:ext uri="{FF2B5EF4-FFF2-40B4-BE49-F238E27FC236}">
                <a16:creationId xmlns:a16="http://schemas.microsoft.com/office/drawing/2014/main" id="{466175A9-EBE4-6C48-969F-5E952C87697B}"/>
              </a:ext>
            </a:extLst>
          </p:cNvPr>
          <p:cNvSpPr>
            <a:spLocks noGrp="1"/>
          </p:cNvSpPr>
          <p:nvPr>
            <p:ph idx="14"/>
          </p:nvPr>
        </p:nvSpPr>
        <p:spPr>
          <a:xfrm>
            <a:off x="532581" y="1645670"/>
            <a:ext cx="3867331" cy="4735610"/>
          </a:xfrm>
        </p:spPr>
        <p:txBody>
          <a:bodyPr wrap="square" lIns="0" tIns="0" rIns="0" anchor="t" anchorCtr="0">
            <a:normAutofit/>
          </a:bodyPr>
          <a:lstStyle>
            <a:lvl1pPr>
              <a:lnSpc>
                <a:spcPct val="100000"/>
              </a:lnSpc>
              <a:spcBef>
                <a:spcPts val="0"/>
              </a:spcBef>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2478920"/>
      </p:ext>
    </p:extLst>
  </p:cSld>
  <p:clrMapOvr>
    <a:masterClrMapping/>
  </p:clrMapOvr>
  <p:extLst>
    <p:ext uri="{DCECCB84-F9BA-43D5-87BE-67443E8EF086}">
      <p15:sldGuideLst xmlns:p15="http://schemas.microsoft.com/office/powerpoint/2012/main">
        <p15:guide id="1" orient="horz" pos="1033">
          <p15:clr>
            <a:srgbClr val="FBAE40"/>
          </p15:clr>
        </p15:guide>
        <p15:guide id="2" pos="7159">
          <p15:clr>
            <a:srgbClr val="FBAE40"/>
          </p15:clr>
        </p15:guide>
        <p15:guide id="3" orient="horz" pos="4252">
          <p15:clr>
            <a:srgbClr val="FBAE40"/>
          </p15:clr>
        </p15:guide>
        <p15:guide id="4" orient="horz" pos="432">
          <p15:clr>
            <a:srgbClr val="FBAE40"/>
          </p15:clr>
        </p15:guide>
        <p15:guide id="5" orient="horz" pos="3778">
          <p15:clr>
            <a:srgbClr val="FBAE40"/>
          </p15:clr>
        </p15:guide>
        <p15:guide id="6" pos="339">
          <p15:clr>
            <a:srgbClr val="FBAE40"/>
          </p15:clr>
        </p15:guide>
        <p15:guide id="7" pos="2771">
          <p15:clr>
            <a:srgbClr val="FBAE40"/>
          </p15:clr>
        </p15:guide>
        <p15:guide id="8" pos="2999">
          <p15:clr>
            <a:srgbClr val="FBAE40"/>
          </p15:clr>
        </p15:guide>
        <p15:guide id="9" pos="7039">
          <p15:clr>
            <a:srgbClr val="FBAE40"/>
          </p15:clr>
        </p15:guide>
        <p15:guide id="10" pos="731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and Table – Option 3">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Text and Table – Option 3</a:t>
            </a:r>
          </a:p>
        </p:txBody>
      </p: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70"/>
            <a:ext cx="2638983" cy="473560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able Placeholder 2">
            <a:extLst>
              <a:ext uri="{FF2B5EF4-FFF2-40B4-BE49-F238E27FC236}">
                <a16:creationId xmlns:a16="http://schemas.microsoft.com/office/drawing/2014/main" id="{6BF1EF8E-DA0B-704D-8521-ABAD7DBCCC90}"/>
              </a:ext>
            </a:extLst>
          </p:cNvPr>
          <p:cNvSpPr>
            <a:spLocks noGrp="1"/>
          </p:cNvSpPr>
          <p:nvPr>
            <p:ph type="tbl" sz="quarter" idx="16" hasCustomPrompt="1"/>
          </p:nvPr>
        </p:nvSpPr>
        <p:spPr>
          <a:xfrm>
            <a:off x="4776509" y="1645672"/>
            <a:ext cx="3877795" cy="4735607"/>
          </a:xfrm>
        </p:spPr>
        <p:txBody>
          <a:bodyPr/>
          <a:lstStyle>
            <a:lvl1pPr marL="0" indent="0" algn="ctr">
              <a:buNone/>
              <a:defRPr b="0" i="0">
                <a:latin typeface="Proxima Nova Rg" panose="02000506030000020004" pitchFamily="2" charset="0"/>
              </a:defRPr>
            </a:lvl1pPr>
          </a:lstStyle>
          <a:p>
            <a:r>
              <a:rPr lang="en-US" dirty="0"/>
              <a:t>Click icon to add tables</a:t>
            </a:r>
          </a:p>
        </p:txBody>
      </p:sp>
      <p:sp>
        <p:nvSpPr>
          <p:cNvPr id="17"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532581" y="1645672"/>
            <a:ext cx="3877795" cy="4735607"/>
          </a:xfrm>
        </p:spPr>
        <p:txBody>
          <a:bodyPr/>
          <a:lstStyle>
            <a:lvl1pPr marL="0" indent="0" algn="ctr">
              <a:buNone/>
              <a:defRPr b="0" i="0">
                <a:latin typeface="Proxima Nova Rg" panose="02000506030000020004" pitchFamily="2" charset="0"/>
              </a:defRPr>
            </a:lvl1pPr>
          </a:lstStyle>
          <a:p>
            <a:r>
              <a:rPr lang="en-US"/>
              <a:t>Click icon to add table</a:t>
            </a:r>
            <a:endParaRPr lang="en-US" dirty="0"/>
          </a:p>
        </p:txBody>
      </p:sp>
    </p:spTree>
    <p:extLst>
      <p:ext uri="{BB962C8B-B14F-4D97-AF65-F5344CB8AC3E}">
        <p14:creationId xmlns:p14="http://schemas.microsoft.com/office/powerpoint/2010/main" val="2210148379"/>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432">
          <p15:clr>
            <a:srgbClr val="FBAE40"/>
          </p15:clr>
        </p15:guide>
        <p15:guide id="4" orient="horz" pos="3778">
          <p15:clr>
            <a:srgbClr val="FBAE40"/>
          </p15:clr>
        </p15:guide>
        <p15:guide id="5" orient="horz" pos="1033">
          <p15:clr>
            <a:srgbClr val="FBAE40"/>
          </p15:clr>
        </p15:guide>
        <p15:guide id="6" pos="7159">
          <p15:clr>
            <a:srgbClr val="FBAE40"/>
          </p15:clr>
        </p15:guide>
        <p15:guide id="7" pos="7039">
          <p15:clr>
            <a:srgbClr val="FBAE40"/>
          </p15:clr>
        </p15:guide>
        <p15:guide id="8" pos="7344">
          <p15:clr>
            <a:srgbClr val="FBAE40"/>
          </p15:clr>
        </p15:guide>
        <p15:guide id="9" pos="2779">
          <p15:clr>
            <a:srgbClr val="FBAE40"/>
          </p15:clr>
        </p15:guide>
        <p15:guide id="10" pos="3007">
          <p15:clr>
            <a:srgbClr val="FBAE40"/>
          </p15:clr>
        </p15:guide>
        <p15:guide id="11" pos="5455">
          <p15:clr>
            <a:srgbClr val="FBAE40"/>
          </p15:clr>
        </p15:guide>
        <p15:guide id="12" pos="568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hart with Text – Option 1">
    <p:bg>
      <p:bgPr>
        <a:solidFill>
          <a:srgbClr val="C2C2DE">
            <a:alpha val="25000"/>
          </a:srgbClr>
        </a:solidFill>
        <a:effectLst/>
      </p:bgPr>
    </p:bg>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792089" y="1645669"/>
            <a:ext cx="3867331" cy="4738319"/>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0" y="1645672"/>
            <a:ext cx="6901565" cy="4738318"/>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1</a:t>
            </a:r>
          </a:p>
        </p:txBody>
      </p:sp>
    </p:spTree>
    <p:extLst>
      <p:ext uri="{BB962C8B-B14F-4D97-AF65-F5344CB8AC3E}">
        <p14:creationId xmlns:p14="http://schemas.microsoft.com/office/powerpoint/2010/main" val="3345454254"/>
      </p:ext>
    </p:extLst>
  </p:cSld>
  <p:clrMapOvr>
    <a:masterClrMapping/>
  </p:clrMapOvr>
  <p:extLst>
    <p:ext uri="{DCECCB84-F9BA-43D5-87BE-67443E8EF086}">
      <p15:sldGuideLst xmlns:p15="http://schemas.microsoft.com/office/powerpoint/2012/main">
        <p15:guide id="1" pos="7159">
          <p15:clr>
            <a:srgbClr val="FBAE40"/>
          </p15:clr>
        </p15:guide>
        <p15:guide id="2" orient="horz" pos="4252">
          <p15:clr>
            <a:srgbClr val="FBAE40"/>
          </p15:clr>
        </p15:guide>
        <p15:guide id="3" pos="339">
          <p15:clr>
            <a:srgbClr val="FBAE40"/>
          </p15:clr>
        </p15:guide>
        <p15:guide id="4" orient="horz" pos="432">
          <p15:clr>
            <a:srgbClr val="FBAE40"/>
          </p15:clr>
        </p15:guide>
        <p15:guide id="5" pos="7039">
          <p15:clr>
            <a:srgbClr val="FBAE40"/>
          </p15:clr>
        </p15:guide>
        <p15:guide id="6" pos="7344">
          <p15:clr>
            <a:srgbClr val="FBAE40"/>
          </p15:clr>
        </p15:guide>
        <p15:guide id="7" pos="4684">
          <p15:clr>
            <a:srgbClr val="FBAE40"/>
          </p15:clr>
        </p15:guide>
        <p15:guide id="8" pos="4904">
          <p15:clr>
            <a:srgbClr val="FBAE40"/>
          </p15:clr>
        </p15:guide>
        <p15:guide id="9" orient="horz" pos="1033">
          <p15:clr>
            <a:srgbClr val="FBAE40"/>
          </p15:clr>
        </p15:guide>
        <p15:guide id="10" orient="horz" pos="377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hart with Text – Option 2">
    <p:bg>
      <p:bgPr>
        <a:solidFill>
          <a:srgbClr val="C2C2DE">
            <a:alpha val="25000"/>
          </a:srgbClr>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66175A9-EBE4-6C48-969F-5E952C87697B}"/>
              </a:ext>
            </a:extLst>
          </p:cNvPr>
          <p:cNvSpPr>
            <a:spLocks noGrp="1"/>
          </p:cNvSpPr>
          <p:nvPr>
            <p:ph idx="13"/>
          </p:nvPr>
        </p:nvSpPr>
        <p:spPr>
          <a:xfrm>
            <a:off x="532581" y="1645670"/>
            <a:ext cx="3867331" cy="4738318"/>
          </a:xfrm>
        </p:spPr>
        <p:txBody>
          <a:bodyPr wrap="square" lIns="0" tIns="0" rIns="0" anchor="t" anchorCtr="0">
            <a:normAutofit/>
          </a:bodyPr>
          <a:lstStyle>
            <a:lvl1pPr>
              <a:lnSpc>
                <a:spcPct val="100000"/>
              </a:lnSpc>
              <a:spcBef>
                <a:spcPts val="0"/>
              </a:spcBef>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3">
            <a:extLst>
              <a:ext uri="{FF2B5EF4-FFF2-40B4-BE49-F238E27FC236}">
                <a16:creationId xmlns:a16="http://schemas.microsoft.com/office/drawing/2014/main" id="{96E531A0-92C3-364A-A62C-092C6DA655C8}"/>
              </a:ext>
            </a:extLst>
          </p:cNvPr>
          <p:cNvSpPr>
            <a:spLocks noGrp="1"/>
          </p:cNvSpPr>
          <p:nvPr>
            <p:ph type="chart" sz="quarter" idx="14"/>
          </p:nvPr>
        </p:nvSpPr>
        <p:spPr>
          <a:xfrm>
            <a:off x="4754076" y="1645672"/>
            <a:ext cx="6901565" cy="4738317"/>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5"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2</a:t>
            </a:r>
          </a:p>
        </p:txBody>
      </p:sp>
    </p:spTree>
    <p:extLst>
      <p:ext uri="{BB962C8B-B14F-4D97-AF65-F5344CB8AC3E}">
        <p14:creationId xmlns:p14="http://schemas.microsoft.com/office/powerpoint/2010/main" val="977862609"/>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039">
          <p15:clr>
            <a:srgbClr val="FBAE40"/>
          </p15:clr>
        </p15:guide>
        <p15:guide id="4" pos="7159">
          <p15:clr>
            <a:srgbClr val="FBAE40"/>
          </p15:clr>
        </p15:guide>
        <p15:guide id="5" pos="7344">
          <p15:clr>
            <a:srgbClr val="FBAE40"/>
          </p15:clr>
        </p15:guide>
        <p15:guide id="6" orient="horz" pos="3778">
          <p15:clr>
            <a:srgbClr val="FBAE40"/>
          </p15:clr>
        </p15:guide>
        <p15:guide id="7" orient="horz" pos="1033">
          <p15:clr>
            <a:srgbClr val="FBAE40"/>
          </p15:clr>
        </p15:guide>
        <p15:guide id="8" orient="horz" pos="432">
          <p15:clr>
            <a:srgbClr val="FBAE40"/>
          </p15:clr>
        </p15:guide>
        <p15:guide id="9" pos="2771">
          <p15:clr>
            <a:srgbClr val="FBAE40"/>
          </p15:clr>
        </p15:guide>
        <p15:guide id="10" pos="299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ext">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70"/>
            <a:ext cx="11119283" cy="473560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a:t>
            </a:r>
          </a:p>
        </p:txBody>
      </p:sp>
    </p:spTree>
    <p:extLst>
      <p:ext uri="{BB962C8B-B14F-4D97-AF65-F5344CB8AC3E}">
        <p14:creationId xmlns:p14="http://schemas.microsoft.com/office/powerpoint/2010/main" val="974708479"/>
      </p:ext>
    </p:extLst>
  </p:cSld>
  <p:clrMapOvr>
    <a:masterClrMapping/>
  </p:clrMapOvr>
  <p:extLst>
    <p:ext uri="{DCECCB84-F9BA-43D5-87BE-67443E8EF086}">
      <p15:sldGuideLst xmlns:p15="http://schemas.microsoft.com/office/powerpoint/2012/main">
        <p15:guide id="1" pos="7159">
          <p15:clr>
            <a:srgbClr val="FBAE40"/>
          </p15:clr>
        </p15:guide>
        <p15:guide id="2" orient="horz" pos="436">
          <p15:clr>
            <a:srgbClr val="FBAE40"/>
          </p15:clr>
        </p15:guide>
        <p15:guide id="3" pos="339">
          <p15:clr>
            <a:srgbClr val="FBAE40"/>
          </p15:clr>
        </p15:guide>
        <p15:guide id="5" pos="7344">
          <p15:clr>
            <a:srgbClr val="FBAE40"/>
          </p15:clr>
        </p15:guide>
        <p15:guide id="6" orient="horz" pos="1033">
          <p15:clr>
            <a:srgbClr val="FBAE40"/>
          </p15:clr>
        </p15:guide>
        <p15:guide id="7" orient="horz" pos="3778">
          <p15:clr>
            <a:srgbClr val="FBAE40"/>
          </p15:clr>
        </p15:guide>
        <p15:guide id="8" orient="horz" pos="4252">
          <p15:clr>
            <a:srgbClr val="FBAE40"/>
          </p15:clr>
        </p15:guide>
        <p15:guide id="9" pos="703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hart with Text – Option 3">
    <p:bg>
      <p:bgPr>
        <a:solidFill>
          <a:srgbClr val="C2C2DE">
            <a:alpha val="25000"/>
          </a:srgbClr>
        </a:solidFill>
        <a:effectLst/>
      </p:bgPr>
    </p:bg>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69"/>
            <a:ext cx="2638983" cy="4738319"/>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3" y="1645672"/>
            <a:ext cx="3877796" cy="4738318"/>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374F2BC2-8C3A-6249-AB96-BD5ED2EEC092}"/>
              </a:ext>
            </a:extLst>
          </p:cNvPr>
          <p:cNvSpPr>
            <a:spLocks noGrp="1"/>
          </p:cNvSpPr>
          <p:nvPr>
            <p:ph type="chart" sz="quarter" idx="15"/>
          </p:nvPr>
        </p:nvSpPr>
        <p:spPr>
          <a:xfrm>
            <a:off x="4776511" y="1645672"/>
            <a:ext cx="3877796" cy="4738318"/>
          </a:xfrm>
        </p:spPr>
        <p:txBody>
          <a:bodyPr/>
          <a:lstStyle>
            <a:lvl1pPr>
              <a:defRPr b="0" i="0">
                <a:latin typeface="Proxima Nova Rg" panose="02000506030000020004" pitchFamily="2" charset="0"/>
              </a:defRPr>
            </a:lvl1pPr>
          </a:lstStyle>
          <a:p>
            <a:r>
              <a:rPr lang="en-US"/>
              <a:t>Click icon to add chart</a:t>
            </a:r>
            <a:endParaRPr lang="en-US" dirty="0"/>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112684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Chart with Text – Option 3</a:t>
            </a:r>
          </a:p>
        </p:txBody>
      </p:sp>
    </p:spTree>
    <p:extLst>
      <p:ext uri="{BB962C8B-B14F-4D97-AF65-F5344CB8AC3E}">
        <p14:creationId xmlns:p14="http://schemas.microsoft.com/office/powerpoint/2010/main" val="1309941962"/>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159">
          <p15:clr>
            <a:srgbClr val="FBAE40"/>
          </p15:clr>
        </p15:guide>
        <p15:guide id="4" pos="7039">
          <p15:clr>
            <a:srgbClr val="FBAE40"/>
          </p15:clr>
        </p15:guide>
        <p15:guide id="5" pos="7344">
          <p15:clr>
            <a:srgbClr val="FBAE40"/>
          </p15:clr>
        </p15:guide>
        <p15:guide id="6" orient="horz" pos="3778">
          <p15:clr>
            <a:srgbClr val="FBAE40"/>
          </p15:clr>
        </p15:guide>
        <p15:guide id="7" orient="horz" pos="1033">
          <p15:clr>
            <a:srgbClr val="FBAE40"/>
          </p15:clr>
        </p15:guide>
        <p15:guide id="8" orient="horz" pos="432">
          <p15:clr>
            <a:srgbClr val="FBAE40"/>
          </p15:clr>
        </p15:guide>
        <p15:guide id="9" pos="2779">
          <p15:clr>
            <a:srgbClr val="FBAE40"/>
          </p15:clr>
        </p15:guide>
        <p15:guide id="10" pos="3007">
          <p15:clr>
            <a:srgbClr val="FBAE40"/>
          </p15:clr>
        </p15:guide>
        <p15:guide id="11" pos="5455">
          <p15:clr>
            <a:srgbClr val="FBAE40"/>
          </p15:clr>
        </p15:guide>
        <p15:guide id="12" pos="568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WOT Analysi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SWOT Analysis</a:t>
            </a:r>
          </a:p>
        </p:txBody>
      </p: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557927" y="2873929"/>
            <a:ext cx="2358264" cy="3507862"/>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3" name="Text Placeholder 2">
            <a:extLst>
              <a:ext uri="{FF2B5EF4-FFF2-40B4-BE49-F238E27FC236}">
                <a16:creationId xmlns:a16="http://schemas.microsoft.com/office/drawing/2014/main" id="{06178C06-CDE8-6B4D-AE79-44B6A32FB8EE}"/>
              </a:ext>
            </a:extLst>
          </p:cNvPr>
          <p:cNvSpPr>
            <a:spLocks noGrp="1"/>
          </p:cNvSpPr>
          <p:nvPr>
            <p:ph type="body" sz="quarter" idx="15"/>
          </p:nvPr>
        </p:nvSpPr>
        <p:spPr>
          <a:xfrm>
            <a:off x="3471073" y="2873929"/>
            <a:ext cx="2358267" cy="3507862"/>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4" name="Text Placeholder 2">
            <a:extLst>
              <a:ext uri="{FF2B5EF4-FFF2-40B4-BE49-F238E27FC236}">
                <a16:creationId xmlns:a16="http://schemas.microsoft.com/office/drawing/2014/main" id="{B91553AF-8C1F-B344-9898-52841A7BB9AA}"/>
              </a:ext>
            </a:extLst>
          </p:cNvPr>
          <p:cNvSpPr>
            <a:spLocks noGrp="1"/>
          </p:cNvSpPr>
          <p:nvPr>
            <p:ph type="body" sz="quarter" idx="16"/>
          </p:nvPr>
        </p:nvSpPr>
        <p:spPr>
          <a:xfrm>
            <a:off x="6384221" y="2873929"/>
            <a:ext cx="2358267" cy="3507862"/>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5" name="Text Placeholder 2">
            <a:extLst>
              <a:ext uri="{FF2B5EF4-FFF2-40B4-BE49-F238E27FC236}">
                <a16:creationId xmlns:a16="http://schemas.microsoft.com/office/drawing/2014/main" id="{ACDFF35E-9476-0E4E-93EF-E59390DAF589}"/>
              </a:ext>
            </a:extLst>
          </p:cNvPr>
          <p:cNvSpPr>
            <a:spLocks noGrp="1"/>
          </p:cNvSpPr>
          <p:nvPr>
            <p:ph type="body" sz="quarter" idx="17"/>
          </p:nvPr>
        </p:nvSpPr>
        <p:spPr>
          <a:xfrm>
            <a:off x="9297372" y="2878143"/>
            <a:ext cx="2358269" cy="3503135"/>
          </a:xfrm>
        </p:spPr>
        <p:txBody>
          <a:bodyPr>
            <a:normAutofit/>
          </a:bodyPr>
          <a:lstStyle>
            <a:lvl1pPr marL="0" indent="0" algn="l">
              <a:buNone/>
              <a:defRPr sz="20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682269"/>
            <a:ext cx="2358268" cy="614904"/>
          </a:xfrm>
        </p:spPr>
        <p:txBody>
          <a:bodyPr>
            <a:noAutofit/>
          </a:bodyPr>
          <a:lstStyle>
            <a:lvl1pPr marL="0" indent="0" algn="l">
              <a:buNone/>
              <a:defRPr sz="2600" b="1" i="0">
                <a:solidFill>
                  <a:srgbClr val="333F8E"/>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3465419" y="1682269"/>
            <a:ext cx="2358268" cy="614904"/>
          </a:xfrm>
        </p:spPr>
        <p:txBody>
          <a:bodyPr>
            <a:noAutofit/>
          </a:bodyPr>
          <a:lstStyle>
            <a:lvl1pPr marL="0" indent="0" algn="l">
              <a:buNone/>
              <a:defRPr sz="2600" b="1" i="0">
                <a:solidFill>
                  <a:srgbClr val="6262A8"/>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6372911" y="1687381"/>
            <a:ext cx="2358268" cy="604710"/>
          </a:xfrm>
        </p:spPr>
        <p:txBody>
          <a:bodyPr>
            <a:noAutofit/>
          </a:bodyPr>
          <a:lstStyle>
            <a:lvl1pPr marL="0" indent="0" algn="l">
              <a:buNone/>
              <a:defRPr sz="2600" b="1" i="0">
                <a:solidFill>
                  <a:srgbClr val="956B95"/>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9280402" y="1685147"/>
            <a:ext cx="2378201" cy="606944"/>
          </a:xfrm>
        </p:spPr>
        <p:txBody>
          <a:bodyPr>
            <a:noAutofit/>
          </a:bodyPr>
          <a:lstStyle>
            <a:lvl1pPr marL="0" indent="0" algn="l">
              <a:buNone/>
              <a:defRPr sz="2600" b="1" i="0">
                <a:solidFill>
                  <a:srgbClr val="7A0000"/>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p:nvCxnSpPr>
        <p:spPr>
          <a:xfrm>
            <a:off x="3201425"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CF75A2-1D3C-6246-B540-552A648A25F4}"/>
              </a:ext>
            </a:extLst>
          </p:cNvPr>
          <p:cNvCxnSpPr>
            <a:cxnSpLocks/>
          </p:cNvCxnSpPr>
          <p:nvPr/>
        </p:nvCxnSpPr>
        <p:spPr>
          <a:xfrm>
            <a:off x="6096000" y="1985741"/>
            <a:ext cx="8965"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7EAF87-CC91-2A47-8A15-27762B512FBF}"/>
              </a:ext>
            </a:extLst>
          </p:cNvPr>
          <p:cNvCxnSpPr>
            <a:cxnSpLocks/>
          </p:cNvCxnSpPr>
          <p:nvPr/>
        </p:nvCxnSpPr>
        <p:spPr>
          <a:xfrm>
            <a:off x="9005224" y="1985741"/>
            <a:ext cx="0" cy="4011834"/>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482437"/>
      </p:ext>
    </p:extLst>
  </p:cSld>
  <p:clrMapOvr>
    <a:masterClrMapping/>
  </p:clrMapOvr>
  <p:extLst>
    <p:ext uri="{DCECCB84-F9BA-43D5-87BE-67443E8EF086}">
      <p15:sldGuideLst xmlns:p15="http://schemas.microsoft.com/office/powerpoint/2012/main">
        <p15:guide id="1" pos="4015">
          <p15:clr>
            <a:srgbClr val="FBAE40"/>
          </p15:clr>
        </p15:guide>
        <p15:guide id="2" orient="horz" pos="1813">
          <p15:clr>
            <a:srgbClr val="FBAE40"/>
          </p15:clr>
        </p15:guide>
        <p15:guide id="3" pos="339">
          <p15:clr>
            <a:srgbClr val="FBAE40"/>
          </p15:clr>
        </p15:guide>
        <p15:guide id="4" pos="7159">
          <p15:clr>
            <a:srgbClr val="FBAE40"/>
          </p15:clr>
        </p15:guide>
        <p15:guide id="5" pos="7039">
          <p15:clr>
            <a:srgbClr val="FBAE40"/>
          </p15:clr>
        </p15:guide>
        <p15:guide id="6" pos="7344">
          <p15:clr>
            <a:srgbClr val="FBAE40"/>
          </p15:clr>
        </p15:guide>
        <p15:guide id="7" orient="horz" pos="432">
          <p15:clr>
            <a:srgbClr val="FBAE40"/>
          </p15:clr>
        </p15:guide>
        <p15:guide id="9" orient="horz" pos="3778">
          <p15:clr>
            <a:srgbClr val="FBAE40"/>
          </p15:clr>
        </p15:guide>
        <p15:guide id="10" orient="horz" pos="1635">
          <p15:clr>
            <a:srgbClr val="FBAE40"/>
          </p15:clr>
        </p15:guide>
        <p15:guide id="11" orient="horz" pos="1254">
          <p15:clr>
            <a:srgbClr val="FBAE40"/>
          </p15:clr>
        </p15:guide>
        <p15:guide id="12" orient="horz" pos="4252">
          <p15:clr>
            <a:srgbClr val="FBAE40"/>
          </p15:clr>
        </p15:guide>
        <p15:guide id="13" pos="1839">
          <p15:clr>
            <a:srgbClr val="FBAE40"/>
          </p15:clr>
        </p15:guide>
        <p15:guide id="14" pos="2185">
          <p15:clr>
            <a:srgbClr val="FBAE40"/>
          </p15:clr>
        </p15:guide>
        <p15:guide id="15" pos="3668">
          <p15:clr>
            <a:srgbClr val="FBAE40"/>
          </p15:clr>
        </p15:guide>
        <p15:guide id="16" pos="5507">
          <p15:clr>
            <a:srgbClr val="FBAE40"/>
          </p15:clr>
        </p15:guide>
        <p15:guide id="17" pos="584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EST Analysis">
    <p:bg>
      <p:bgPr>
        <a:solidFill>
          <a:srgbClr val="C2C2DE">
            <a:alpha val="25000"/>
          </a:srgb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925972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PEST Analysis</a:t>
            </a:r>
          </a:p>
        </p:txBody>
      </p: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3328089" y="1699584"/>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704549"/>
            <a:ext cx="2432408" cy="768545"/>
          </a:xfrm>
        </p:spPr>
        <p:txBody>
          <a:bodyPr anchor="ctr">
            <a:noAutofit/>
          </a:bodyPr>
          <a:lstStyle>
            <a:lvl1pPr marL="0" indent="0" algn="l">
              <a:buNone/>
              <a:defRPr sz="2800" b="1" i="0">
                <a:solidFill>
                  <a:srgbClr val="333F8E"/>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536361" y="3089996"/>
            <a:ext cx="2432408" cy="768545"/>
          </a:xfrm>
        </p:spPr>
        <p:txBody>
          <a:bodyPr anchor="ctr">
            <a:noAutofit/>
          </a:bodyPr>
          <a:lstStyle>
            <a:lvl1pPr marL="0" indent="0" algn="l">
              <a:buNone/>
              <a:defRPr sz="2800" b="1" i="0">
                <a:solidFill>
                  <a:srgbClr val="6262A8"/>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536360" y="4468789"/>
            <a:ext cx="2432408" cy="768545"/>
          </a:xfrm>
        </p:spPr>
        <p:txBody>
          <a:bodyPr anchor="ctr">
            <a:noAutofit/>
          </a:bodyPr>
          <a:lstStyle>
            <a:lvl1pPr marL="0" indent="0" algn="l">
              <a:buNone/>
              <a:defRPr sz="2800" b="1" i="0">
                <a:solidFill>
                  <a:srgbClr val="956B95"/>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536360" y="5747404"/>
            <a:ext cx="2432408" cy="768545"/>
          </a:xfrm>
        </p:spPr>
        <p:txBody>
          <a:bodyPr anchor="ctr">
            <a:noAutofit/>
          </a:bodyPr>
          <a:lstStyle>
            <a:lvl1pPr marL="0" indent="0" algn="l">
              <a:buNone/>
              <a:defRPr sz="2800" b="1" i="0">
                <a:solidFill>
                  <a:srgbClr val="7A0000"/>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p:nvCxnSpPr>
        <p:spPr>
          <a:xfrm flipH="1">
            <a:off x="536360" y="2801944"/>
            <a:ext cx="11097712"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01AE01-0A53-D74B-8BE4-E6490CE5C583}"/>
              </a:ext>
            </a:extLst>
          </p:cNvPr>
          <p:cNvCxnSpPr>
            <a:cxnSpLocks/>
          </p:cNvCxnSpPr>
          <p:nvPr/>
        </p:nvCxnSpPr>
        <p:spPr>
          <a:xfrm flipH="1">
            <a:off x="536360" y="4140081"/>
            <a:ext cx="11097712"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8A5501F-60A1-6745-A84A-F8EC2892729A}"/>
              </a:ext>
            </a:extLst>
          </p:cNvPr>
          <p:cNvCxnSpPr>
            <a:cxnSpLocks/>
          </p:cNvCxnSpPr>
          <p:nvPr/>
        </p:nvCxnSpPr>
        <p:spPr>
          <a:xfrm flipH="1">
            <a:off x="557927" y="5442181"/>
            <a:ext cx="11097712" cy="0"/>
          </a:xfrm>
          <a:prstGeom prst="line">
            <a:avLst/>
          </a:prstGeom>
          <a:ln w="12700">
            <a:solidFill>
              <a:srgbClr val="D31145"/>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C3455D8F-754F-F744-9774-4115CF132E8A}"/>
              </a:ext>
            </a:extLst>
          </p:cNvPr>
          <p:cNvSpPr>
            <a:spLocks noGrp="1"/>
          </p:cNvSpPr>
          <p:nvPr>
            <p:ph type="body" sz="quarter" idx="22"/>
          </p:nvPr>
        </p:nvSpPr>
        <p:spPr>
          <a:xfrm>
            <a:off x="3306523" y="3092906"/>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40" name="Text Placeholder 2">
            <a:extLst>
              <a:ext uri="{FF2B5EF4-FFF2-40B4-BE49-F238E27FC236}">
                <a16:creationId xmlns:a16="http://schemas.microsoft.com/office/drawing/2014/main" id="{2C42B7F4-16A0-EB4B-9A61-205EEA8D87DF}"/>
              </a:ext>
            </a:extLst>
          </p:cNvPr>
          <p:cNvSpPr>
            <a:spLocks noGrp="1"/>
          </p:cNvSpPr>
          <p:nvPr>
            <p:ph type="body" sz="quarter" idx="23"/>
          </p:nvPr>
        </p:nvSpPr>
        <p:spPr>
          <a:xfrm>
            <a:off x="3306522" y="4472430"/>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
        <p:nvSpPr>
          <p:cNvPr id="41" name="Text Placeholder 2">
            <a:extLst>
              <a:ext uri="{FF2B5EF4-FFF2-40B4-BE49-F238E27FC236}">
                <a16:creationId xmlns:a16="http://schemas.microsoft.com/office/drawing/2014/main" id="{B5CE8B1B-51DA-AE48-ADBD-6D16542AE6C7}"/>
              </a:ext>
            </a:extLst>
          </p:cNvPr>
          <p:cNvSpPr>
            <a:spLocks noGrp="1"/>
          </p:cNvSpPr>
          <p:nvPr>
            <p:ph type="body" sz="quarter" idx="24"/>
          </p:nvPr>
        </p:nvSpPr>
        <p:spPr>
          <a:xfrm>
            <a:off x="3328089" y="5756679"/>
            <a:ext cx="8327553" cy="768544"/>
          </a:xfrm>
        </p:spPr>
        <p:txBody>
          <a:bodyPr anchor="ctr">
            <a:normAutofit/>
          </a:bodyPr>
          <a:lstStyle>
            <a:lvl1pPr marL="0" indent="0" algn="l">
              <a:buNone/>
              <a:defRPr sz="1800" b="0" i="0">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a:t>Click to edit Master text styles</a:t>
            </a:r>
          </a:p>
        </p:txBody>
      </p:sp>
    </p:spTree>
    <p:extLst>
      <p:ext uri="{BB962C8B-B14F-4D97-AF65-F5344CB8AC3E}">
        <p14:creationId xmlns:p14="http://schemas.microsoft.com/office/powerpoint/2010/main" val="4220738605"/>
      </p:ext>
    </p:extLst>
  </p:cSld>
  <p:clrMapOvr>
    <a:masterClrMapping/>
  </p:clrMapOvr>
  <p:extLst>
    <p:ext uri="{DCECCB84-F9BA-43D5-87BE-67443E8EF086}">
      <p15:sldGuideLst xmlns:p15="http://schemas.microsoft.com/office/powerpoint/2012/main">
        <p15:guide id="1" pos="7039">
          <p15:clr>
            <a:srgbClr val="FBAE40"/>
          </p15:clr>
        </p15:guide>
        <p15:guide id="2" orient="horz" pos="3837">
          <p15:clr>
            <a:srgbClr val="FBAE40"/>
          </p15:clr>
        </p15:guide>
        <p15:guide id="3" pos="7159">
          <p15:clr>
            <a:srgbClr val="FBAE40"/>
          </p15:clr>
        </p15:guide>
        <p15:guide id="4" pos="339">
          <p15:clr>
            <a:srgbClr val="FBAE40"/>
          </p15:clr>
        </p15:guide>
        <p15:guide id="5" pos="1880">
          <p15:clr>
            <a:srgbClr val="FBAE40"/>
          </p15:clr>
        </p15:guide>
        <p15:guide id="6" pos="2092">
          <p15:clr>
            <a:srgbClr val="FBAE40"/>
          </p15:clr>
        </p15:guide>
        <p15:guide id="7" pos="7344">
          <p15:clr>
            <a:srgbClr val="FBAE40"/>
          </p15:clr>
        </p15:guide>
        <p15:guide id="8" orient="horz" pos="3354">
          <p15:clr>
            <a:srgbClr val="FBAE40"/>
          </p15:clr>
        </p15:guide>
        <p15:guide id="9" orient="horz" pos="3117">
          <p15:clr>
            <a:srgbClr val="FBAE40"/>
          </p15:clr>
        </p15:guide>
        <p15:guide id="10" orient="horz" pos="2634">
          <p15:clr>
            <a:srgbClr val="FBAE40"/>
          </p15:clr>
        </p15:guide>
        <p15:guide id="11" orient="horz" pos="2397">
          <p15:clr>
            <a:srgbClr val="FBAE40"/>
          </p15:clr>
        </p15:guide>
        <p15:guide id="12" orient="horz" pos="1906">
          <p15:clr>
            <a:srgbClr val="FBAE40"/>
          </p15:clr>
        </p15:guide>
        <p15:guide id="13" orient="horz" pos="1677">
          <p15:clr>
            <a:srgbClr val="FBAE40"/>
          </p15:clr>
        </p15:guide>
        <p15:guide id="14" orient="horz" pos="1186">
          <p15:clr>
            <a:srgbClr val="FBAE40"/>
          </p15:clr>
        </p15:guide>
        <p15:guide id="15" orient="horz" pos="432">
          <p15:clr>
            <a:srgbClr val="FBAE40"/>
          </p15:clr>
        </p15:guide>
        <p15:guide id="16" orient="horz" pos="425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Gantt Chart">
    <p:bg>
      <p:bgPr>
        <a:solidFill>
          <a:srgbClr val="C2C2DE">
            <a:alpha val="25000"/>
          </a:srgb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66186C-701A-BC45-AC88-392EAFC5BB8F}"/>
              </a:ext>
            </a:extLst>
          </p:cNvPr>
          <p:cNvGraphicFramePr>
            <a:graphicFrameLocks noGrp="1"/>
          </p:cNvGraphicFramePr>
          <p:nvPr>
            <p:extLst>
              <p:ext uri="{D42A27DB-BD31-4B8C-83A1-F6EECF244321}">
                <p14:modId xmlns:p14="http://schemas.microsoft.com/office/powerpoint/2010/main" val="2697043173"/>
              </p:ext>
            </p:extLst>
          </p:nvPr>
        </p:nvGraphicFramePr>
        <p:xfrm>
          <a:off x="817760" y="1531933"/>
          <a:ext cx="10837893" cy="4830200"/>
        </p:xfrm>
        <a:graphic>
          <a:graphicData uri="http://schemas.openxmlformats.org/drawingml/2006/table">
            <a:tbl>
              <a:tblPr>
                <a:tableStyleId>{5C22544A-7EE6-4342-B048-85BDC9FD1C3A}</a:tableStyleId>
              </a:tblPr>
              <a:tblGrid>
                <a:gridCol w="1035105">
                  <a:extLst>
                    <a:ext uri="{9D8B030D-6E8A-4147-A177-3AD203B41FA5}">
                      <a16:colId xmlns:a16="http://schemas.microsoft.com/office/drawing/2014/main" val="598104309"/>
                    </a:ext>
                  </a:extLst>
                </a:gridCol>
                <a:gridCol w="816899">
                  <a:extLst>
                    <a:ext uri="{9D8B030D-6E8A-4147-A177-3AD203B41FA5}">
                      <a16:colId xmlns:a16="http://schemas.microsoft.com/office/drawing/2014/main" val="4168066833"/>
                    </a:ext>
                  </a:extLst>
                </a:gridCol>
                <a:gridCol w="816899">
                  <a:extLst>
                    <a:ext uri="{9D8B030D-6E8A-4147-A177-3AD203B41FA5}">
                      <a16:colId xmlns:a16="http://schemas.microsoft.com/office/drawing/2014/main" val="1004100599"/>
                    </a:ext>
                  </a:extLst>
                </a:gridCol>
                <a:gridCol w="816899">
                  <a:extLst>
                    <a:ext uri="{9D8B030D-6E8A-4147-A177-3AD203B41FA5}">
                      <a16:colId xmlns:a16="http://schemas.microsoft.com/office/drawing/2014/main" val="2411855810"/>
                    </a:ext>
                  </a:extLst>
                </a:gridCol>
                <a:gridCol w="816899">
                  <a:extLst>
                    <a:ext uri="{9D8B030D-6E8A-4147-A177-3AD203B41FA5}">
                      <a16:colId xmlns:a16="http://schemas.microsoft.com/office/drawing/2014/main" val="1635482544"/>
                    </a:ext>
                  </a:extLst>
                </a:gridCol>
                <a:gridCol w="816899">
                  <a:extLst>
                    <a:ext uri="{9D8B030D-6E8A-4147-A177-3AD203B41FA5}">
                      <a16:colId xmlns:a16="http://schemas.microsoft.com/office/drawing/2014/main" val="1339005217"/>
                    </a:ext>
                  </a:extLst>
                </a:gridCol>
                <a:gridCol w="816899">
                  <a:extLst>
                    <a:ext uri="{9D8B030D-6E8A-4147-A177-3AD203B41FA5}">
                      <a16:colId xmlns:a16="http://schemas.microsoft.com/office/drawing/2014/main" val="1040595637"/>
                    </a:ext>
                  </a:extLst>
                </a:gridCol>
                <a:gridCol w="816899">
                  <a:extLst>
                    <a:ext uri="{9D8B030D-6E8A-4147-A177-3AD203B41FA5}">
                      <a16:colId xmlns:a16="http://schemas.microsoft.com/office/drawing/2014/main" val="1495738028"/>
                    </a:ext>
                  </a:extLst>
                </a:gridCol>
                <a:gridCol w="816899">
                  <a:extLst>
                    <a:ext uri="{9D8B030D-6E8A-4147-A177-3AD203B41FA5}">
                      <a16:colId xmlns:a16="http://schemas.microsoft.com/office/drawing/2014/main" val="2839960209"/>
                    </a:ext>
                  </a:extLst>
                </a:gridCol>
                <a:gridCol w="816899">
                  <a:extLst>
                    <a:ext uri="{9D8B030D-6E8A-4147-A177-3AD203B41FA5}">
                      <a16:colId xmlns:a16="http://schemas.microsoft.com/office/drawing/2014/main" val="3918524498"/>
                    </a:ext>
                  </a:extLst>
                </a:gridCol>
                <a:gridCol w="816899">
                  <a:extLst>
                    <a:ext uri="{9D8B030D-6E8A-4147-A177-3AD203B41FA5}">
                      <a16:colId xmlns:a16="http://schemas.microsoft.com/office/drawing/2014/main" val="3569936324"/>
                    </a:ext>
                  </a:extLst>
                </a:gridCol>
                <a:gridCol w="816899">
                  <a:extLst>
                    <a:ext uri="{9D8B030D-6E8A-4147-A177-3AD203B41FA5}">
                      <a16:colId xmlns:a16="http://schemas.microsoft.com/office/drawing/2014/main" val="2110722687"/>
                    </a:ext>
                  </a:extLst>
                </a:gridCol>
                <a:gridCol w="816899">
                  <a:extLst>
                    <a:ext uri="{9D8B030D-6E8A-4147-A177-3AD203B41FA5}">
                      <a16:colId xmlns:a16="http://schemas.microsoft.com/office/drawing/2014/main" val="2450500902"/>
                    </a:ext>
                  </a:extLst>
                </a:gridCol>
              </a:tblGrid>
              <a:tr h="639576">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Jan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Feb</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Apr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Jul</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Aug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Sep</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Oct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Nov</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Dec</a:t>
                      </a:r>
                    </a:p>
                  </a:txBody>
                  <a:tcP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971151"/>
                  </a:ext>
                </a:extLst>
              </a:tr>
              <a:tr h="4190624">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5524781"/>
                  </a:ext>
                </a:extLst>
              </a:tr>
            </a:tbl>
          </a:graphicData>
        </a:graphic>
      </p:graphicFrame>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95867"/>
            <a:ext cx="1063805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Gantt Chart</a:t>
            </a:r>
          </a:p>
        </p:txBody>
      </p:sp>
      <p:sp>
        <p:nvSpPr>
          <p:cNvPr id="21" name="Text Placeholder 2">
            <a:extLst>
              <a:ext uri="{FF2B5EF4-FFF2-40B4-BE49-F238E27FC236}">
                <a16:creationId xmlns:a16="http://schemas.microsoft.com/office/drawing/2014/main" id="{E1884DB4-8724-2444-AC73-01BDA7C1B25F}"/>
              </a:ext>
            </a:extLst>
          </p:cNvPr>
          <p:cNvSpPr>
            <a:spLocks noGrp="1"/>
          </p:cNvSpPr>
          <p:nvPr>
            <p:ph type="body" sz="quarter" idx="14" hasCustomPrompt="1"/>
          </p:nvPr>
        </p:nvSpPr>
        <p:spPr>
          <a:xfrm>
            <a:off x="536359" y="2009908"/>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38" name="Text Placeholder 2">
            <a:extLst>
              <a:ext uri="{FF2B5EF4-FFF2-40B4-BE49-F238E27FC236}">
                <a16:creationId xmlns:a16="http://schemas.microsoft.com/office/drawing/2014/main" id="{AD305F03-5586-5E4F-81F2-236A9DB36ADD}"/>
              </a:ext>
            </a:extLst>
          </p:cNvPr>
          <p:cNvSpPr>
            <a:spLocks noGrp="1"/>
          </p:cNvSpPr>
          <p:nvPr>
            <p:ph type="body" sz="quarter" idx="26"/>
          </p:nvPr>
        </p:nvSpPr>
        <p:spPr>
          <a:xfrm>
            <a:off x="2081565" y="3052038"/>
            <a:ext cx="3910361"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44" name="Text Placeholder 2">
            <a:extLst>
              <a:ext uri="{FF2B5EF4-FFF2-40B4-BE49-F238E27FC236}">
                <a16:creationId xmlns:a16="http://schemas.microsoft.com/office/drawing/2014/main" id="{F4DB0538-1629-4B42-A56E-318B4C79521D}"/>
              </a:ext>
            </a:extLst>
          </p:cNvPr>
          <p:cNvSpPr>
            <a:spLocks noGrp="1"/>
          </p:cNvSpPr>
          <p:nvPr>
            <p:ph type="body" sz="quarter" idx="27" hasCustomPrompt="1"/>
          </p:nvPr>
        </p:nvSpPr>
        <p:spPr>
          <a:xfrm>
            <a:off x="536359" y="2531360"/>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45" name="Text Placeholder 2">
            <a:extLst>
              <a:ext uri="{FF2B5EF4-FFF2-40B4-BE49-F238E27FC236}">
                <a16:creationId xmlns:a16="http://schemas.microsoft.com/office/drawing/2014/main" id="{075659CF-3622-2743-851F-8923DB01AF3E}"/>
              </a:ext>
            </a:extLst>
          </p:cNvPr>
          <p:cNvSpPr>
            <a:spLocks noGrp="1"/>
          </p:cNvSpPr>
          <p:nvPr>
            <p:ph type="body" sz="quarter" idx="28"/>
          </p:nvPr>
        </p:nvSpPr>
        <p:spPr>
          <a:xfrm>
            <a:off x="5189038" y="3574264"/>
            <a:ext cx="2988527"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46" name="Text Placeholder 2">
            <a:extLst>
              <a:ext uri="{FF2B5EF4-FFF2-40B4-BE49-F238E27FC236}">
                <a16:creationId xmlns:a16="http://schemas.microsoft.com/office/drawing/2014/main" id="{4B7ABE6A-4FF3-9543-84D7-72D8B9B04EEE}"/>
              </a:ext>
            </a:extLst>
          </p:cNvPr>
          <p:cNvSpPr>
            <a:spLocks noGrp="1"/>
          </p:cNvSpPr>
          <p:nvPr>
            <p:ph type="body" sz="quarter" idx="29" hasCustomPrompt="1"/>
          </p:nvPr>
        </p:nvSpPr>
        <p:spPr>
          <a:xfrm>
            <a:off x="536359" y="3052812"/>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47" name="Text Placeholder 2">
            <a:extLst>
              <a:ext uri="{FF2B5EF4-FFF2-40B4-BE49-F238E27FC236}">
                <a16:creationId xmlns:a16="http://schemas.microsoft.com/office/drawing/2014/main" id="{FCE93C9B-BDFA-DA48-9722-93E7AC19B47D}"/>
              </a:ext>
            </a:extLst>
          </p:cNvPr>
          <p:cNvSpPr>
            <a:spLocks noGrp="1"/>
          </p:cNvSpPr>
          <p:nvPr>
            <p:ph type="body" sz="quarter" idx="30"/>
          </p:nvPr>
        </p:nvSpPr>
        <p:spPr>
          <a:xfrm>
            <a:off x="3260029" y="4102225"/>
            <a:ext cx="7036264"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48" name="Text Placeholder 2">
            <a:extLst>
              <a:ext uri="{FF2B5EF4-FFF2-40B4-BE49-F238E27FC236}">
                <a16:creationId xmlns:a16="http://schemas.microsoft.com/office/drawing/2014/main" id="{87FE31FF-EFEA-774A-B412-A17BCCF56511}"/>
              </a:ext>
            </a:extLst>
          </p:cNvPr>
          <p:cNvSpPr>
            <a:spLocks noGrp="1"/>
          </p:cNvSpPr>
          <p:nvPr>
            <p:ph type="body" sz="quarter" idx="31" hasCustomPrompt="1"/>
          </p:nvPr>
        </p:nvSpPr>
        <p:spPr>
          <a:xfrm>
            <a:off x="536359" y="3574264"/>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49" name="Text Placeholder 2">
            <a:extLst>
              <a:ext uri="{FF2B5EF4-FFF2-40B4-BE49-F238E27FC236}">
                <a16:creationId xmlns:a16="http://schemas.microsoft.com/office/drawing/2014/main" id="{C06182F5-CA73-9548-8C9E-778C0D79C293}"/>
              </a:ext>
            </a:extLst>
          </p:cNvPr>
          <p:cNvSpPr>
            <a:spLocks noGrp="1"/>
          </p:cNvSpPr>
          <p:nvPr>
            <p:ph type="body" sz="quarter" idx="32"/>
          </p:nvPr>
        </p:nvSpPr>
        <p:spPr>
          <a:xfrm>
            <a:off x="6222383" y="4617168"/>
            <a:ext cx="4832196"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50" name="Text Placeholder 2">
            <a:extLst>
              <a:ext uri="{FF2B5EF4-FFF2-40B4-BE49-F238E27FC236}">
                <a16:creationId xmlns:a16="http://schemas.microsoft.com/office/drawing/2014/main" id="{4DE7B252-5204-C54B-B2AB-728EAAD28795}"/>
              </a:ext>
            </a:extLst>
          </p:cNvPr>
          <p:cNvSpPr>
            <a:spLocks noGrp="1"/>
          </p:cNvSpPr>
          <p:nvPr>
            <p:ph type="body" sz="quarter" idx="33" hasCustomPrompt="1"/>
          </p:nvPr>
        </p:nvSpPr>
        <p:spPr>
          <a:xfrm>
            <a:off x="536359" y="4095716"/>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51" name="Text Placeholder 2">
            <a:extLst>
              <a:ext uri="{FF2B5EF4-FFF2-40B4-BE49-F238E27FC236}">
                <a16:creationId xmlns:a16="http://schemas.microsoft.com/office/drawing/2014/main" id="{36352348-FB9A-0C4E-AC97-1B51444891A4}"/>
              </a:ext>
            </a:extLst>
          </p:cNvPr>
          <p:cNvSpPr>
            <a:spLocks noGrp="1"/>
          </p:cNvSpPr>
          <p:nvPr>
            <p:ph type="body" sz="quarter" idx="34"/>
          </p:nvPr>
        </p:nvSpPr>
        <p:spPr>
          <a:xfrm>
            <a:off x="2081564" y="5138620"/>
            <a:ext cx="5332965"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52" name="Text Placeholder 2">
            <a:extLst>
              <a:ext uri="{FF2B5EF4-FFF2-40B4-BE49-F238E27FC236}">
                <a16:creationId xmlns:a16="http://schemas.microsoft.com/office/drawing/2014/main" id="{68E1BFD4-3A5E-8641-9D2F-00409E3793B6}"/>
              </a:ext>
            </a:extLst>
          </p:cNvPr>
          <p:cNvSpPr>
            <a:spLocks noGrp="1"/>
          </p:cNvSpPr>
          <p:nvPr>
            <p:ph type="body" sz="quarter" idx="35" hasCustomPrompt="1"/>
          </p:nvPr>
        </p:nvSpPr>
        <p:spPr>
          <a:xfrm>
            <a:off x="536359" y="5660073"/>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53" name="Text Placeholder 2">
            <a:extLst>
              <a:ext uri="{FF2B5EF4-FFF2-40B4-BE49-F238E27FC236}">
                <a16:creationId xmlns:a16="http://schemas.microsoft.com/office/drawing/2014/main" id="{E6AA6E42-ABF6-0042-B39E-9D863B855B56}"/>
              </a:ext>
            </a:extLst>
          </p:cNvPr>
          <p:cNvSpPr>
            <a:spLocks noGrp="1"/>
          </p:cNvSpPr>
          <p:nvPr>
            <p:ph type="body" sz="quarter" idx="36"/>
          </p:nvPr>
        </p:nvSpPr>
        <p:spPr>
          <a:xfrm>
            <a:off x="4601737" y="5660073"/>
            <a:ext cx="6452837"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54" name="Text Placeholder 2">
            <a:extLst>
              <a:ext uri="{FF2B5EF4-FFF2-40B4-BE49-F238E27FC236}">
                <a16:creationId xmlns:a16="http://schemas.microsoft.com/office/drawing/2014/main" id="{2A47D090-BD26-A34F-A587-274164E5624A}"/>
              </a:ext>
            </a:extLst>
          </p:cNvPr>
          <p:cNvSpPr>
            <a:spLocks noGrp="1"/>
          </p:cNvSpPr>
          <p:nvPr>
            <p:ph type="body" sz="quarter" idx="37" hasCustomPrompt="1"/>
          </p:nvPr>
        </p:nvSpPr>
        <p:spPr>
          <a:xfrm>
            <a:off x="536359" y="4617168"/>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55" name="Text Placeholder 2">
            <a:extLst>
              <a:ext uri="{FF2B5EF4-FFF2-40B4-BE49-F238E27FC236}">
                <a16:creationId xmlns:a16="http://schemas.microsoft.com/office/drawing/2014/main" id="{6E947712-F350-C94B-A96E-F9EF11B0DCAD}"/>
              </a:ext>
            </a:extLst>
          </p:cNvPr>
          <p:cNvSpPr>
            <a:spLocks noGrp="1"/>
          </p:cNvSpPr>
          <p:nvPr>
            <p:ph type="body" sz="quarter" idx="38" hasCustomPrompt="1"/>
          </p:nvPr>
        </p:nvSpPr>
        <p:spPr>
          <a:xfrm>
            <a:off x="536359" y="5138620"/>
            <a:ext cx="711200" cy="256734"/>
          </a:xfrm>
        </p:spPr>
        <p:txBody>
          <a:bodyPr anchor="ctr">
            <a:normAutofit/>
          </a:bodyPr>
          <a:lstStyle>
            <a:lvl1pPr marL="0" indent="0" algn="l">
              <a:buNone/>
              <a:defRPr sz="1600" b="1" i="0">
                <a:solidFill>
                  <a:srgbClr val="333F8E"/>
                </a:solidFill>
                <a:latin typeface="Proxima Nova Rg" panose="02000506030000020004" pitchFamily="2" charset="0"/>
              </a:defRPr>
            </a:lvl1pPr>
          </a:lstStyle>
          <a:p>
            <a:pPr lvl="0"/>
            <a:r>
              <a:rPr lang="en-US" dirty="0"/>
              <a:t>Task </a:t>
            </a:r>
          </a:p>
        </p:txBody>
      </p:sp>
      <p:sp>
        <p:nvSpPr>
          <p:cNvPr id="56" name="Text Placeholder 2">
            <a:extLst>
              <a:ext uri="{FF2B5EF4-FFF2-40B4-BE49-F238E27FC236}">
                <a16:creationId xmlns:a16="http://schemas.microsoft.com/office/drawing/2014/main" id="{55B41E2F-B664-B64E-A6F2-0F2A19DCC055}"/>
              </a:ext>
            </a:extLst>
          </p:cNvPr>
          <p:cNvSpPr>
            <a:spLocks noGrp="1"/>
          </p:cNvSpPr>
          <p:nvPr>
            <p:ph type="body" sz="quarter" idx="39"/>
          </p:nvPr>
        </p:nvSpPr>
        <p:spPr>
          <a:xfrm>
            <a:off x="3419706" y="2539082"/>
            <a:ext cx="5657387"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
        <p:nvSpPr>
          <p:cNvPr id="57" name="Text Placeholder 2">
            <a:extLst>
              <a:ext uri="{FF2B5EF4-FFF2-40B4-BE49-F238E27FC236}">
                <a16:creationId xmlns:a16="http://schemas.microsoft.com/office/drawing/2014/main" id="{E61344E7-7C91-2348-832A-A007EEA0A355}"/>
              </a:ext>
            </a:extLst>
          </p:cNvPr>
          <p:cNvSpPr>
            <a:spLocks noGrp="1"/>
          </p:cNvSpPr>
          <p:nvPr>
            <p:ph type="body" sz="quarter" idx="40"/>
          </p:nvPr>
        </p:nvSpPr>
        <p:spPr>
          <a:xfrm>
            <a:off x="1868360" y="2011556"/>
            <a:ext cx="4277293" cy="256734"/>
          </a:xfrm>
          <a:solidFill>
            <a:srgbClr val="333F8E"/>
          </a:solidFill>
        </p:spPr>
        <p:txBody>
          <a:bodyPr anchor="ctr">
            <a:normAutofit/>
          </a:bodyPr>
          <a:lstStyle>
            <a:lvl1pPr marL="0" indent="0" algn="ctr">
              <a:buNone/>
              <a:defRPr sz="1400" b="0" i="0">
                <a:solidFill>
                  <a:schemeClr val="bg1"/>
                </a:solidFill>
                <a:latin typeface="Proxima Nova Rg" panose="02000506030000020004" pitchFamily="2" charset="0"/>
              </a:defRPr>
            </a:lvl1pPr>
          </a:lstStyle>
          <a:p>
            <a:pPr lvl="0"/>
            <a:r>
              <a:rPr lang="en-US"/>
              <a:t>Click to edit Master text styles</a:t>
            </a:r>
          </a:p>
        </p:txBody>
      </p:sp>
    </p:spTree>
    <p:extLst>
      <p:ext uri="{BB962C8B-B14F-4D97-AF65-F5344CB8AC3E}">
        <p14:creationId xmlns:p14="http://schemas.microsoft.com/office/powerpoint/2010/main" val="3710166364"/>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159">
          <p15:clr>
            <a:srgbClr val="FBAE40"/>
          </p15:clr>
        </p15:guide>
        <p15:guide id="4" pos="7039">
          <p15:clr>
            <a:srgbClr val="FBAE40"/>
          </p15:clr>
        </p15:guide>
        <p15:guide id="5" pos="7344">
          <p15:clr>
            <a:srgbClr val="FBAE40"/>
          </p15:clr>
        </p15:guide>
        <p15:guide id="6" orient="horz" pos="3905">
          <p15:clr>
            <a:srgbClr val="FBAE40"/>
          </p15:clr>
        </p15:guide>
        <p15:guide id="7" orient="horz" pos="966">
          <p15:clr>
            <a:srgbClr val="FBAE40"/>
          </p15:clr>
        </p15:guide>
        <p15:guide id="8" pos="788">
          <p15:clr>
            <a:srgbClr val="FBAE40"/>
          </p15:clr>
        </p15:guide>
        <p15:guide id="9" orient="horz" pos="4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ustom Layout">
    <p:bg>
      <p:bgPr>
        <a:solidFill>
          <a:srgbClr val="C2C2DE">
            <a:alpha val="2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3"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pPr>
              <a:defRPr/>
            </a:pPr>
            <a:fld id="{1FDFC3BA-138A-42B6-8DCE-72A55F1A207A}" type="slidenum">
              <a:rPr lang="en-US" smtClean="0"/>
              <a:pPr>
                <a:defRPr/>
              </a:pPr>
              <a:t>‹#›</a:t>
            </a:fld>
            <a:endParaRPr lang="en-US"/>
          </a:p>
        </p:txBody>
      </p:sp>
      <p:cxnSp>
        <p:nvCxnSpPr>
          <p:cNvPr id="4" name="Straight Connector 3">
            <a:extLst>
              <a:ext uri="{FF2B5EF4-FFF2-40B4-BE49-F238E27FC236}">
                <a16:creationId xmlns:a16="http://schemas.microsoft.com/office/drawing/2014/main" id="{6BE253E1-8640-8F4A-A0B0-47F028DC03C6}"/>
              </a:ext>
            </a:extLst>
          </p:cNvPr>
          <p:cNvCxnSpPr>
            <a:cxnSpLocks/>
          </p:cNvCxnSpPr>
          <p:nvPr/>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070491"/>
      </p:ext>
    </p:extLst>
  </p:cSld>
  <p:clrMapOvr>
    <a:masterClrMapping/>
  </p:clrMapOvr>
  <p:extLst>
    <p:ext uri="{DCECCB84-F9BA-43D5-87BE-67443E8EF086}">
      <p15:sldGuideLst xmlns:p15="http://schemas.microsoft.com/office/powerpoint/2012/main">
        <p15:guide id="1" pos="339">
          <p15:clr>
            <a:srgbClr val="FBAE40"/>
          </p15:clr>
        </p15:guide>
        <p15:guide id="2" orient="horz" pos="432">
          <p15:clr>
            <a:srgbClr val="FBAE40"/>
          </p15:clr>
        </p15:guide>
        <p15:guide id="3" pos="7159">
          <p15:clr>
            <a:srgbClr val="FBAE40"/>
          </p15:clr>
        </p15:guide>
        <p15:guide id="4" pos="7039">
          <p15:clr>
            <a:srgbClr val="FBAE40"/>
          </p15:clr>
        </p15:guide>
        <p15:guide id="5" pos="734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acts - Separate">
    <p:bg>
      <p:bgPr>
        <a:solidFill>
          <a:srgbClr val="C2C2DE">
            <a:alpha val="25000"/>
          </a:srgbClr>
        </a:solidFill>
        <a:effectLst/>
      </p:bgPr>
    </p:bg>
    <p:spTree>
      <p:nvGrpSpPr>
        <p:cNvPr id="1" name=""/>
        <p:cNvGrpSpPr/>
        <p:nvPr/>
      </p:nvGrpSpPr>
      <p:grpSpPr>
        <a:xfrm>
          <a:off x="0" y="0"/>
          <a:ext cx="0" cy="0"/>
          <a:chOff x="0" y="0"/>
          <a:chExt cx="0" cy="0"/>
        </a:xfrm>
      </p:grpSpPr>
      <p:sp>
        <p:nvSpPr>
          <p:cNvPr id="41" name="Text Placeholder 12"/>
          <p:cNvSpPr>
            <a:spLocks noGrp="1"/>
          </p:cNvSpPr>
          <p:nvPr>
            <p:ph type="body" sz="quarter" idx="21"/>
          </p:nvPr>
        </p:nvSpPr>
        <p:spPr>
          <a:xfrm>
            <a:off x="535431" y="6294313"/>
            <a:ext cx="3420932" cy="173930"/>
          </a:xfrm>
          <a:solidFill>
            <a:srgbClr val="7A0000"/>
          </a:solidFill>
        </p:spPr>
        <p:txBody>
          <a:bodyPr lIns="396000" rIns="396000" anchor="ctr">
            <a:noAutofit/>
          </a:bodyPr>
          <a:lstStyle>
            <a:lvl1pPr marL="0" indent="0">
              <a:buNone/>
              <a:defRPr sz="11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25" name="Text Placeholder 24"/>
          <p:cNvSpPr>
            <a:spLocks noGrp="1"/>
          </p:cNvSpPr>
          <p:nvPr>
            <p:ph type="body" sz="quarter" idx="13"/>
          </p:nvPr>
        </p:nvSpPr>
        <p:spPr>
          <a:xfrm>
            <a:off x="535431" y="2442410"/>
            <a:ext cx="3420932" cy="3851902"/>
          </a:xfrm>
          <a:solidFill>
            <a:srgbClr val="333F8E"/>
          </a:solidFill>
          <a:ln>
            <a:noFill/>
          </a:ln>
        </p:spPr>
        <p:txBody>
          <a:bodyPr lIns="396000" tIns="360000" rIns="396000">
            <a:normAutofit/>
          </a:bodyPr>
          <a:lstStyle>
            <a:lvl1pPr marL="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3" name="Text Placeholder 12"/>
          <p:cNvSpPr>
            <a:spLocks noGrp="1"/>
          </p:cNvSpPr>
          <p:nvPr>
            <p:ph type="body" sz="quarter" idx="16"/>
          </p:nvPr>
        </p:nvSpPr>
        <p:spPr>
          <a:xfrm>
            <a:off x="535431" y="1652337"/>
            <a:ext cx="3420932" cy="790074"/>
          </a:xfrm>
          <a:solidFill>
            <a:srgbClr val="6262A8"/>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37" name="Text Placeholder 12"/>
          <p:cNvSpPr>
            <a:spLocks noGrp="1"/>
          </p:cNvSpPr>
          <p:nvPr>
            <p:ph type="body" sz="quarter" idx="17"/>
          </p:nvPr>
        </p:nvSpPr>
        <p:spPr>
          <a:xfrm>
            <a:off x="4389363" y="1652337"/>
            <a:ext cx="3420932" cy="790074"/>
          </a:xfrm>
          <a:solidFill>
            <a:srgbClr val="6262A8"/>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38" name="Text Placeholder 12"/>
          <p:cNvSpPr>
            <a:spLocks noGrp="1"/>
          </p:cNvSpPr>
          <p:nvPr>
            <p:ph type="body" sz="quarter" idx="18"/>
          </p:nvPr>
        </p:nvSpPr>
        <p:spPr>
          <a:xfrm>
            <a:off x="8238603" y="1652337"/>
            <a:ext cx="3420932" cy="790074"/>
          </a:xfrm>
          <a:solidFill>
            <a:srgbClr val="6262A8"/>
          </a:solidFill>
        </p:spPr>
        <p:txBody>
          <a:bodyPr lIns="396000" rIns="396000" anchor="ctr">
            <a:noAutofit/>
          </a:bodyPr>
          <a:lstStyle>
            <a:lvl1pPr marL="0" indent="0">
              <a:buNone/>
              <a:defRPr sz="1800" b="1" i="0">
                <a:solidFill>
                  <a:schemeClr val="bg1"/>
                </a:solidFill>
                <a:latin typeface="Proxima Nova Rg" panose="02000506030000020004" pitchFamily="2" charset="0"/>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2" name="Text Placeholder 12"/>
          <p:cNvSpPr>
            <a:spLocks noGrp="1"/>
          </p:cNvSpPr>
          <p:nvPr>
            <p:ph type="body" sz="quarter" idx="22"/>
          </p:nvPr>
        </p:nvSpPr>
        <p:spPr>
          <a:xfrm>
            <a:off x="4389363" y="6294313"/>
            <a:ext cx="3420932" cy="173930"/>
          </a:xfrm>
          <a:solidFill>
            <a:srgbClr val="7A0000"/>
          </a:solidFill>
        </p:spPr>
        <p:txBody>
          <a:bodyPr lIns="396000" rIns="396000" anchor="ctr">
            <a:noAutofit/>
          </a:bodyPr>
          <a:lstStyle>
            <a:lvl1pPr marL="0" indent="0">
              <a:buNone/>
              <a:defRPr sz="11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3" name="Text Placeholder 12"/>
          <p:cNvSpPr>
            <a:spLocks noGrp="1"/>
          </p:cNvSpPr>
          <p:nvPr>
            <p:ph type="body" sz="quarter" idx="23"/>
          </p:nvPr>
        </p:nvSpPr>
        <p:spPr>
          <a:xfrm>
            <a:off x="8238603" y="6294313"/>
            <a:ext cx="3420932" cy="173930"/>
          </a:xfrm>
          <a:solidFill>
            <a:srgbClr val="7A0000"/>
          </a:solidFill>
        </p:spPr>
        <p:txBody>
          <a:bodyPr lIns="396000" rIns="396000" anchor="ctr">
            <a:noAutofit/>
          </a:bodyPr>
          <a:lstStyle>
            <a:lvl1pPr marL="0" indent="0">
              <a:buNone/>
              <a:defRPr sz="11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4" name="Text Placeholder 24"/>
          <p:cNvSpPr>
            <a:spLocks noGrp="1"/>
          </p:cNvSpPr>
          <p:nvPr>
            <p:ph type="body" sz="quarter" idx="24"/>
          </p:nvPr>
        </p:nvSpPr>
        <p:spPr>
          <a:xfrm>
            <a:off x="4389363" y="2442411"/>
            <a:ext cx="3420932" cy="3851902"/>
          </a:xfrm>
          <a:solidFill>
            <a:srgbClr val="333F8E"/>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45" name="Text Placeholder 24"/>
          <p:cNvSpPr>
            <a:spLocks noGrp="1"/>
          </p:cNvSpPr>
          <p:nvPr>
            <p:ph type="body" sz="quarter" idx="25"/>
          </p:nvPr>
        </p:nvSpPr>
        <p:spPr>
          <a:xfrm>
            <a:off x="8238603" y="2442411"/>
            <a:ext cx="3420932" cy="3851902"/>
          </a:xfrm>
          <a:solidFill>
            <a:srgbClr val="333F8E"/>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4925180"/>
      </p:ext>
    </p:extLst>
  </p:cSld>
  <p:clrMapOvr>
    <a:masterClrMapping/>
  </p:clrMapOvr>
  <p:extLst>
    <p:ext uri="{DCECCB84-F9BA-43D5-87BE-67443E8EF086}">
      <p15:sldGuideLst xmlns:p15="http://schemas.microsoft.com/office/powerpoint/2012/main">
        <p15:guide id="1" orient="horz" pos="1042">
          <p15:clr>
            <a:srgbClr val="FBAE40"/>
          </p15:clr>
        </p15:guide>
        <p15:guide id="2" pos="339">
          <p15:clr>
            <a:srgbClr val="FBAE40"/>
          </p15:clr>
        </p15:guide>
        <p15:guide id="3" orient="horz" pos="3789">
          <p15:clr>
            <a:srgbClr val="FBAE40"/>
          </p15:clr>
        </p15:guide>
        <p15:guide id="4" pos="7159">
          <p15:clr>
            <a:srgbClr val="FBAE40"/>
          </p15:clr>
        </p15:guide>
        <p15:guide id="5" pos="7039">
          <p15:clr>
            <a:srgbClr val="FBAE40"/>
          </p15:clr>
        </p15:guide>
        <p15:guide id="6" pos="7344">
          <p15:clr>
            <a:srgbClr val="FBAE40"/>
          </p15:clr>
        </p15:guide>
        <p15:guide id="7" orient="horz" pos="432">
          <p15:clr>
            <a:srgbClr val="FBAE40"/>
          </p15:clr>
        </p15:guide>
        <p15:guide id="8" pos="2491">
          <p15:clr>
            <a:srgbClr val="FBAE40"/>
          </p15:clr>
        </p15:guide>
        <p15:guide id="9" pos="2761">
          <p15:clr>
            <a:srgbClr val="FBAE40"/>
          </p15:clr>
        </p15:guide>
        <p15:guide id="10" pos="4921">
          <p15:clr>
            <a:srgbClr val="FBAE40"/>
          </p15:clr>
        </p15:guide>
        <p15:guide id="11" pos="5192">
          <p15:clr>
            <a:srgbClr val="FBAE40"/>
          </p15:clr>
        </p15:guide>
        <p15:guide id="12" orient="horz" pos="425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acts - 4 Related">
    <p:bg>
      <p:bgPr>
        <a:solidFill>
          <a:srgbClr val="C2C2DE">
            <a:alpha val="25000"/>
          </a:srgbClr>
        </a:solidFill>
        <a:effectLst/>
      </p:bgPr>
    </p:bg>
    <p:spTree>
      <p:nvGrpSpPr>
        <p:cNvPr id="1" name=""/>
        <p:cNvGrpSpPr/>
        <p:nvPr/>
      </p:nvGrpSpPr>
      <p:grpSpPr>
        <a:xfrm>
          <a:off x="0" y="0"/>
          <a:ext cx="0" cy="0"/>
          <a:chOff x="0" y="0"/>
          <a:chExt cx="0" cy="0"/>
        </a:xfrm>
      </p:grpSpPr>
      <p:grpSp>
        <p:nvGrpSpPr>
          <p:cNvPr id="3" name="Group 2"/>
          <p:cNvGrpSpPr/>
          <p:nvPr/>
        </p:nvGrpSpPr>
        <p:grpSpPr>
          <a:xfrm>
            <a:off x="536364" y="1861094"/>
            <a:ext cx="5631649" cy="2052000"/>
            <a:chOff x="542925" y="1665288"/>
            <a:chExt cx="5758291" cy="2170112"/>
          </a:xfrm>
        </p:grpSpPr>
        <p:sp>
          <p:nvSpPr>
            <p:cNvPr id="4" name="Rectangle 3"/>
            <p:cNvSpPr/>
            <p:nvPr/>
          </p:nvSpPr>
          <p:spPr>
            <a:xfrm>
              <a:off x="542925" y="1665288"/>
              <a:ext cx="5553075" cy="2170112"/>
            </a:xfrm>
            <a:prstGeom prst="rect">
              <a:avLst/>
            </a:prstGeom>
            <a:solidFill>
              <a:srgbClr val="95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riangle 4"/>
            <p:cNvSpPr/>
            <p:nvPr/>
          </p:nvSpPr>
          <p:spPr>
            <a:xfrm rot="5400000">
              <a:off x="6059966" y="1923372"/>
              <a:ext cx="266505" cy="215994"/>
            </a:xfrm>
            <a:prstGeom prst="triangle">
              <a:avLst/>
            </a:prstGeom>
            <a:solidFill>
              <a:srgbClr val="95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p:nvGrpSpPr>
        <p:grpSpPr>
          <a:xfrm>
            <a:off x="6221088" y="1861094"/>
            <a:ext cx="5430947" cy="2247806"/>
            <a:chOff x="6227654" y="1665288"/>
            <a:chExt cx="5430946" cy="2369060"/>
          </a:xfrm>
        </p:grpSpPr>
        <p:sp>
          <p:nvSpPr>
            <p:cNvPr id="7" name="Rectangle 6"/>
            <p:cNvSpPr/>
            <p:nvPr/>
          </p:nvSpPr>
          <p:spPr>
            <a:xfrm>
              <a:off x="6227654" y="1665288"/>
              <a:ext cx="5430946" cy="2170112"/>
            </a:xfrm>
            <a:prstGeom prst="rect">
              <a:avLst/>
            </a:prstGeom>
            <a:solidFill>
              <a:srgbClr val="62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11157494" y="3818354"/>
              <a:ext cx="250553" cy="215994"/>
            </a:xfrm>
            <a:prstGeom prst="triangle">
              <a:avLst/>
            </a:prstGeom>
            <a:solidFill>
              <a:srgbClr val="62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 name="Group 8"/>
          <p:cNvGrpSpPr/>
          <p:nvPr/>
        </p:nvGrpSpPr>
        <p:grpSpPr>
          <a:xfrm rot="10800000">
            <a:off x="536360" y="3945393"/>
            <a:ext cx="5430947" cy="2287958"/>
            <a:chOff x="6227654" y="1665288"/>
            <a:chExt cx="5430946" cy="2369060"/>
          </a:xfrm>
          <a:solidFill>
            <a:srgbClr val="7A0000"/>
          </a:solidFill>
        </p:grpSpPr>
        <p:sp>
          <p:nvSpPr>
            <p:cNvPr id="10" name="Rectangle 9"/>
            <p:cNvSpPr/>
            <p:nvPr/>
          </p:nvSpPr>
          <p:spPr>
            <a:xfrm>
              <a:off x="6227654" y="1665288"/>
              <a:ext cx="5430946"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riangle 10"/>
            <p:cNvSpPr/>
            <p:nvPr/>
          </p:nvSpPr>
          <p:spPr>
            <a:xfrm rot="10800000">
              <a:off x="11157494" y="3818354"/>
              <a:ext cx="250553"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2" name="Group 11"/>
          <p:cNvGrpSpPr/>
          <p:nvPr/>
        </p:nvGrpSpPr>
        <p:grpSpPr>
          <a:xfrm rot="10800000">
            <a:off x="6024400" y="4135800"/>
            <a:ext cx="5627639" cy="2097557"/>
            <a:chOff x="542925" y="1665288"/>
            <a:chExt cx="5754191" cy="2170112"/>
          </a:xfrm>
          <a:solidFill>
            <a:srgbClr val="333F8E"/>
          </a:solidFill>
        </p:grpSpPr>
        <p:sp>
          <p:nvSpPr>
            <p:cNvPr id="13" name="Rectangle 12"/>
            <p:cNvSpPr/>
            <p:nvPr/>
          </p:nvSpPr>
          <p:spPr>
            <a:xfrm>
              <a:off x="542925" y="1665288"/>
              <a:ext cx="5553075"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Triangle 13"/>
            <p:cNvSpPr/>
            <p:nvPr/>
          </p:nvSpPr>
          <p:spPr>
            <a:xfrm rot="5400000">
              <a:off x="6055866" y="1923370"/>
              <a:ext cx="266505"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5"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dirty="0"/>
          </a:p>
        </p:txBody>
      </p:sp>
      <p:sp>
        <p:nvSpPr>
          <p:cNvPr id="16" name="Text Placeholder 24"/>
          <p:cNvSpPr>
            <a:spLocks noGrp="1"/>
          </p:cNvSpPr>
          <p:nvPr>
            <p:ph type="body" sz="quarter" idx="13"/>
          </p:nvPr>
        </p:nvSpPr>
        <p:spPr>
          <a:xfrm>
            <a:off x="975716" y="2220427"/>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7" name="Text Placeholder 24"/>
          <p:cNvSpPr>
            <a:spLocks noGrp="1"/>
          </p:cNvSpPr>
          <p:nvPr>
            <p:ph type="body" sz="quarter" idx="14"/>
          </p:nvPr>
        </p:nvSpPr>
        <p:spPr>
          <a:xfrm>
            <a:off x="6660444" y="2220427"/>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8" name="Text Placeholder 24"/>
          <p:cNvSpPr>
            <a:spLocks noGrp="1"/>
          </p:cNvSpPr>
          <p:nvPr>
            <p:ph type="body" sz="quarter" idx="15"/>
          </p:nvPr>
        </p:nvSpPr>
        <p:spPr>
          <a:xfrm>
            <a:off x="975716" y="4540684"/>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9" name="Text Placeholder 24"/>
          <p:cNvSpPr>
            <a:spLocks noGrp="1"/>
          </p:cNvSpPr>
          <p:nvPr>
            <p:ph type="body" sz="quarter" idx="16"/>
          </p:nvPr>
        </p:nvSpPr>
        <p:spPr>
          <a:xfrm>
            <a:off x="6660444" y="4540684"/>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77940846"/>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3803">
          <p15:clr>
            <a:srgbClr val="FBAE40"/>
          </p15:clr>
        </p15:guide>
        <p15:guide id="4" orient="horz" pos="1050">
          <p15:clr>
            <a:srgbClr val="FBAE40"/>
          </p15:clr>
        </p15:guide>
        <p15:guide id="5" pos="3752">
          <p15:clr>
            <a:srgbClr val="FBAE40"/>
          </p15:clr>
        </p15:guide>
        <p15:guide id="6" pos="3923">
          <p15:clr>
            <a:srgbClr val="FBAE40"/>
          </p15:clr>
        </p15:guide>
        <p15:guide id="7" orient="horz" pos="2482">
          <p15:clr>
            <a:srgbClr val="FBAE40"/>
          </p15:clr>
        </p15:guide>
        <p15:guide id="8" orient="horz" pos="2338">
          <p15:clr>
            <a:srgbClr val="FBAE40"/>
          </p15:clr>
        </p15:guide>
        <p15:guide id="9" orient="horz" pos="432">
          <p15:clr>
            <a:srgbClr val="FBAE40"/>
          </p15:clr>
        </p15:guide>
        <p15:guide id="10" pos="7344">
          <p15:clr>
            <a:srgbClr val="FBAE40"/>
          </p15:clr>
        </p15:guide>
        <p15:guide id="11" pos="7159">
          <p15:clr>
            <a:srgbClr val="FBAE40"/>
          </p15:clr>
        </p15:guide>
        <p15:guide id="12" pos="703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acts - 3 Related">
    <p:bg>
      <p:bgPr>
        <a:solidFill>
          <a:srgbClr val="C2C2DE">
            <a:alpha val="25000"/>
          </a:srgbClr>
        </a:solidFill>
        <a:effectLst/>
      </p:bgPr>
    </p:bg>
    <p:spTree>
      <p:nvGrpSpPr>
        <p:cNvPr id="1" name=""/>
        <p:cNvGrpSpPr/>
        <p:nvPr/>
      </p:nvGrpSpPr>
      <p:grpSpPr>
        <a:xfrm>
          <a:off x="0" y="0"/>
          <a:ext cx="0" cy="0"/>
          <a:chOff x="0" y="0"/>
          <a:chExt cx="0" cy="0"/>
        </a:xfrm>
      </p:grpSpPr>
      <p:grpSp>
        <p:nvGrpSpPr>
          <p:cNvPr id="3" name="Group 2"/>
          <p:cNvGrpSpPr/>
          <p:nvPr/>
        </p:nvGrpSpPr>
        <p:grpSpPr>
          <a:xfrm>
            <a:off x="542929" y="1665288"/>
            <a:ext cx="5631649" cy="2052000"/>
            <a:chOff x="542925" y="1665288"/>
            <a:chExt cx="5758291" cy="2170112"/>
          </a:xfrm>
        </p:grpSpPr>
        <p:sp>
          <p:nvSpPr>
            <p:cNvPr id="4" name="Rectangle 3"/>
            <p:cNvSpPr/>
            <p:nvPr/>
          </p:nvSpPr>
          <p:spPr>
            <a:xfrm>
              <a:off x="542925" y="1665288"/>
              <a:ext cx="5553075" cy="2170112"/>
            </a:xfrm>
            <a:prstGeom prst="rect">
              <a:avLst/>
            </a:pr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Triangle 26"/>
            <p:cNvSpPr/>
            <p:nvPr/>
          </p:nvSpPr>
          <p:spPr>
            <a:xfrm rot="5400000">
              <a:off x="6059966" y="3318348"/>
              <a:ext cx="266505" cy="215994"/>
            </a:xfrm>
            <a:prstGeom prst="triangle">
              <a:avLst/>
            </a:prstGeom>
            <a:solidFill>
              <a:srgbClr val="7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p:nvGrpSpPr>
        <p:grpSpPr>
          <a:xfrm>
            <a:off x="6227653" y="1665288"/>
            <a:ext cx="5430947" cy="2247806"/>
            <a:chOff x="6227654" y="1665288"/>
            <a:chExt cx="5430946" cy="2369060"/>
          </a:xfrm>
        </p:grpSpPr>
        <p:sp>
          <p:nvSpPr>
            <p:cNvPr id="7" name="Rectangle 6"/>
            <p:cNvSpPr/>
            <p:nvPr/>
          </p:nvSpPr>
          <p:spPr>
            <a:xfrm>
              <a:off x="6227654" y="1665288"/>
              <a:ext cx="5430946" cy="2170112"/>
            </a:xfrm>
            <a:prstGeom prst="rect">
              <a:avLst/>
            </a:prstGeom>
            <a:solidFill>
              <a:srgbClr val="62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6481437" y="3818354"/>
              <a:ext cx="250553" cy="215994"/>
            </a:xfrm>
            <a:prstGeom prst="triangle">
              <a:avLst/>
            </a:prstGeom>
            <a:solidFill>
              <a:srgbClr val="626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3" name="Rectangle 12"/>
          <p:cNvSpPr/>
          <p:nvPr/>
        </p:nvSpPr>
        <p:spPr>
          <a:xfrm rot="10800000">
            <a:off x="3465029" y="3985545"/>
            <a:ext cx="5430947" cy="2052000"/>
          </a:xfrm>
          <a:prstGeom prst="rect">
            <a:avLst/>
          </a:prstGeom>
          <a:solidFill>
            <a:srgbClr val="33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16" name="Text Placeholder 24"/>
          <p:cNvSpPr>
            <a:spLocks noGrp="1"/>
          </p:cNvSpPr>
          <p:nvPr>
            <p:ph type="body" sz="quarter" idx="13"/>
          </p:nvPr>
        </p:nvSpPr>
        <p:spPr>
          <a:xfrm>
            <a:off x="982281" y="2024621"/>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7" name="Text Placeholder 24"/>
          <p:cNvSpPr>
            <a:spLocks noGrp="1"/>
          </p:cNvSpPr>
          <p:nvPr>
            <p:ph type="body" sz="quarter" idx="14"/>
          </p:nvPr>
        </p:nvSpPr>
        <p:spPr>
          <a:xfrm>
            <a:off x="6667009" y="2024621"/>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19" name="Text Placeholder 24"/>
          <p:cNvSpPr>
            <a:spLocks noGrp="1"/>
          </p:cNvSpPr>
          <p:nvPr>
            <p:ph type="body" sz="quarter" idx="16"/>
          </p:nvPr>
        </p:nvSpPr>
        <p:spPr>
          <a:xfrm>
            <a:off x="3904385" y="4344878"/>
            <a:ext cx="4552235" cy="1333334"/>
          </a:xfrm>
        </p:spPr>
        <p:txBody>
          <a:bodyPr anchor="ctr">
            <a:normAutofit/>
          </a:bodyPr>
          <a:lstStyle>
            <a:lvl1pPr marL="0" indent="0">
              <a:buNone/>
              <a:defRPr sz="18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28" name="Triangle 27"/>
          <p:cNvSpPr/>
          <p:nvPr/>
        </p:nvSpPr>
        <p:spPr>
          <a:xfrm>
            <a:off x="5459331" y="3779737"/>
            <a:ext cx="252000" cy="211244"/>
          </a:xfrm>
          <a:prstGeom prst="triangle">
            <a:avLst/>
          </a:prstGeom>
          <a:solidFill>
            <a:srgbClr val="333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174317338"/>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3795">
          <p15:clr>
            <a:srgbClr val="FBAE40"/>
          </p15:clr>
        </p15:guide>
        <p15:guide id="4" orient="horz" pos="2507">
          <p15:clr>
            <a:srgbClr val="FBAE40"/>
          </p15:clr>
        </p15:guide>
        <p15:guide id="5" orient="horz" pos="2338">
          <p15:clr>
            <a:srgbClr val="FBAE40"/>
          </p15:clr>
        </p15:guide>
        <p15:guide id="6" orient="horz" pos="1050">
          <p15:clr>
            <a:srgbClr val="FBAE40"/>
          </p15:clr>
        </p15:guide>
        <p15:guide id="7" pos="3752">
          <p15:clr>
            <a:srgbClr val="FBAE40"/>
          </p15:clr>
        </p15:guide>
        <p15:guide id="8" pos="3923">
          <p15:clr>
            <a:srgbClr val="FBAE40"/>
          </p15:clr>
        </p15:guide>
        <p15:guide id="9" pos="7159">
          <p15:clr>
            <a:srgbClr val="FBAE40"/>
          </p15:clr>
        </p15:guide>
        <p15:guide id="10" pos="7039">
          <p15:clr>
            <a:srgbClr val="FBAE40"/>
          </p15:clr>
        </p15:guide>
        <p15:guide id="11" pos="7344">
          <p15:clr>
            <a:srgbClr val="FBAE40"/>
          </p15:clr>
        </p15:guide>
        <p15:guide id="12" orient="horz" pos="43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Facts - 1 Important + 2 Minor">
    <p:bg>
      <p:bgPr>
        <a:solidFill>
          <a:srgbClr val="C2C2DE">
            <a:alpha val="2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3" name="Text Placeholder 12"/>
          <p:cNvSpPr>
            <a:spLocks noGrp="1"/>
          </p:cNvSpPr>
          <p:nvPr>
            <p:ph type="body" sz="quarter" idx="21"/>
          </p:nvPr>
        </p:nvSpPr>
        <p:spPr>
          <a:xfrm>
            <a:off x="535428" y="6381278"/>
            <a:ext cx="5560572" cy="173930"/>
          </a:xfrm>
          <a:solidFill>
            <a:srgbClr val="7A0000"/>
          </a:solidFill>
        </p:spPr>
        <p:txBody>
          <a:bodyPr lIns="396000" rIns="396000" anchor="ctr">
            <a:noAutofit/>
          </a:bodyPr>
          <a:lstStyle>
            <a:lvl1pPr marL="0" indent="0">
              <a:buNone/>
              <a:defRPr sz="1100" b="1">
                <a:solidFill>
                  <a:schemeClr val="bg1"/>
                </a:solidFill>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p>
        </p:txBody>
      </p:sp>
      <p:sp>
        <p:nvSpPr>
          <p:cNvPr id="4" name="Text Placeholder 24"/>
          <p:cNvSpPr>
            <a:spLocks noGrp="1"/>
          </p:cNvSpPr>
          <p:nvPr>
            <p:ph type="body" sz="quarter" idx="13"/>
          </p:nvPr>
        </p:nvSpPr>
        <p:spPr>
          <a:xfrm>
            <a:off x="535431" y="1652338"/>
            <a:ext cx="5560572" cy="4728940"/>
          </a:xfrm>
          <a:solidFill>
            <a:srgbClr val="333F8E"/>
          </a:solidFill>
          <a:ln>
            <a:noFill/>
          </a:ln>
        </p:spPr>
        <p:txBody>
          <a:bodyPr lIns="396000" tIns="360000" rIns="396000">
            <a:normAutofit/>
          </a:bodyPr>
          <a:lstStyle>
            <a:lvl1pPr marL="0" indent="0">
              <a:buNone/>
              <a:defRPr sz="2400" b="1" i="0">
                <a:solidFill>
                  <a:schemeClr val="bg1"/>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6" name="Text Placeholder 24"/>
          <p:cNvSpPr>
            <a:spLocks noGrp="1"/>
          </p:cNvSpPr>
          <p:nvPr>
            <p:ph type="body" sz="quarter" idx="22"/>
          </p:nvPr>
        </p:nvSpPr>
        <p:spPr>
          <a:xfrm>
            <a:off x="6436898" y="1652338"/>
            <a:ext cx="5217695" cy="2242288"/>
          </a:xfrm>
          <a:solidFill>
            <a:srgbClr val="C2C2DE"/>
          </a:solidFill>
          <a:ln>
            <a:noFill/>
          </a:ln>
        </p:spPr>
        <p:txBody>
          <a:bodyPr lIns="396000" tIns="360000" rIns="396000">
            <a:normAutofit/>
          </a:bodyPr>
          <a:lstStyle>
            <a:lvl1pPr marL="0" indent="0">
              <a:buNone/>
              <a:defRPr sz="1800" b="0" i="0">
                <a:solidFill>
                  <a:srgbClr val="333F8E"/>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
        <p:nvSpPr>
          <p:cNvPr id="7" name="Text Placeholder 24"/>
          <p:cNvSpPr>
            <a:spLocks noGrp="1"/>
          </p:cNvSpPr>
          <p:nvPr>
            <p:ph type="body" sz="quarter" idx="23"/>
          </p:nvPr>
        </p:nvSpPr>
        <p:spPr>
          <a:xfrm>
            <a:off x="6436897" y="4301183"/>
            <a:ext cx="5217695" cy="2253511"/>
          </a:xfrm>
          <a:solidFill>
            <a:srgbClr val="AB89AB">
              <a:alpha val="50000"/>
            </a:srgbClr>
          </a:solidFill>
          <a:ln>
            <a:noFill/>
          </a:ln>
        </p:spPr>
        <p:txBody>
          <a:bodyPr lIns="396000" tIns="360000" rIns="396000">
            <a:normAutofit/>
          </a:bodyPr>
          <a:lstStyle>
            <a:lvl1pPr marL="0" indent="0">
              <a:buNone/>
              <a:defRPr sz="1800" b="0" i="0">
                <a:solidFill>
                  <a:srgbClr val="333F8E"/>
                </a:solidFill>
                <a:latin typeface="Proxima Nova Rg" panose="02000506030000020004" pitchFamily="2" charset="0"/>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31718378"/>
      </p:ext>
    </p:extLst>
  </p:cSld>
  <p:clrMapOvr>
    <a:masterClrMapping/>
  </p:clrMapOvr>
  <p:extLst>
    <p:ext uri="{DCECCB84-F9BA-43D5-87BE-67443E8EF086}">
      <p15:sldGuideLst xmlns:p15="http://schemas.microsoft.com/office/powerpoint/2012/main">
        <p15:guide id="1" orient="horz" pos="4252">
          <p15:clr>
            <a:srgbClr val="FBAE40"/>
          </p15:clr>
        </p15:guide>
        <p15:guide id="2" pos="339">
          <p15:clr>
            <a:srgbClr val="FBAE40"/>
          </p15:clr>
        </p15:guide>
        <p15:guide id="3" pos="3837">
          <p15:clr>
            <a:srgbClr val="FBAE40"/>
          </p15:clr>
        </p15:guide>
        <p15:guide id="4" pos="4057">
          <p15:clr>
            <a:srgbClr val="FBAE40"/>
          </p15:clr>
        </p15:guide>
        <p15:guide id="5" pos="7344">
          <p15:clr>
            <a:srgbClr val="FBAE40"/>
          </p15:clr>
        </p15:guide>
        <p15:guide id="6" pos="7159">
          <p15:clr>
            <a:srgbClr val="FBAE40"/>
          </p15:clr>
        </p15:guide>
        <p15:guide id="7" pos="7039">
          <p15:clr>
            <a:srgbClr val="FBAE40"/>
          </p15:clr>
        </p15:guide>
        <p15:guide id="8" orient="horz" pos="3786">
          <p15:clr>
            <a:srgbClr val="FBAE40"/>
          </p15:clr>
        </p15:guide>
        <p15:guide id="9" orient="horz" pos="1042">
          <p15:clr>
            <a:srgbClr val="FBAE40"/>
          </p15:clr>
        </p15:guide>
        <p15:guide id="10" orient="horz" pos="2355">
          <p15:clr>
            <a:srgbClr val="FBAE40"/>
          </p15:clr>
        </p15:guide>
        <p15:guide id="11" orient="horz" pos="2473">
          <p15:clr>
            <a:srgbClr val="FBAE40"/>
          </p15:clr>
        </p15:guide>
        <p15:guide id="12" orient="horz" pos="43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acts - 1 Important + 2 Related">
    <p:bg>
      <p:bgPr>
        <a:solidFill>
          <a:srgbClr val="C2C2DE">
            <a:alpha val="25000"/>
          </a:srgbClr>
        </a:solidFill>
        <a:effectLst/>
      </p:bgPr>
    </p:bg>
    <p:spTree>
      <p:nvGrpSpPr>
        <p:cNvPr id="1" name=""/>
        <p:cNvGrpSpPr/>
        <p:nvPr/>
      </p:nvGrpSpPr>
      <p:grpSpPr>
        <a:xfrm>
          <a:off x="0" y="0"/>
          <a:ext cx="0" cy="0"/>
          <a:chOff x="0" y="0"/>
          <a:chExt cx="0" cy="0"/>
        </a:xfrm>
      </p:grpSpPr>
      <p:cxnSp>
        <p:nvCxnSpPr>
          <p:cNvPr id="25" name="Straight Connector 24"/>
          <p:cNvCxnSpPr/>
          <p:nvPr/>
        </p:nvCxnSpPr>
        <p:spPr>
          <a:xfrm>
            <a:off x="4799801" y="5000325"/>
            <a:ext cx="372577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36364" y="476722"/>
            <a:ext cx="10636465" cy="768545"/>
          </a:xfrm>
        </p:spPr>
        <p:txBody>
          <a:bodyPr/>
          <a:lstStyle>
            <a:lvl1pPr>
              <a:defRPr b="1" i="0">
                <a:latin typeface="Proxima Nova Rg" panose="02000506030000020004" pitchFamily="2" charset="0"/>
              </a:defRPr>
            </a:lvl1pPr>
          </a:lstStyle>
          <a:p>
            <a:r>
              <a:rPr lang="en-US"/>
              <a:t>Click to edit Master title style</a:t>
            </a:r>
            <a:endParaRPr lang="en-GB" dirty="0"/>
          </a:p>
        </p:txBody>
      </p:sp>
      <p:sp>
        <p:nvSpPr>
          <p:cNvPr id="4" name="Text Placeholder 3"/>
          <p:cNvSpPr>
            <a:spLocks noGrp="1"/>
          </p:cNvSpPr>
          <p:nvPr>
            <p:ph type="body" sz="quarter" idx="10" hasCustomPrompt="1"/>
          </p:nvPr>
        </p:nvSpPr>
        <p:spPr>
          <a:xfrm>
            <a:off x="704000" y="1819978"/>
            <a:ext cx="4362701" cy="4362701"/>
          </a:xfrm>
          <a:prstGeom prst="ellipse">
            <a:avLst/>
          </a:prstGeom>
          <a:solidFill>
            <a:srgbClr val="333F8E"/>
          </a:solidFill>
          <a:effectLst>
            <a:softEdge rad="0"/>
          </a:effectLst>
        </p:spPr>
        <p:txBody>
          <a:bodyPr anchor="ctr">
            <a:noAutofit/>
          </a:bodyPr>
          <a:lstStyle>
            <a:lvl1pPr marL="0" indent="0" algn="ctr">
              <a:buNone/>
              <a:defRPr b="1" i="0">
                <a:solidFill>
                  <a:schemeClr val="bg1"/>
                </a:solidFill>
                <a:latin typeface="Proxima Nova Rg" panose="02000506030000020004" pitchFamily="2" charset="0"/>
              </a:defRPr>
            </a:lvl1pPr>
            <a:lvl2pPr marL="457178" indent="0" algn="ctr">
              <a:buNone/>
              <a:defRPr b="1">
                <a:solidFill>
                  <a:schemeClr val="bg1"/>
                </a:solidFill>
              </a:defRPr>
            </a:lvl2pPr>
            <a:lvl3pPr marL="914354" indent="0" algn="ctr">
              <a:buNone/>
              <a:defRPr b="1">
                <a:solidFill>
                  <a:schemeClr val="bg1"/>
                </a:solidFill>
              </a:defRPr>
            </a:lvl3pPr>
            <a:lvl4pPr marL="1371532" indent="0" algn="ctr">
              <a:buNone/>
              <a:defRPr b="1">
                <a:solidFill>
                  <a:schemeClr val="bg1"/>
                </a:solidFill>
              </a:defRPr>
            </a:lvl4pPr>
            <a:lvl5pPr marL="1828709" indent="0" algn="ctr">
              <a:buNone/>
              <a:defRPr b="1">
                <a:solidFill>
                  <a:schemeClr val="bg1"/>
                </a:solidFill>
              </a:defRPr>
            </a:lvl5pPr>
          </a:lstStyle>
          <a:p>
            <a:pPr lvl="0"/>
            <a:r>
              <a:rPr lang="en-US" dirty="0"/>
              <a:t>Text</a:t>
            </a:r>
          </a:p>
        </p:txBody>
      </p:sp>
      <p:sp>
        <p:nvSpPr>
          <p:cNvPr id="21" name="Text Placeholder 20"/>
          <p:cNvSpPr>
            <a:spLocks noGrp="1"/>
          </p:cNvSpPr>
          <p:nvPr>
            <p:ph type="body" sz="quarter" idx="11" hasCustomPrompt="1"/>
          </p:nvPr>
        </p:nvSpPr>
        <p:spPr>
          <a:xfrm>
            <a:off x="5839733" y="1819978"/>
            <a:ext cx="2605635" cy="2606842"/>
          </a:xfrm>
          <a:prstGeom prst="ellipse">
            <a:avLst/>
          </a:prstGeom>
          <a:solidFill>
            <a:srgbClr val="C2C2DE"/>
          </a:solidFill>
        </p:spPr>
        <p:txBody>
          <a:bodyPr anchor="ctr">
            <a:noAutofit/>
          </a:bodyPr>
          <a:lstStyle>
            <a:lvl1pPr marL="0" indent="0" algn="ctr">
              <a:buNone/>
              <a:defRPr sz="1800" b="0" i="0">
                <a:solidFill>
                  <a:srgbClr val="333F8E"/>
                </a:solidFill>
                <a:latin typeface="Proxima Nova Rg" panose="02000506030000020004" pitchFamily="2" charset="0"/>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sp>
        <p:nvSpPr>
          <p:cNvPr id="22" name="Text Placeholder 20"/>
          <p:cNvSpPr>
            <a:spLocks noGrp="1"/>
          </p:cNvSpPr>
          <p:nvPr>
            <p:ph type="body" sz="quarter" idx="12" hasCustomPrompt="1"/>
          </p:nvPr>
        </p:nvSpPr>
        <p:spPr>
          <a:xfrm>
            <a:off x="8508238" y="3349141"/>
            <a:ext cx="2832231" cy="2833543"/>
          </a:xfrm>
          <a:prstGeom prst="ellipse">
            <a:avLst/>
          </a:prstGeom>
          <a:solidFill>
            <a:srgbClr val="AB89AB">
              <a:alpha val="41000"/>
            </a:srgbClr>
          </a:solidFill>
        </p:spPr>
        <p:txBody>
          <a:bodyPr anchor="ctr">
            <a:noAutofit/>
          </a:bodyPr>
          <a:lstStyle>
            <a:lvl1pPr marL="0" indent="0" algn="ctr">
              <a:buNone/>
              <a:defRPr sz="1800" b="0" i="0">
                <a:solidFill>
                  <a:srgbClr val="333F8E"/>
                </a:solidFill>
                <a:latin typeface="Proxima Nova Rg" panose="02000506030000020004" pitchFamily="2" charset="0"/>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cxnSp>
        <p:nvCxnSpPr>
          <p:cNvPr id="24" name="Straight Connector 23"/>
          <p:cNvCxnSpPr/>
          <p:nvPr/>
        </p:nvCxnSpPr>
        <p:spPr>
          <a:xfrm>
            <a:off x="4799800" y="3019124"/>
            <a:ext cx="1039933"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536990"/>
      </p:ext>
    </p:extLst>
  </p:cSld>
  <p:clrMapOvr>
    <a:masterClrMapping/>
  </p:clrMapOvr>
  <p:extLst>
    <p:ext uri="{DCECCB84-F9BA-43D5-87BE-67443E8EF086}">
      <p15:sldGuideLst xmlns:p15="http://schemas.microsoft.com/office/powerpoint/2012/main">
        <p15:guide id="1" orient="horz" pos="3786">
          <p15:clr>
            <a:srgbClr val="FBAE40"/>
          </p15:clr>
        </p15:guide>
        <p15:guide id="2" pos="339">
          <p15:clr>
            <a:srgbClr val="FBAE40"/>
          </p15:clr>
        </p15:guide>
        <p15:guide id="3" orient="horz" pos="1042">
          <p15:clr>
            <a:srgbClr val="FBAE40"/>
          </p15:clr>
        </p15:guide>
        <p15:guide id="4" pos="3083">
          <p15:clr>
            <a:srgbClr val="FBAE40"/>
          </p15:clr>
        </p15:guide>
        <p15:guide id="5" pos="7159">
          <p15:clr>
            <a:srgbClr val="FBAE40"/>
          </p15:clr>
        </p15:guide>
        <p15:guide id="6" pos="7344">
          <p15:clr>
            <a:srgbClr val="FBAE40"/>
          </p15:clr>
        </p15:guide>
        <p15:guide id="7" pos="7039">
          <p15:clr>
            <a:srgbClr val="FBAE40"/>
          </p15:clr>
        </p15:guide>
        <p15:guide id="8" orient="horz" pos="4252">
          <p15:clr>
            <a:srgbClr val="FBAE40"/>
          </p15:clr>
        </p15:guide>
        <p15:guide id="9" orient="horz" pos="4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ext - Two columns">
    <p:bg>
      <p:bgPr>
        <a:solidFill>
          <a:srgbClr val="C2C2DE">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0" y="1645670"/>
            <a:ext cx="5306656"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 – Two Columns</a:t>
            </a:r>
          </a:p>
        </p:txBody>
      </p:sp>
      <p:sp>
        <p:nvSpPr>
          <p:cNvPr id="7" name="Content Placeholder 2">
            <a:extLst>
              <a:ext uri="{FF2B5EF4-FFF2-40B4-BE49-F238E27FC236}">
                <a16:creationId xmlns:a16="http://schemas.microsoft.com/office/drawing/2014/main" id="{B0220D36-0B0B-184D-8149-9B9135D3625C}"/>
              </a:ext>
            </a:extLst>
          </p:cNvPr>
          <p:cNvSpPr>
            <a:spLocks noGrp="1"/>
          </p:cNvSpPr>
          <p:nvPr>
            <p:ph idx="13"/>
          </p:nvPr>
        </p:nvSpPr>
        <p:spPr>
          <a:xfrm>
            <a:off x="6352764" y="1645670"/>
            <a:ext cx="5306656" cy="435133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2552394"/>
      </p:ext>
    </p:extLst>
  </p:cSld>
  <p:clrMapOvr>
    <a:masterClrMapping/>
  </p:clrMapOvr>
  <p:extLst>
    <p:ext uri="{DCECCB84-F9BA-43D5-87BE-67443E8EF086}">
      <p15:sldGuideLst xmlns:p15="http://schemas.microsoft.com/office/powerpoint/2012/main">
        <p15:guide id="1" orient="horz" pos="4252">
          <p15:clr>
            <a:srgbClr val="FBAE40"/>
          </p15:clr>
        </p15:guide>
        <p15:guide id="2" pos="339">
          <p15:clr>
            <a:srgbClr val="FBAE40"/>
          </p15:clr>
        </p15:guide>
        <p15:guide id="3" orient="horz" pos="3778">
          <p15:clr>
            <a:srgbClr val="FBAE40"/>
          </p15:clr>
        </p15:guide>
        <p15:guide id="4" orient="horz" pos="1033">
          <p15:clr>
            <a:srgbClr val="FBAE40"/>
          </p15:clr>
        </p15:guide>
        <p15:guide id="5" orient="horz" pos="432">
          <p15:clr>
            <a:srgbClr val="FBAE40"/>
          </p15:clr>
        </p15:guide>
        <p15:guide id="6" pos="7344">
          <p15:clr>
            <a:srgbClr val="FBAE40"/>
          </p15:clr>
        </p15:guide>
        <p15:guide id="7" pos="3685">
          <p15:clr>
            <a:srgbClr val="FBAE40"/>
          </p15:clr>
        </p15:guide>
        <p15:guide id="8" pos="3999">
          <p15:clr>
            <a:srgbClr val="FBAE40"/>
          </p15:clr>
        </p15:guide>
        <p15:guide id="9" pos="7159">
          <p15:clr>
            <a:srgbClr val="FBAE40"/>
          </p15:clr>
        </p15:guide>
        <p15:guide id="10" pos="703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UAB Fact -1">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EFEBCC-0D5B-EB4B-83EF-3BC2B129F595}"/>
              </a:ext>
            </a:extLst>
          </p:cNvPr>
          <p:cNvSpPr/>
          <p:nvPr/>
        </p:nvSpPr>
        <p:spPr>
          <a:xfrm>
            <a:off x="801030" y="1373459"/>
            <a:ext cx="10589941" cy="4111083"/>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1276815" y="1788240"/>
            <a:ext cx="9638371" cy="3281521"/>
          </a:xfrm>
        </p:spPr>
        <p:txBody>
          <a:bodyPr anchor="ctr">
            <a:normAutofit/>
          </a:bodyPr>
          <a:lstStyle>
            <a:lvl1pPr marL="0" indent="0" algn="l">
              <a:buNone/>
              <a:defRPr sz="3600" b="1" i="0">
                <a:solidFill>
                  <a:srgbClr val="333F8E"/>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Fact - 1</a:t>
            </a:r>
          </a:p>
        </p:txBody>
      </p:sp>
    </p:spTree>
    <p:extLst>
      <p:ext uri="{BB962C8B-B14F-4D97-AF65-F5344CB8AC3E}">
        <p14:creationId xmlns:p14="http://schemas.microsoft.com/office/powerpoint/2010/main" val="2960800476"/>
      </p:ext>
    </p:extLst>
  </p:cSld>
  <p:clrMapOvr>
    <a:masterClrMapping/>
  </p:clrMapOvr>
  <p:extLst>
    <p:ext uri="{DCECCB84-F9BA-43D5-87BE-67443E8EF086}">
      <p15:sldGuideLst xmlns:p15="http://schemas.microsoft.com/office/powerpoint/2012/main">
        <p15:guide id="1" pos="483">
          <p15:clr>
            <a:srgbClr val="FBAE40"/>
          </p15:clr>
        </p15:guide>
        <p15:guide id="2" orient="horz" pos="3710">
          <p15:clr>
            <a:srgbClr val="FBAE40"/>
          </p15:clr>
        </p15:guide>
        <p15:guide id="3" pos="7141">
          <p15:clr>
            <a:srgbClr val="FBAE40"/>
          </p15:clr>
        </p15:guide>
        <p15:guide id="4" orient="horz" pos="584">
          <p15:clr>
            <a:srgbClr val="FBAE40"/>
          </p15:clr>
        </p15:guide>
        <p15:guide id="5" orient="horz" pos="99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UAB Fac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8B8404B-8E5D-A5FC-2ED7-14D6D30CF1C8}"/>
              </a:ext>
            </a:extLst>
          </p:cNvPr>
          <p:cNvSpPr/>
          <p:nvPr/>
        </p:nvSpPr>
        <p:spPr>
          <a:xfrm>
            <a:off x="801030" y="1373459"/>
            <a:ext cx="10589941" cy="4111083"/>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5" name="Subtitle 2">
            <a:extLst>
              <a:ext uri="{FF2B5EF4-FFF2-40B4-BE49-F238E27FC236}">
                <a16:creationId xmlns:a16="http://schemas.microsoft.com/office/drawing/2014/main" id="{6C31046B-2438-ECE7-EB97-23D03F8CB4FF}"/>
              </a:ext>
            </a:extLst>
          </p:cNvPr>
          <p:cNvSpPr>
            <a:spLocks noGrp="1"/>
          </p:cNvSpPr>
          <p:nvPr>
            <p:ph type="subTitle" idx="1" hasCustomPrompt="1"/>
          </p:nvPr>
        </p:nvSpPr>
        <p:spPr>
          <a:xfrm>
            <a:off x="1276815" y="1788240"/>
            <a:ext cx="9638371" cy="3281521"/>
          </a:xfrm>
        </p:spPr>
        <p:txBody>
          <a:bodyPr anchor="ctr">
            <a:normAutofit/>
          </a:bodyPr>
          <a:lstStyle>
            <a:lvl1pPr marL="0" indent="0" algn="l">
              <a:buNone/>
              <a:defRPr sz="3600" b="1" i="0">
                <a:solidFill>
                  <a:srgbClr val="333F8E"/>
                </a:solidFill>
                <a:latin typeface="Proxima Nova Rg" panose="02000506030000020004"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Fact - 1</a:t>
            </a:r>
          </a:p>
        </p:txBody>
      </p:sp>
    </p:spTree>
    <p:extLst>
      <p:ext uri="{BB962C8B-B14F-4D97-AF65-F5344CB8AC3E}">
        <p14:creationId xmlns:p14="http://schemas.microsoft.com/office/powerpoint/2010/main" val="2825905282"/>
      </p:ext>
    </p:extLst>
  </p:cSld>
  <p:clrMapOvr>
    <a:masterClrMapping/>
  </p:clrMapOvr>
  <p:extLst>
    <p:ext uri="{DCECCB84-F9BA-43D5-87BE-67443E8EF086}">
      <p15:sldGuideLst xmlns:p15="http://schemas.microsoft.com/office/powerpoint/2012/main">
        <p15:guide id="1" pos="483">
          <p15:clr>
            <a:srgbClr val="FBAE40"/>
          </p15:clr>
        </p15:guide>
        <p15:guide id="2" orient="horz" pos="1423">
          <p15:clr>
            <a:srgbClr val="FBAE40"/>
          </p15:clr>
        </p15:guide>
        <p15:guide id="3" pos="7192">
          <p15:clr>
            <a:srgbClr val="FBAE40"/>
          </p15:clr>
        </p15:guide>
        <p15:guide id="4" orient="horz" pos="366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 Option 1">
    <p:bg>
      <p:bgPr>
        <a:solidFill>
          <a:srgbClr val="333F8E"/>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FF0000"/>
                </a:solidFill>
                <a:latin typeface="Proxima Nova Rg" panose="02000506030000020004" pitchFamily="2" charset="0"/>
              </a:rPr>
              <a:t>”</a:t>
            </a:r>
          </a:p>
        </p:txBody>
      </p:sp>
      <p:sp>
        <p:nvSpPr>
          <p:cNvPr id="10"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a:solidFill>
            <a:srgbClr val="333F8E"/>
          </a:solidFill>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FF0000"/>
                </a:solidFill>
                <a:latin typeface="Proxima Nova Rg" panose="02000506030000020004" pitchFamily="2" charset="0"/>
              </a:rPr>
              <a:t>“</a:t>
            </a:r>
          </a:p>
        </p:txBody>
      </p:sp>
      <p:sp>
        <p:nvSpPr>
          <p:cNvPr id="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0" i="0">
                <a:solidFill>
                  <a:srgbClr val="C2C2DE"/>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EA7D64EC-DA4C-BA4D-87B3-681A69F4563D}"/>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1</a:t>
            </a:r>
          </a:p>
        </p:txBody>
      </p:sp>
    </p:spTree>
    <p:extLst>
      <p:ext uri="{BB962C8B-B14F-4D97-AF65-F5344CB8AC3E}">
        <p14:creationId xmlns:p14="http://schemas.microsoft.com/office/powerpoint/2010/main" val="444469482"/>
      </p:ext>
    </p:extLst>
  </p:cSld>
  <p:clrMapOvr>
    <a:masterClrMapping/>
  </p:clrMapOvr>
  <p:extLst>
    <p:ext uri="{DCECCB84-F9BA-43D5-87BE-67443E8EF086}">
      <p15:sldGuideLst xmlns:p15="http://schemas.microsoft.com/office/powerpoint/2012/main">
        <p15:guide id="1" pos="3840">
          <p15:clr>
            <a:srgbClr val="FBAE40"/>
          </p15:clr>
        </p15:guide>
        <p15:guide id="2" orient="horz" pos="1482">
          <p15:clr>
            <a:srgbClr val="FBAE40"/>
          </p15:clr>
        </p15:guide>
        <p15:guide id="3" orient="horz" pos="2651">
          <p15:clr>
            <a:srgbClr val="FBAE40"/>
          </p15:clr>
        </p15:guide>
        <p15:guide id="4" pos="957">
          <p15:clr>
            <a:srgbClr val="FBAE40"/>
          </p15:clr>
        </p15:guide>
        <p15:guide id="5" pos="6717">
          <p15:clr>
            <a:srgbClr val="FBAE40"/>
          </p15:clr>
        </p15:guide>
        <p15:guide id="6" orient="horz" pos="304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 Option 1 - Mono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D31145"/>
                </a:solidFill>
                <a:latin typeface="Proxima Nova Rg" panose="02000506030000020004" pitchFamily="2" charset="0"/>
              </a:rPr>
              <a:t>”</a:t>
            </a:r>
          </a:p>
        </p:txBody>
      </p:sp>
      <p:sp>
        <p:nvSpPr>
          <p:cNvPr id="15"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D31145"/>
                </a:solidFill>
                <a:latin typeface="Proxima Nova Rg" panose="02000506030000020004" pitchFamily="2" charset="0"/>
              </a:rPr>
              <a:t>“</a:t>
            </a:r>
          </a:p>
        </p:txBody>
      </p:sp>
      <p:sp>
        <p:nvSpPr>
          <p:cNvPr id="16"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1" i="0">
                <a:solidFill>
                  <a:schemeClr val="bg1"/>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10CFEA6F-993C-48F5-BABF-D2AE4C3AD388}"/>
              </a:ext>
            </a:extLst>
          </p:cNvPr>
          <p:cNvSpPr>
            <a:spLocks noGrp="1"/>
          </p:cNvSpPr>
          <p:nvPr>
            <p:ph type="ctrTitle" hasCustomPrompt="1"/>
          </p:nvPr>
        </p:nvSpPr>
        <p:spPr>
          <a:xfrm>
            <a:off x="1519239" y="2355273"/>
            <a:ext cx="9144000" cy="1854262"/>
          </a:xfrm>
          <a:prstGeom prst="roundRect">
            <a:avLst/>
          </a:prstGeom>
          <a:solidFill>
            <a:schemeClr val="bg1">
              <a:alpha val="50000"/>
            </a:schemeClr>
          </a:solidFill>
        </p:spPr>
        <p:txBody>
          <a:bodyPr anchor="ctr"/>
          <a:lstStyle>
            <a:lvl1pPr algn="ctr">
              <a:defRPr sz="6000" b="1" i="0">
                <a:solidFill>
                  <a:schemeClr val="bg1"/>
                </a:solidFill>
                <a:latin typeface="Proxima Nova Rg" panose="02000506030000020004" pitchFamily="2" charset="0"/>
              </a:defRPr>
            </a:lvl1pPr>
          </a:lstStyle>
          <a:p>
            <a:r>
              <a:rPr lang="en-US" dirty="0"/>
              <a:t>Quote – Option 1 Monogram</a:t>
            </a:r>
          </a:p>
        </p:txBody>
      </p:sp>
    </p:spTree>
    <p:extLst>
      <p:ext uri="{BB962C8B-B14F-4D97-AF65-F5344CB8AC3E}">
        <p14:creationId xmlns:p14="http://schemas.microsoft.com/office/powerpoint/2010/main" val="2973508740"/>
      </p:ext>
    </p:extLst>
  </p:cSld>
  <p:clrMapOvr>
    <a:masterClrMapping/>
  </p:clrMapOvr>
  <p:extLst>
    <p:ext uri="{DCECCB84-F9BA-43D5-87BE-67443E8EF086}">
      <p15:sldGuideLst xmlns:p15="http://schemas.microsoft.com/office/powerpoint/2012/main">
        <p15:guide id="1" orient="horz" pos="1474">
          <p15:clr>
            <a:srgbClr val="FBAE40"/>
          </p15:clr>
        </p15:guide>
        <p15:guide id="2" pos="957">
          <p15:clr>
            <a:srgbClr val="FBAE40"/>
          </p15:clr>
        </p15:guide>
        <p15:guide id="3" pos="6727">
          <p15:clr>
            <a:srgbClr val="FBAE40"/>
          </p15:clr>
        </p15:guide>
        <p15:guide id="4" pos="3840">
          <p15:clr>
            <a:srgbClr val="FBAE40"/>
          </p15:clr>
        </p15:guide>
        <p15:guide id="5" orient="horz" pos="2651">
          <p15:clr>
            <a:srgbClr val="FBAE40"/>
          </p15:clr>
        </p15:guide>
        <p15:guide id="6" orient="horz" pos="304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 Option 1 - Picture Background">
    <p:bg>
      <p:bgPr>
        <a:solidFill>
          <a:srgbClr val="C2C2DE">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9FE4E7-27F4-8BBB-41D6-FFF0AEFA341C}"/>
              </a:ext>
            </a:extLst>
          </p:cNvPr>
          <p:cNvSpPr/>
          <p:nvPr/>
        </p:nvSpPr>
        <p:spPr>
          <a:xfrm>
            <a:off x="0" y="0"/>
            <a:ext cx="12192000" cy="6858000"/>
          </a:xfrm>
          <a:prstGeom prst="rect">
            <a:avLst/>
          </a:prstGeom>
          <a:gradFill>
            <a:gsLst>
              <a:gs pos="70000">
                <a:srgbClr val="6262A8">
                  <a:alpha val="50000"/>
                </a:srgbClr>
              </a:gs>
              <a:gs pos="100000">
                <a:srgbClr val="C2C2DE">
                  <a:alpha val="25000"/>
                </a:srgbClr>
              </a:gs>
              <a:gs pos="36000">
                <a:srgbClr val="333F8E">
                  <a:alpha val="75000"/>
                </a:srgbClr>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36FC2C5F-A5E4-3C43-ABB2-297B20BE2613}"/>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5"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D31145"/>
                </a:solidFill>
                <a:latin typeface="Proxima Nova Rg" panose="02000506030000020004" pitchFamily="2" charset="0"/>
              </a:rPr>
              <a:t>”</a:t>
            </a:r>
          </a:p>
        </p:txBody>
      </p:sp>
      <p:sp>
        <p:nvSpPr>
          <p:cNvPr id="16"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D31145"/>
                </a:solidFill>
                <a:latin typeface="Proxima Nova Rg" panose="02000506030000020004" pitchFamily="2" charset="0"/>
              </a:rPr>
              <a:t>“</a:t>
            </a:r>
          </a:p>
        </p:txBody>
      </p:sp>
      <p:sp>
        <p:nvSpPr>
          <p:cNvPr id="17"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b="0" i="0">
                <a:solidFill>
                  <a:schemeClr val="bg1"/>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C92F1E1E-9164-4ECD-A2F5-BF1183861FD4}"/>
              </a:ext>
            </a:extLst>
          </p:cNvPr>
          <p:cNvSpPr>
            <a:spLocks noGrp="1"/>
          </p:cNvSpPr>
          <p:nvPr>
            <p:ph type="ctrTitle" hasCustomPrompt="1"/>
          </p:nvPr>
        </p:nvSpPr>
        <p:spPr>
          <a:xfrm>
            <a:off x="1519239" y="2355273"/>
            <a:ext cx="9144000" cy="1854262"/>
          </a:xfrm>
          <a:prstGeom prst="roundRect">
            <a:avLst/>
          </a:prstGeom>
          <a:solidFill>
            <a:srgbClr val="333F8E">
              <a:alpha val="50000"/>
            </a:srgbClr>
          </a:solidFill>
        </p:spPr>
        <p:txBody>
          <a:bodyPr anchor="ctr"/>
          <a:lstStyle>
            <a:lvl1pPr algn="ctr">
              <a:defRPr sz="6000" b="1" i="0">
                <a:solidFill>
                  <a:schemeClr val="bg1"/>
                </a:solidFill>
                <a:latin typeface="Proxima Nova Rg" panose="02000506030000020004" pitchFamily="2" charset="0"/>
              </a:defRPr>
            </a:lvl1pPr>
          </a:lstStyle>
          <a:p>
            <a:r>
              <a:rPr lang="en-US" dirty="0"/>
              <a:t>Quote – Option 1 </a:t>
            </a:r>
            <a:br>
              <a:rPr lang="en-US" dirty="0"/>
            </a:br>
            <a:r>
              <a:rPr lang="en-US" dirty="0"/>
              <a:t>Picture Background</a:t>
            </a:r>
          </a:p>
        </p:txBody>
      </p:sp>
    </p:spTree>
    <p:extLst>
      <p:ext uri="{BB962C8B-B14F-4D97-AF65-F5344CB8AC3E}">
        <p14:creationId xmlns:p14="http://schemas.microsoft.com/office/powerpoint/2010/main" val="1818617762"/>
      </p:ext>
    </p:extLst>
  </p:cSld>
  <p:clrMapOvr>
    <a:masterClrMapping/>
  </p:clrMapOvr>
  <p:extLst>
    <p:ext uri="{DCECCB84-F9BA-43D5-87BE-67443E8EF086}">
      <p15:sldGuideLst xmlns:p15="http://schemas.microsoft.com/office/powerpoint/2012/main">
        <p15:guide id="1" pos="6727">
          <p15:clr>
            <a:srgbClr val="FBAE40"/>
          </p15:clr>
        </p15:guide>
        <p15:guide id="2" orient="horz" pos="2651">
          <p15:clr>
            <a:srgbClr val="FBAE40"/>
          </p15:clr>
        </p15:guide>
        <p15:guide id="3" orient="horz" pos="3049">
          <p15:clr>
            <a:srgbClr val="FBAE40"/>
          </p15:clr>
        </p15:guide>
        <p15:guide id="4" orient="horz" pos="1474">
          <p15:clr>
            <a:srgbClr val="FBAE40"/>
          </p15:clr>
        </p15:guide>
        <p15:guide id="5" pos="949">
          <p15:clr>
            <a:srgbClr val="FBAE40"/>
          </p15:clr>
        </p15:guide>
        <p15:guide id="6"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 Option 2">
    <p:bg>
      <p:bgPr>
        <a:solidFill>
          <a:srgbClr val="6262A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6CD70-23A6-B649-E2A2-0E3FAFB2073C}"/>
              </a:ext>
            </a:extLst>
          </p:cNvPr>
          <p:cNvSpPr/>
          <p:nvPr/>
        </p:nvSpPr>
        <p:spPr>
          <a:xfrm>
            <a:off x="0" y="0"/>
            <a:ext cx="12192000" cy="6858000"/>
          </a:xfrm>
          <a:prstGeom prst="rect">
            <a:avLst/>
          </a:prstGeom>
          <a:solidFill>
            <a:srgbClr val="333F8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333F8E"/>
                </a:solidFill>
                <a:latin typeface="Proxima Nova Rg" panose="02000506030000020004" pitchFamily="2" charset="0"/>
              </a:rPr>
              <a:t>”</a:t>
            </a:r>
          </a:p>
        </p:txBody>
      </p:sp>
      <p:sp>
        <p:nvSpPr>
          <p:cNvPr id="11"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333F8E"/>
                </a:solidFill>
                <a:latin typeface="Proxima Nova Rg" panose="02000506030000020004" pitchFamily="2" charset="0"/>
              </a:rPr>
              <a:t>“</a:t>
            </a:r>
          </a:p>
        </p:txBody>
      </p:sp>
      <p:sp>
        <p:nvSpPr>
          <p:cNvPr id="12"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rgbClr val="333F8E"/>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1903D931-FCAA-4277-9747-EAD0E46B91A8}"/>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2</a:t>
            </a:r>
          </a:p>
        </p:txBody>
      </p:sp>
    </p:spTree>
    <p:extLst>
      <p:ext uri="{BB962C8B-B14F-4D97-AF65-F5344CB8AC3E}">
        <p14:creationId xmlns:p14="http://schemas.microsoft.com/office/powerpoint/2010/main" val="376085150"/>
      </p:ext>
    </p:extLst>
  </p:cSld>
  <p:clrMapOvr>
    <a:masterClrMapping/>
  </p:clrMapOvr>
  <p:extLst>
    <p:ext uri="{DCECCB84-F9BA-43D5-87BE-67443E8EF086}">
      <p15:sldGuideLst xmlns:p15="http://schemas.microsoft.com/office/powerpoint/2012/main">
        <p15:guide id="1" pos="6717">
          <p15:clr>
            <a:srgbClr val="FBAE40"/>
          </p15:clr>
        </p15:guide>
        <p15:guide id="2" orient="horz" pos="3041">
          <p15:clr>
            <a:srgbClr val="FBAE40"/>
          </p15:clr>
        </p15:guide>
        <p15:guide id="3" pos="957">
          <p15:clr>
            <a:srgbClr val="FBAE40"/>
          </p15:clr>
        </p15:guide>
        <p15:guide id="4" orient="horz" pos="2651">
          <p15:clr>
            <a:srgbClr val="FBAE40"/>
          </p15:clr>
        </p15:guide>
        <p15:guide id="5" orient="horz" pos="148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 Option 2 - Mono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chemeClr val="bg1"/>
                </a:solidFill>
                <a:latin typeface="Proxima Nova Rg" panose="02000506030000020004" pitchFamily="2" charset="0"/>
              </a:rPr>
              <a:t>”</a:t>
            </a:r>
          </a:p>
        </p:txBody>
      </p:sp>
      <p:sp>
        <p:nvSpPr>
          <p:cNvPr id="12"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chemeClr val="bg1"/>
                </a:solidFill>
                <a:latin typeface="Proxima Nova Rg" panose="02000506030000020004" pitchFamily="2" charset="0"/>
              </a:rPr>
              <a:t>“</a:t>
            </a:r>
          </a:p>
        </p:txBody>
      </p:sp>
      <p:sp>
        <p:nvSpPr>
          <p:cNvPr id="13"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chemeClr val="accent2"/>
                </a:solidFill>
                <a:latin typeface="Proxima Nova Rg" panose="02000506030000020004" pitchFamily="2" charset="0"/>
              </a:defRPr>
            </a:lvl1pPr>
          </a:lstStyle>
          <a:p>
            <a:pPr lvl="0"/>
            <a:r>
              <a:rPr lang="en-US" dirty="0"/>
              <a:t>Author</a:t>
            </a:r>
          </a:p>
        </p:txBody>
      </p:sp>
      <p:sp>
        <p:nvSpPr>
          <p:cNvPr id="10" name="Title 1">
            <a:extLst>
              <a:ext uri="{FF2B5EF4-FFF2-40B4-BE49-F238E27FC236}">
                <a16:creationId xmlns:a16="http://schemas.microsoft.com/office/drawing/2014/main" id="{30154A64-3E18-4B3A-9175-6FA1501DBECA}"/>
              </a:ext>
            </a:extLst>
          </p:cNvPr>
          <p:cNvSpPr>
            <a:spLocks noGrp="1"/>
          </p:cNvSpPr>
          <p:nvPr>
            <p:ph type="ctrTitle" hasCustomPrompt="1"/>
          </p:nvPr>
        </p:nvSpPr>
        <p:spPr>
          <a:xfrm>
            <a:off x="1519239" y="2355273"/>
            <a:ext cx="9144000" cy="1854262"/>
          </a:xfrm>
          <a:prstGeom prst="roundRect">
            <a:avLst/>
          </a:prstGeom>
          <a:solidFill>
            <a:srgbClr val="333F8E">
              <a:alpha val="50000"/>
            </a:srgbClr>
          </a:solidFill>
        </p:spPr>
        <p:txBody>
          <a:bodyPr anchor="ctr"/>
          <a:lstStyle>
            <a:lvl1pPr algn="ctr">
              <a:defRPr sz="6000" b="1" i="0">
                <a:solidFill>
                  <a:schemeClr val="bg1"/>
                </a:solidFill>
                <a:latin typeface="Proxima Nova Rg" panose="02000506030000020004" pitchFamily="2" charset="0"/>
              </a:defRPr>
            </a:lvl1pPr>
          </a:lstStyle>
          <a:p>
            <a:r>
              <a:rPr lang="en-US" dirty="0"/>
              <a:t>Quote – Option 2 Monogram</a:t>
            </a:r>
          </a:p>
        </p:txBody>
      </p:sp>
    </p:spTree>
    <p:extLst>
      <p:ext uri="{BB962C8B-B14F-4D97-AF65-F5344CB8AC3E}">
        <p14:creationId xmlns:p14="http://schemas.microsoft.com/office/powerpoint/2010/main" val="67145176"/>
      </p:ext>
    </p:extLst>
  </p:cSld>
  <p:clrMapOvr>
    <a:masterClrMapping/>
  </p:clrMapOvr>
  <p:extLst>
    <p:ext uri="{DCECCB84-F9BA-43D5-87BE-67443E8EF086}">
      <p15:sldGuideLst xmlns:p15="http://schemas.microsoft.com/office/powerpoint/2012/main">
        <p15:guide id="1" pos="6717">
          <p15:clr>
            <a:srgbClr val="FBAE40"/>
          </p15:clr>
        </p15:guide>
        <p15:guide id="2" orient="horz" pos="1474">
          <p15:clr>
            <a:srgbClr val="FBAE40"/>
          </p15:clr>
        </p15:guide>
        <p15:guide id="3" orient="horz" pos="2651">
          <p15:clr>
            <a:srgbClr val="FBAE40"/>
          </p15:clr>
        </p15:guide>
        <p15:guide id="4" pos="949">
          <p15:clr>
            <a:srgbClr val="FBAE40"/>
          </p15:clr>
        </p15:guide>
        <p15:guide id="5" orient="horz" pos="304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 Option 2 - Picture Background">
    <p:bg>
      <p:bgPr>
        <a:solidFill>
          <a:srgbClr val="6262A8">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6F155-D37D-4134-4C9B-048954281E51}"/>
              </a:ext>
            </a:extLst>
          </p:cNvPr>
          <p:cNvSpPr/>
          <p:nvPr/>
        </p:nvSpPr>
        <p:spPr>
          <a:xfrm>
            <a:off x="0" y="0"/>
            <a:ext cx="12192000" cy="6858000"/>
          </a:xfrm>
          <a:prstGeom prst="rect">
            <a:avLst/>
          </a:prstGeom>
          <a:solidFill>
            <a:srgbClr val="333F8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E5C3496-6102-5741-9EDB-99E97DA03433}"/>
              </a:ext>
            </a:extLst>
          </p:cNvPr>
          <p:cNvSpPr txBox="1"/>
          <p:nvPr/>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3" name="Subtitle 2">
            <a:extLst>
              <a:ext uri="{FF2B5EF4-FFF2-40B4-BE49-F238E27FC236}">
                <a16:creationId xmlns:a16="http://schemas.microsoft.com/office/drawing/2014/main" id="{E13A2D67-91F3-2946-BCCD-7D3373EEB483}"/>
              </a:ext>
            </a:extLst>
          </p:cNvPr>
          <p:cNvSpPr txBox="1">
            <a:spLocks/>
          </p:cNvSpPr>
          <p:nvPr/>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b="1" i="0" dirty="0">
                <a:solidFill>
                  <a:srgbClr val="C00000"/>
                </a:solidFill>
                <a:latin typeface="Proxima Nova Rg" panose="02000506030000020004" pitchFamily="2" charset="0"/>
              </a:rPr>
              <a:t>”</a:t>
            </a:r>
          </a:p>
        </p:txBody>
      </p:sp>
      <p:sp>
        <p:nvSpPr>
          <p:cNvPr id="14" name="Subtitle 2">
            <a:extLst>
              <a:ext uri="{FF2B5EF4-FFF2-40B4-BE49-F238E27FC236}">
                <a16:creationId xmlns:a16="http://schemas.microsoft.com/office/drawing/2014/main" id="{33F74712-47DD-D445-BB61-E4279010D2FD}"/>
              </a:ext>
            </a:extLst>
          </p:cNvPr>
          <p:cNvSpPr txBox="1">
            <a:spLocks/>
          </p:cNvSpPr>
          <p:nvPr/>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Rg"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Rg"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Rg"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Rg"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b="1" i="0" dirty="0">
                <a:solidFill>
                  <a:srgbClr val="C00000"/>
                </a:solidFill>
                <a:latin typeface="Proxima Nova Rg" panose="02000506030000020004" pitchFamily="2" charset="0"/>
              </a:rPr>
              <a:t>“</a:t>
            </a:r>
          </a:p>
        </p:txBody>
      </p:sp>
      <p:sp>
        <p:nvSpPr>
          <p:cNvPr id="1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b="0" i="0">
                <a:solidFill>
                  <a:schemeClr val="bg1"/>
                </a:solidFill>
                <a:latin typeface="Proxima Nova Rg" panose="02000506030000020004" pitchFamily="2" charset="0"/>
              </a:defRPr>
            </a:lvl1pPr>
          </a:lstStyle>
          <a:p>
            <a:pPr lvl="0"/>
            <a:r>
              <a:rPr lang="en-US" dirty="0"/>
              <a:t>Author</a:t>
            </a:r>
          </a:p>
        </p:txBody>
      </p:sp>
      <p:sp>
        <p:nvSpPr>
          <p:cNvPr id="8" name="Title 1">
            <a:extLst>
              <a:ext uri="{FF2B5EF4-FFF2-40B4-BE49-F238E27FC236}">
                <a16:creationId xmlns:a16="http://schemas.microsoft.com/office/drawing/2014/main" id="{93C43EA4-87C9-4342-86BE-4322339295CF}"/>
              </a:ext>
            </a:extLst>
          </p:cNvPr>
          <p:cNvSpPr>
            <a:spLocks noGrp="1"/>
          </p:cNvSpPr>
          <p:nvPr>
            <p:ph type="ctrTitle" hasCustomPrompt="1"/>
          </p:nvPr>
        </p:nvSpPr>
        <p:spPr>
          <a:xfrm>
            <a:off x="1519239" y="2355273"/>
            <a:ext cx="9144000" cy="1854262"/>
          </a:xfrm>
        </p:spPr>
        <p:txBody>
          <a:bodyPr anchor="ctr"/>
          <a:lstStyle>
            <a:lvl1pPr algn="ctr">
              <a:defRPr sz="6000" b="1" i="0">
                <a:solidFill>
                  <a:schemeClr val="bg1"/>
                </a:solidFill>
                <a:latin typeface="Proxima Nova Rg" panose="02000506030000020004" pitchFamily="2" charset="0"/>
              </a:defRPr>
            </a:lvl1pPr>
          </a:lstStyle>
          <a:p>
            <a:r>
              <a:rPr lang="en-US" dirty="0"/>
              <a:t>Quote – Option 2 </a:t>
            </a:r>
            <a:br>
              <a:rPr lang="en-US" dirty="0"/>
            </a:br>
            <a:r>
              <a:rPr lang="en-US" dirty="0"/>
              <a:t>Picture Background</a:t>
            </a:r>
          </a:p>
        </p:txBody>
      </p:sp>
    </p:spTree>
    <p:extLst>
      <p:ext uri="{BB962C8B-B14F-4D97-AF65-F5344CB8AC3E}">
        <p14:creationId xmlns:p14="http://schemas.microsoft.com/office/powerpoint/2010/main" val="3846705681"/>
      </p:ext>
    </p:extLst>
  </p:cSld>
  <p:clrMapOvr>
    <a:masterClrMapping/>
  </p:clrMapOvr>
  <p:extLst>
    <p:ext uri="{DCECCB84-F9BA-43D5-87BE-67443E8EF086}">
      <p15:sldGuideLst xmlns:p15="http://schemas.microsoft.com/office/powerpoint/2012/main">
        <p15:guide id="1" pos="957">
          <p15:clr>
            <a:srgbClr val="FBAE40"/>
          </p15:clr>
        </p15:guide>
        <p15:guide id="2" orient="horz" pos="2651">
          <p15:clr>
            <a:srgbClr val="FBAE40"/>
          </p15:clr>
        </p15:guide>
        <p15:guide id="3" pos="6717">
          <p15:clr>
            <a:srgbClr val="FBAE40"/>
          </p15:clr>
        </p15:guide>
        <p15:guide id="4" orient="horz" pos="1474">
          <p15:clr>
            <a:srgbClr val="FBAE40"/>
          </p15:clr>
        </p15:guide>
        <p15:guide id="5" orient="horz" pos="304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toryboard – 4 Pictures">
    <p:bg>
      <p:bgPr>
        <a:solidFill>
          <a:srgbClr val="C2C2DE">
            <a:alpha val="25000"/>
          </a:srgbClr>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9"/>
            <a:ext cx="4359731" cy="4618538"/>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4 Pictures</a:t>
            </a:r>
          </a:p>
        </p:txBody>
      </p:sp>
      <p:sp>
        <p:nvSpPr>
          <p:cNvPr id="15" name="Picture Placeholder 3">
            <a:extLst>
              <a:ext uri="{FF2B5EF4-FFF2-40B4-BE49-F238E27FC236}">
                <a16:creationId xmlns:a16="http://schemas.microsoft.com/office/drawing/2014/main" id="{CC77B04A-66B3-FE4F-8CF2-1B1B16B9343D}"/>
              </a:ext>
            </a:extLst>
          </p:cNvPr>
          <p:cNvSpPr>
            <a:spLocks noGrp="1"/>
          </p:cNvSpPr>
          <p:nvPr>
            <p:ph type="pic" sz="quarter" idx="15"/>
          </p:nvPr>
        </p:nvSpPr>
        <p:spPr>
          <a:xfrm>
            <a:off x="8611569" y="1762738"/>
            <a:ext cx="3044075" cy="4618539"/>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5231793" y="1762745"/>
            <a:ext cx="3044075" cy="22076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5231792" y="4173641"/>
            <a:ext cx="3044075" cy="220763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Tree>
    <p:extLst>
      <p:ext uri="{BB962C8B-B14F-4D97-AF65-F5344CB8AC3E}">
        <p14:creationId xmlns:p14="http://schemas.microsoft.com/office/powerpoint/2010/main" val="124412069"/>
      </p:ext>
    </p:extLst>
  </p:cSld>
  <p:clrMapOvr>
    <a:masterClrMapping/>
  </p:clrMapOvr>
  <p:extLst>
    <p:ext uri="{DCECCB84-F9BA-43D5-87BE-67443E8EF086}">
      <p15:sldGuideLst xmlns:p15="http://schemas.microsoft.com/office/powerpoint/2012/main">
        <p15:guide id="1" pos="339">
          <p15:clr>
            <a:srgbClr val="FBAE40"/>
          </p15:clr>
        </p15:guide>
        <p15:guide id="2" orient="horz" pos="3820">
          <p15:clr>
            <a:srgbClr val="FBAE40"/>
          </p15:clr>
        </p15:guide>
        <p15:guide id="3" pos="7039">
          <p15:clr>
            <a:srgbClr val="FBAE40"/>
          </p15:clr>
        </p15:guide>
        <p15:guide id="4" pos="7159">
          <p15:clr>
            <a:srgbClr val="FBAE40"/>
          </p15:clr>
        </p15:guide>
        <p15:guide id="5" pos="7344">
          <p15:clr>
            <a:srgbClr val="FBAE40"/>
          </p15:clr>
        </p15:guide>
        <p15:guide id="6" orient="horz" pos="1110">
          <p15:clr>
            <a:srgbClr val="FBAE40"/>
          </p15:clr>
        </p15:guide>
        <p15:guide id="7" orient="horz" pos="4252">
          <p15:clr>
            <a:srgbClr val="FBAE40"/>
          </p15:clr>
        </p15:guide>
        <p15:guide id="8" pos="3083">
          <p15:clr>
            <a:srgbClr val="FBAE40"/>
          </p15:clr>
        </p15:guide>
        <p15:guide id="9" pos="3295">
          <p15:clr>
            <a:srgbClr val="FBAE40"/>
          </p15:clr>
        </p15:guide>
        <p15:guide id="10" pos="5209">
          <p15:clr>
            <a:srgbClr val="FBAE40"/>
          </p15:clr>
        </p15:guide>
        <p15:guide id="11" pos="5421">
          <p15:clr>
            <a:srgbClr val="FBAE40"/>
          </p15:clr>
        </p15:guide>
        <p15:guide id="12" orient="horz" pos="2558">
          <p15:clr>
            <a:srgbClr val="FBAE40"/>
          </p15:clr>
        </p15:guide>
        <p15:guide id="13" orient="horz" pos="2380">
          <p15:clr>
            <a:srgbClr val="FBAE40"/>
          </p15:clr>
        </p15:guide>
        <p15:guide id="14" orient="horz" pos="43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toryboard – 6 Pictur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8"/>
            <a:ext cx="2415184" cy="4618539"/>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Storyboard – 6 Pictures</a:t>
            </a:r>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3296889" y="1762745"/>
            <a:ext cx="2627419" cy="219239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3296889" y="4188881"/>
            <a:ext cx="2627419" cy="219239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267693" y="1762745"/>
            <a:ext cx="2627419" cy="219239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861B7A5A-FF1D-0348-9380-8CE01CFD5651}"/>
              </a:ext>
            </a:extLst>
          </p:cNvPr>
          <p:cNvSpPr>
            <a:spLocks noGrp="1"/>
          </p:cNvSpPr>
          <p:nvPr>
            <p:ph type="pic" sz="quarter" idx="19"/>
          </p:nvPr>
        </p:nvSpPr>
        <p:spPr>
          <a:xfrm>
            <a:off x="6267693" y="4188881"/>
            <a:ext cx="2627419" cy="2192396"/>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
        <p:nvSpPr>
          <p:cNvPr id="22" name="Picture Placeholder 3">
            <a:extLst>
              <a:ext uri="{FF2B5EF4-FFF2-40B4-BE49-F238E27FC236}">
                <a16:creationId xmlns:a16="http://schemas.microsoft.com/office/drawing/2014/main" id="{522D17D8-E5FE-8342-ACA9-789AE4B3C597}"/>
              </a:ext>
            </a:extLst>
          </p:cNvPr>
          <p:cNvSpPr>
            <a:spLocks noGrp="1"/>
          </p:cNvSpPr>
          <p:nvPr>
            <p:ph type="pic" sz="quarter" idx="20"/>
          </p:nvPr>
        </p:nvSpPr>
        <p:spPr>
          <a:xfrm>
            <a:off x="9240455" y="1762739"/>
            <a:ext cx="2415184" cy="4618538"/>
          </a:xfrm>
        </p:spPr>
        <p:txBody>
          <a:bodyPr/>
          <a:lstStyle>
            <a:lvl1pPr marL="0" indent="0" algn="ctr">
              <a:buNone/>
              <a:defRPr b="0" i="0">
                <a:latin typeface="Proxima Nova Rg" panose="02000506030000020004" pitchFamily="2" charset="0"/>
              </a:defRPr>
            </a:lvl1pPr>
          </a:lstStyle>
          <a:p>
            <a:r>
              <a:rPr lang="en-US"/>
              <a:t>Click icon to add picture</a:t>
            </a:r>
            <a:endParaRPr lang="en-US" dirty="0"/>
          </a:p>
        </p:txBody>
      </p:sp>
    </p:spTree>
    <p:extLst>
      <p:ext uri="{BB962C8B-B14F-4D97-AF65-F5344CB8AC3E}">
        <p14:creationId xmlns:p14="http://schemas.microsoft.com/office/powerpoint/2010/main" val="3497263877"/>
      </p:ext>
    </p:extLst>
  </p:cSld>
  <p:clrMapOvr>
    <a:masterClrMapping/>
  </p:clrMapOvr>
  <p:extLst>
    <p:ext uri="{DCECCB84-F9BA-43D5-87BE-67443E8EF086}">
      <p15:sldGuideLst xmlns:p15="http://schemas.microsoft.com/office/powerpoint/2012/main">
        <p15:guide id="1" orient="horz" pos="2380">
          <p15:clr>
            <a:srgbClr val="FBAE40"/>
          </p15:clr>
        </p15:guide>
        <p15:guide id="2" pos="339">
          <p15:clr>
            <a:srgbClr val="FBAE40"/>
          </p15:clr>
        </p15:guide>
        <p15:guide id="3" orient="horz" pos="2558">
          <p15:clr>
            <a:srgbClr val="FBAE40"/>
          </p15:clr>
        </p15:guide>
        <p15:guide id="4" pos="1855">
          <p15:clr>
            <a:srgbClr val="FBAE40"/>
          </p15:clr>
        </p15:guide>
        <p15:guide id="5" pos="2075">
          <p15:clr>
            <a:srgbClr val="FBAE40"/>
          </p15:clr>
        </p15:guide>
        <p15:guide id="6" pos="3736">
          <p15:clr>
            <a:srgbClr val="FBAE40"/>
          </p15:clr>
        </p15:guide>
        <p15:guide id="7" pos="3947">
          <p15:clr>
            <a:srgbClr val="FBAE40"/>
          </p15:clr>
        </p15:guide>
        <p15:guide id="8" pos="5599">
          <p15:clr>
            <a:srgbClr val="FBAE40"/>
          </p15:clr>
        </p15:guide>
        <p15:guide id="9" pos="5819">
          <p15:clr>
            <a:srgbClr val="FBAE40"/>
          </p15:clr>
        </p15:guide>
        <p15:guide id="10" pos="7344">
          <p15:clr>
            <a:srgbClr val="FBAE40"/>
          </p15:clr>
        </p15:guide>
        <p15:guide id="11" pos="7159">
          <p15:clr>
            <a:srgbClr val="FBAE40"/>
          </p15:clr>
        </p15:guide>
        <p15:guide id="12" pos="7039">
          <p15:clr>
            <a:srgbClr val="FBAE40"/>
          </p15:clr>
        </p15:guide>
        <p15:guide id="13" orient="horz" pos="3820">
          <p15:clr>
            <a:srgbClr val="FBAE40"/>
          </p15:clr>
        </p15:guide>
        <p15:guide id="14" orient="horz" pos="4252">
          <p15:clr>
            <a:srgbClr val="FBAE40"/>
          </p15:clr>
        </p15:guide>
        <p15:guide id="15" orient="horz" pos="1110">
          <p15:clr>
            <a:srgbClr val="FBAE40"/>
          </p15:clr>
        </p15:guide>
        <p15:guide id="16" orient="horz" pos="43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9.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55" Type="http://schemas.openxmlformats.org/officeDocument/2006/relationships/slideLayout" Target="../slideLayouts/slideLayout108.xml"/><Relationship Id="rId63" Type="http://schemas.openxmlformats.org/officeDocument/2006/relationships/slideLayout" Target="../slideLayouts/slideLayout11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slideLayout" Target="../slideLayouts/slideLayout106.xml"/><Relationship Id="rId58" Type="http://schemas.openxmlformats.org/officeDocument/2006/relationships/slideLayout" Target="../slideLayouts/slideLayout111.xml"/><Relationship Id="rId5" Type="http://schemas.openxmlformats.org/officeDocument/2006/relationships/slideLayout" Target="../slideLayouts/slideLayout58.xml"/><Relationship Id="rId61" Type="http://schemas.openxmlformats.org/officeDocument/2006/relationships/slideLayout" Target="../slideLayouts/slideLayout114.xml"/><Relationship Id="rId19" Type="http://schemas.openxmlformats.org/officeDocument/2006/relationships/slideLayout" Target="../slideLayouts/slideLayout7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slideLayout" Target="../slideLayouts/slideLayout109.xml"/><Relationship Id="rId64" Type="http://schemas.openxmlformats.org/officeDocument/2006/relationships/slideLayout" Target="../slideLayouts/slideLayout117.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59" Type="http://schemas.openxmlformats.org/officeDocument/2006/relationships/slideLayout" Target="../slideLayouts/slideLayout112.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slideLayout" Target="../slideLayouts/slideLayout107.xml"/><Relationship Id="rId62" Type="http://schemas.openxmlformats.org/officeDocument/2006/relationships/slideLayout" Target="../slideLayouts/slideLayout11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slideLayout" Target="../slideLayouts/slideLayout110.xml"/><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60" Type="http://schemas.openxmlformats.org/officeDocument/2006/relationships/slideLayout" Target="../slideLayouts/slideLayout113.xml"/><Relationship Id="rId65" Type="http://schemas.openxmlformats.org/officeDocument/2006/relationships/theme" Target="../theme/theme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2C2DE">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CD225-A513-DC4E-A674-AF41913CE661}"/>
              </a:ext>
            </a:extLst>
          </p:cNvPr>
          <p:cNvSpPr>
            <a:spLocks noGrp="1"/>
          </p:cNvSpPr>
          <p:nvPr>
            <p:ph type="title"/>
          </p:nvPr>
        </p:nvSpPr>
        <p:spPr>
          <a:xfrm>
            <a:off x="536360" y="476722"/>
            <a:ext cx="10573597" cy="768545"/>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CB951A1-488D-7348-8268-C07AC9E26B32}"/>
              </a:ext>
            </a:extLst>
          </p:cNvPr>
          <p:cNvSpPr>
            <a:spLocks noGrp="1"/>
          </p:cNvSpPr>
          <p:nvPr>
            <p:ph type="body" idx="1"/>
          </p:nvPr>
        </p:nvSpPr>
        <p:spPr>
          <a:xfrm>
            <a:off x="536361" y="1645670"/>
            <a:ext cx="11119283"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073457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1" r:id="rId37"/>
    <p:sldLayoutId id="2147483692" r:id="rId38"/>
    <p:sldLayoutId id="2147483693" r:id="rId39"/>
    <p:sldLayoutId id="2147483694" r:id="rId40"/>
    <p:sldLayoutId id="2147483695" r:id="rId41"/>
    <p:sldLayoutId id="2147483696" r:id="rId42"/>
    <p:sldLayoutId id="2147483697" r:id="rId43"/>
    <p:sldLayoutId id="2147483698" r:id="rId44"/>
    <p:sldLayoutId id="2147483699" r:id="rId45"/>
    <p:sldLayoutId id="2147483700" r:id="rId46"/>
    <p:sldLayoutId id="2147483701" r:id="rId47"/>
    <p:sldLayoutId id="2147483702" r:id="rId48"/>
    <p:sldLayoutId id="2147483703" r:id="rId49"/>
    <p:sldLayoutId id="2147483704" r:id="rId50"/>
    <p:sldLayoutId id="2147483705" r:id="rId51"/>
    <p:sldLayoutId id="2147483706" r:id="rId52"/>
    <p:sldLayoutId id="2147483709" r:id="rId53"/>
  </p:sldLayoutIdLst>
  <p:txStyles>
    <p:titleStyle>
      <a:lvl1pPr algn="l" defTabSz="914354" rtl="0" eaLnBrk="1" latinLnBrk="0" hangingPunct="1">
        <a:lnSpc>
          <a:spcPct val="90000"/>
        </a:lnSpc>
        <a:spcBef>
          <a:spcPct val="0"/>
        </a:spcBef>
        <a:buNone/>
        <a:defRPr sz="3600" b="1" kern="1200">
          <a:solidFill>
            <a:srgbClr val="333F8E"/>
          </a:solidFill>
          <a:latin typeface="Open Sans Extrabold" pitchFamily="2" charset="0"/>
          <a:ea typeface="Open Sans Extrabold" pitchFamily="2" charset="0"/>
          <a:cs typeface="Open Sans Extrabold" pitchFamily="2" charset="0"/>
        </a:defRPr>
      </a:lvl1pPr>
    </p:titleStyle>
    <p:bodyStyle>
      <a:lvl1pPr marL="228589" indent="-228589" algn="l" defTabSz="914354" rtl="0" eaLnBrk="1" latinLnBrk="0" hangingPunct="1">
        <a:lnSpc>
          <a:spcPct val="90000"/>
        </a:lnSpc>
        <a:spcBef>
          <a:spcPts val="1000"/>
        </a:spcBef>
        <a:buClr>
          <a:srgbClr val="D31145"/>
        </a:buClr>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766" indent="-228589" algn="l" defTabSz="914354" rtl="0" eaLnBrk="1" latinLnBrk="0" hangingPunct="1">
        <a:lnSpc>
          <a:spcPct val="90000"/>
        </a:lnSpc>
        <a:spcBef>
          <a:spcPts val="500"/>
        </a:spcBef>
        <a:buClr>
          <a:srgbClr val="D31145"/>
        </a:buClr>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2942" indent="-228589" algn="l" defTabSz="914354" rtl="0" eaLnBrk="1" latinLnBrk="0" hangingPunct="1">
        <a:lnSpc>
          <a:spcPct val="90000"/>
        </a:lnSpc>
        <a:spcBef>
          <a:spcPts val="500"/>
        </a:spcBef>
        <a:buClr>
          <a:srgbClr val="D31145"/>
        </a:buClr>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120" indent="-228589" algn="l" defTabSz="914354" rtl="0" eaLnBrk="1" latinLnBrk="0" hangingPunct="1">
        <a:lnSpc>
          <a:spcPct val="90000"/>
        </a:lnSpc>
        <a:spcBef>
          <a:spcPts val="500"/>
        </a:spcBef>
        <a:buClr>
          <a:srgbClr val="D31145"/>
        </a:buClr>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298" indent="-228589" algn="l" defTabSz="914354" rtl="0" eaLnBrk="1" latinLnBrk="0" hangingPunct="1">
        <a:lnSpc>
          <a:spcPct val="90000"/>
        </a:lnSpc>
        <a:spcBef>
          <a:spcPts val="500"/>
        </a:spcBef>
        <a:buClr>
          <a:srgbClr val="D31145"/>
        </a:buClr>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2C2DE">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CD225-A513-DC4E-A674-AF41913CE661}"/>
              </a:ext>
            </a:extLst>
          </p:cNvPr>
          <p:cNvSpPr>
            <a:spLocks noGrp="1"/>
          </p:cNvSpPr>
          <p:nvPr>
            <p:ph type="title"/>
          </p:nvPr>
        </p:nvSpPr>
        <p:spPr>
          <a:xfrm>
            <a:off x="536360" y="476722"/>
            <a:ext cx="10573597" cy="768545"/>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CB951A1-488D-7348-8268-C07AC9E26B32}"/>
              </a:ext>
            </a:extLst>
          </p:cNvPr>
          <p:cNvSpPr>
            <a:spLocks noGrp="1"/>
          </p:cNvSpPr>
          <p:nvPr>
            <p:ph type="body" idx="1"/>
          </p:nvPr>
        </p:nvSpPr>
        <p:spPr>
          <a:xfrm>
            <a:off x="536361" y="1645670"/>
            <a:ext cx="11119283"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79574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Lst>
  <p:hf hdr="0" ftr="0" dt="0"/>
  <p:txStyles>
    <p:titleStyle>
      <a:lvl1pPr algn="l" defTabSz="914354" rtl="0" eaLnBrk="1" latinLnBrk="0" hangingPunct="1">
        <a:lnSpc>
          <a:spcPct val="90000"/>
        </a:lnSpc>
        <a:spcBef>
          <a:spcPct val="0"/>
        </a:spcBef>
        <a:buNone/>
        <a:defRPr sz="4000" b="1" kern="1200">
          <a:solidFill>
            <a:srgbClr val="333F8E"/>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589" indent="-228589" algn="l" defTabSz="914354" rtl="0" eaLnBrk="1" latinLnBrk="0" hangingPunct="1">
        <a:lnSpc>
          <a:spcPct val="90000"/>
        </a:lnSpc>
        <a:spcBef>
          <a:spcPts val="1000"/>
        </a:spcBef>
        <a:buClr>
          <a:srgbClr val="D31145"/>
        </a:buClr>
        <a:buFont typeface="Arial" panose="020B0604020202020204" pitchFamily="34" charset="0"/>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766" indent="-228589" algn="l" defTabSz="914354" rtl="0" eaLnBrk="1" latinLnBrk="0" hangingPunct="1">
        <a:lnSpc>
          <a:spcPct val="90000"/>
        </a:lnSpc>
        <a:spcBef>
          <a:spcPts val="500"/>
        </a:spcBef>
        <a:buClr>
          <a:srgbClr val="D31145"/>
        </a:buClr>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2942" indent="-228589" algn="l" defTabSz="914354" rtl="0" eaLnBrk="1" latinLnBrk="0" hangingPunct="1">
        <a:lnSpc>
          <a:spcPct val="90000"/>
        </a:lnSpc>
        <a:spcBef>
          <a:spcPts val="500"/>
        </a:spcBef>
        <a:buClr>
          <a:srgbClr val="D31145"/>
        </a:buClr>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120" indent="-228589" algn="l" defTabSz="914354" rtl="0" eaLnBrk="1" latinLnBrk="0" hangingPunct="1">
        <a:lnSpc>
          <a:spcPct val="90000"/>
        </a:lnSpc>
        <a:spcBef>
          <a:spcPts val="500"/>
        </a:spcBef>
        <a:buClr>
          <a:srgbClr val="D31145"/>
        </a:buClr>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298" indent="-228589" algn="l" defTabSz="914354" rtl="0" eaLnBrk="1" latinLnBrk="0" hangingPunct="1">
        <a:lnSpc>
          <a:spcPct val="90000"/>
        </a:lnSpc>
        <a:spcBef>
          <a:spcPts val="500"/>
        </a:spcBef>
        <a:buClr>
          <a:srgbClr val="D31145"/>
        </a:buClr>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3.xml"/><Relationship Id="rId1" Type="http://schemas.openxmlformats.org/officeDocument/2006/relationships/video" Target="https://www.youtube.com/embed/RBSMxdOPDp4?feature=oembed" TargetMode="Externa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3731" y="3857282"/>
            <a:ext cx="9735823" cy="2086317"/>
          </a:xfrm>
        </p:spPr>
        <p:txBody>
          <a:bodyPr vert="horz" lIns="91440" tIns="45720" rIns="91440" bIns="45720" rtlCol="0" anchor="t">
            <a:normAutofit lnSpcReduction="10000"/>
          </a:bodyPr>
          <a:lstStyle/>
          <a:p>
            <a:r>
              <a:rPr lang="en-US" b="1" dirty="0">
                <a:latin typeface="Open Sans" panose="020B0606030504020204" pitchFamily="34" charset="0"/>
                <a:ea typeface="Open Sans" panose="020B0606030504020204" pitchFamily="34" charset="0"/>
                <a:cs typeface="Open Sans" panose="020B0606030504020204" pitchFamily="34" charset="0"/>
              </a:rPr>
              <a:t>Strategies for Success in Dental Studies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Presented by: David Cochran, DDS, PhD and Rahma Mungia, BDS, MSC, DDPHRCS,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ctrTitle"/>
          </p:nvPr>
        </p:nvSpPr>
        <p:spPr>
          <a:xfrm>
            <a:off x="410929" y="2010799"/>
            <a:ext cx="10202698" cy="1187355"/>
          </a:xfrm>
        </p:spPr>
        <p:txBody>
          <a:bodyPr vert="horz" lIns="91440" tIns="45720" rIns="91440" bIns="45720" rtlCol="0" anchor="ctr">
            <a:noAutofit/>
          </a:bodyPr>
          <a:lstStyle/>
          <a:p>
            <a:r>
              <a:rPr lang="en-US" sz="5400" b="1" dirty="0">
                <a:latin typeface="Open Sans" panose="020B0606030504020204" pitchFamily="34" charset="0"/>
                <a:ea typeface="Open Sans" panose="020B0606030504020204" pitchFamily="34" charset="0"/>
                <a:cs typeface="Open Sans" panose="020B0606030504020204" pitchFamily="34" charset="0"/>
              </a:rPr>
              <a:t>Recruitment and Retention in Dental Practice-Based Research Networks </a:t>
            </a:r>
            <a:endParaRPr lang="en-US" sz="115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ubtitle 1">
            <a:extLst>
              <a:ext uri="{FF2B5EF4-FFF2-40B4-BE49-F238E27FC236}">
                <a16:creationId xmlns:a16="http://schemas.microsoft.com/office/drawing/2014/main" id="{4CC56F70-1E4B-9BA3-7862-432FA34BADD9}"/>
              </a:ext>
            </a:extLst>
          </p:cNvPr>
          <p:cNvSpPr txBox="1">
            <a:spLocks/>
          </p:cNvSpPr>
          <p:nvPr/>
        </p:nvSpPr>
        <p:spPr>
          <a:xfrm>
            <a:off x="582713" y="6044704"/>
            <a:ext cx="9656841" cy="1035170"/>
          </a:xfrm>
          <a:prstGeom prst="rect">
            <a:avLst/>
          </a:prstGeom>
        </p:spPr>
        <p:txBody>
          <a:bodyPr vert="horz" lIns="0" tIns="0" rIns="0" bIns="0" rtlCol="0">
            <a:normAutofit/>
          </a:bodyPr>
          <a:lstStyle>
            <a:lvl1pPr marL="0" indent="0" algn="l" defTabSz="914354" rtl="0" eaLnBrk="1" latinLnBrk="0" hangingPunct="1">
              <a:lnSpc>
                <a:spcPct val="90000"/>
              </a:lnSpc>
              <a:spcBef>
                <a:spcPts val="1000"/>
              </a:spcBef>
              <a:buClr>
                <a:srgbClr val="D31145"/>
              </a:buClr>
              <a:buFont typeface="Arial" panose="020B0604020202020204" pitchFamily="34" charset="0"/>
              <a:buNone/>
              <a:defRPr sz="2400" b="0" i="0" kern="1200">
                <a:solidFill>
                  <a:schemeClr val="bg1"/>
                </a:solidFill>
                <a:latin typeface="Proxima Nova Rg" panose="02000506030000020004" pitchFamily="2" charset="0"/>
                <a:ea typeface="Open Sans" pitchFamily="2" charset="0"/>
                <a:cs typeface="Open Sans" pitchFamily="2" charset="0"/>
              </a:defRPr>
            </a:lvl1pPr>
            <a:lvl2pPr marL="457178" indent="0" algn="ctr" defTabSz="914354" rtl="0" eaLnBrk="1" latinLnBrk="0" hangingPunct="1">
              <a:lnSpc>
                <a:spcPct val="90000"/>
              </a:lnSpc>
              <a:spcBef>
                <a:spcPts val="500"/>
              </a:spcBef>
              <a:buClr>
                <a:srgbClr val="D3114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2pPr>
            <a:lvl3pPr marL="914354" indent="0" algn="ctr" defTabSz="914354" rtl="0" eaLnBrk="1" latinLnBrk="0" hangingPunct="1">
              <a:lnSpc>
                <a:spcPct val="90000"/>
              </a:lnSpc>
              <a:spcBef>
                <a:spcPts val="500"/>
              </a:spcBef>
              <a:buClr>
                <a:srgbClr val="D3114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3pPr>
            <a:lvl4pPr marL="1371532" indent="0" algn="ctr" defTabSz="914354" rtl="0" eaLnBrk="1" latinLnBrk="0" hangingPunct="1">
              <a:lnSpc>
                <a:spcPct val="90000"/>
              </a:lnSpc>
              <a:spcBef>
                <a:spcPts val="500"/>
              </a:spcBef>
              <a:buClr>
                <a:srgbClr val="D3114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4pPr>
            <a:lvl5pPr marL="1828709" indent="0" algn="ctr" defTabSz="914354" rtl="0" eaLnBrk="1" latinLnBrk="0" hangingPunct="1">
              <a:lnSpc>
                <a:spcPct val="90000"/>
              </a:lnSpc>
              <a:spcBef>
                <a:spcPts val="500"/>
              </a:spcBef>
              <a:buClr>
                <a:srgbClr val="D3114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fontAlgn="base">
              <a:spcBef>
                <a:spcPct val="0"/>
              </a:spcBef>
              <a:spcAft>
                <a:spcPts val="600"/>
              </a:spcAft>
              <a:defRPr/>
            </a:pPr>
            <a:r>
              <a:rPr lang="en-US" sz="2000" dirty="0">
                <a:latin typeface="Open Sans" panose="020B0606030504020204" pitchFamily="34" charset="0"/>
                <a:ea typeface="Open Sans" panose="020B0606030504020204" pitchFamily="34" charset="0"/>
                <a:cs typeface="Open Sans" panose="020B0606030504020204" pitchFamily="34" charset="0"/>
              </a:rPr>
              <a:t>U.S. National Institutes of Health grants </a:t>
            </a:r>
          </a:p>
          <a:p>
            <a:pPr defTabSz="685800" fontAlgn="base">
              <a:spcBef>
                <a:spcPct val="0"/>
              </a:spcBef>
              <a:spcAft>
                <a:spcPts val="600"/>
              </a:spcAft>
              <a:defRPr/>
            </a:pPr>
            <a:r>
              <a:rPr lang="en-US" sz="2000" dirty="0">
                <a:latin typeface="Open Sans" panose="020B0606030504020204" pitchFamily="34" charset="0"/>
                <a:ea typeface="Open Sans" panose="020B0606030504020204" pitchFamily="34" charset="0"/>
                <a:cs typeface="Open Sans" panose="020B0606030504020204" pitchFamily="34" charset="0"/>
              </a:rPr>
              <a:t>U19-DE-28717, U01-DE-28727; U19-DE-225616; U01-DE-16746, U01-DE-16747</a:t>
            </a:r>
          </a:p>
        </p:txBody>
      </p:sp>
    </p:spTree>
    <p:extLst>
      <p:ext uri="{BB962C8B-B14F-4D97-AF65-F5344CB8AC3E}">
        <p14:creationId xmlns:p14="http://schemas.microsoft.com/office/powerpoint/2010/main" val="3165004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56A7CD-7DA9-2CFB-B80B-65C12BA6D39C}"/>
              </a:ext>
            </a:extLst>
          </p:cNvPr>
          <p:cNvSpPr>
            <a:spLocks noGrp="1"/>
          </p:cNvSpPr>
          <p:nvPr>
            <p:ph idx="1"/>
          </p:nvPr>
        </p:nvSpPr>
        <p:spPr/>
        <p:txBody>
          <a:bodyPr/>
          <a:lstStyle/>
          <a:p>
            <a:pPr marL="0" indent="0">
              <a:spcBef>
                <a:spcPts val="0"/>
              </a:spcBef>
              <a:buNone/>
            </a:pPr>
            <a:r>
              <a:rPr lang="en-US" b="1" dirty="0">
                <a:latin typeface="Open Sans" panose="020B0606030504020204" pitchFamily="34" charset="0"/>
                <a:ea typeface="Open Sans" panose="020B0606030504020204" pitchFamily="34" charset="0"/>
                <a:cs typeface="Open Sans" panose="020B0606030504020204" pitchFamily="34" charset="0"/>
              </a:rPr>
              <a:t>High Overall Patient Follow-Up in 5 Studies:</a:t>
            </a:r>
            <a:endParaRPr lang="en-US"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97% Retention:</a:t>
            </a:r>
            <a:r>
              <a:rPr lang="en-US" dirty="0">
                <a:latin typeface="Open Sans" panose="020B0606030504020204" pitchFamily="34" charset="0"/>
                <a:ea typeface="Open Sans" panose="020B0606030504020204" pitchFamily="34" charset="0"/>
                <a:cs typeface="Open Sans" panose="020B0606030504020204" pitchFamily="34" charset="0"/>
              </a:rPr>
              <a:t> Out of 12,159 patients, 11,736 participated in at least one follow-up activity (online or clinic-based).</a:t>
            </a:r>
          </a:p>
          <a:p>
            <a:pPr>
              <a:spcBef>
                <a:spcPts val="0"/>
              </a:spcBef>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r>
              <a:rPr lang="en-US" b="1" dirty="0">
                <a:latin typeface="Open Sans" panose="020B0606030504020204" pitchFamily="34" charset="0"/>
                <a:ea typeface="Open Sans" panose="020B0606030504020204" pitchFamily="34" charset="0"/>
                <a:cs typeface="Open Sans" panose="020B0606030504020204" pitchFamily="34" charset="0"/>
              </a:rPr>
              <a:t>Digital (Online) Follow-Up Success:</a:t>
            </a:r>
            <a:endParaRPr lang="en-US"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 studies requesting online assessments (MDH, TMD, PREDICT):</a:t>
            </a:r>
          </a:p>
          <a:p>
            <a:pPr marL="742950" lvl="1" indent="-285750">
              <a:spcBef>
                <a:spcPts val="0"/>
              </a:spcBef>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95%</a:t>
            </a:r>
            <a:r>
              <a:rPr lang="en-US" dirty="0">
                <a:latin typeface="Open Sans" panose="020B0606030504020204" pitchFamily="34" charset="0"/>
                <a:ea typeface="Open Sans" panose="020B0606030504020204" pitchFamily="34" charset="0"/>
                <a:cs typeface="Open Sans" panose="020B0606030504020204" pitchFamily="34" charset="0"/>
              </a:rPr>
              <a:t> of patients (5,191 out of 5,473) completed at least one online follow-up.</a:t>
            </a:r>
          </a:p>
          <a:p>
            <a:pPr marL="742950" lvl="1" indent="-285750">
              <a:spcBef>
                <a:spcPts val="0"/>
              </a:spcBef>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83%</a:t>
            </a:r>
            <a:r>
              <a:rPr lang="en-US" dirty="0">
                <a:latin typeface="Open Sans" panose="020B0606030504020204" pitchFamily="34" charset="0"/>
                <a:ea typeface="Open Sans" panose="020B0606030504020204" pitchFamily="34" charset="0"/>
                <a:cs typeface="Open Sans" panose="020B0606030504020204" pitchFamily="34" charset="0"/>
              </a:rPr>
              <a:t> of patients (4,537 out of 5,473) completed all requested online assessments.</a:t>
            </a:r>
          </a:p>
          <a:p>
            <a:pPr marL="742950" lvl="1" indent="-285750">
              <a:spcBef>
                <a:spcPts val="0"/>
              </a:spcBef>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r>
              <a:rPr lang="en-US" b="1" dirty="0">
                <a:latin typeface="Open Sans" panose="020B0606030504020204" pitchFamily="34" charset="0"/>
                <a:ea typeface="Open Sans" panose="020B0606030504020204" pitchFamily="34" charset="0"/>
                <a:cs typeface="Open Sans" panose="020B0606030504020204" pitchFamily="34" charset="0"/>
              </a:rPr>
              <a:t>Clinic-Based Follow-Up Success:</a:t>
            </a:r>
            <a:endParaRPr lang="en-US"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 studies requiring clinic visits (CTR, CROWNS):</a:t>
            </a:r>
          </a:p>
          <a:p>
            <a:pPr marL="742950" lvl="1" indent="-285750">
              <a:spcBef>
                <a:spcPts val="0"/>
              </a:spcBef>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98%</a:t>
            </a:r>
            <a:r>
              <a:rPr lang="en-US" dirty="0">
                <a:latin typeface="Open Sans" panose="020B0606030504020204" pitchFamily="34" charset="0"/>
                <a:ea typeface="Open Sans" panose="020B0606030504020204" pitchFamily="34" charset="0"/>
                <a:cs typeface="Open Sans" panose="020B0606030504020204" pitchFamily="34" charset="0"/>
              </a:rPr>
              <a:t> of patients (6,545 out of 6,686) completed at least one clinic visit.</a:t>
            </a:r>
          </a:p>
          <a:p>
            <a:pPr marL="742950" lvl="1" indent="-285750">
              <a:spcBef>
                <a:spcPts val="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 the CTR study, </a:t>
            </a:r>
            <a:r>
              <a:rPr lang="en-US" b="1" dirty="0">
                <a:latin typeface="Open Sans" panose="020B0606030504020204" pitchFamily="34" charset="0"/>
                <a:ea typeface="Open Sans" panose="020B0606030504020204" pitchFamily="34" charset="0"/>
                <a:cs typeface="Open Sans" panose="020B0606030504020204" pitchFamily="34" charset="0"/>
              </a:rPr>
              <a:t>71%</a:t>
            </a:r>
            <a:r>
              <a:rPr lang="en-US" dirty="0">
                <a:latin typeface="Open Sans" panose="020B0606030504020204" pitchFamily="34" charset="0"/>
                <a:ea typeface="Open Sans" panose="020B0606030504020204" pitchFamily="34" charset="0"/>
                <a:cs typeface="Open Sans" panose="020B0606030504020204" pitchFamily="34" charset="0"/>
              </a:rPr>
              <a:t> of patients (2,033 out of 2,858) completed all three recall visits.</a:t>
            </a:r>
          </a:p>
          <a:p>
            <a:endParaRPr lang="en-US" dirty="0"/>
          </a:p>
        </p:txBody>
      </p:sp>
      <p:sp>
        <p:nvSpPr>
          <p:cNvPr id="3" name="Title 2">
            <a:extLst>
              <a:ext uri="{FF2B5EF4-FFF2-40B4-BE49-F238E27FC236}">
                <a16:creationId xmlns:a16="http://schemas.microsoft.com/office/drawing/2014/main" id="{18EA29BD-61E3-85B5-2D93-B5FF290B88C2}"/>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Example: A long-term follow-up success from multi-year dental studies</a:t>
            </a:r>
          </a:p>
        </p:txBody>
      </p:sp>
      <p:sp>
        <p:nvSpPr>
          <p:cNvPr id="4" name="TextBox 3">
            <a:extLst>
              <a:ext uri="{FF2B5EF4-FFF2-40B4-BE49-F238E27FC236}">
                <a16:creationId xmlns:a16="http://schemas.microsoft.com/office/drawing/2014/main" id="{7B101A1C-A4FB-B152-326C-F2C153B409CE}"/>
              </a:ext>
            </a:extLst>
          </p:cNvPr>
          <p:cNvSpPr txBox="1"/>
          <p:nvPr/>
        </p:nvSpPr>
        <p:spPr>
          <a:xfrm>
            <a:off x="6096000" y="6412349"/>
            <a:ext cx="6096000" cy="369332"/>
          </a:xfrm>
          <a:prstGeom prst="rect">
            <a:avLst/>
          </a:prstGeom>
          <a:noFill/>
        </p:spPr>
        <p:txBody>
          <a:bodyPr wrap="square">
            <a:spAutoFit/>
          </a:bodyPr>
          <a:lstStyle/>
          <a:p>
            <a:pPr algn="r"/>
            <a:r>
              <a:rPr lang="en-US" dirty="0"/>
              <a:t>Mungia et al., 2024</a:t>
            </a:r>
          </a:p>
        </p:txBody>
      </p:sp>
    </p:spTree>
    <p:extLst>
      <p:ext uri="{BB962C8B-B14F-4D97-AF65-F5344CB8AC3E}">
        <p14:creationId xmlns:p14="http://schemas.microsoft.com/office/powerpoint/2010/main" val="656542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3000">
              <a:schemeClr val="accent2">
                <a:lumMod val="5000"/>
                <a:lumOff val="95000"/>
              </a:schemeClr>
            </a:gs>
            <a:gs pos="0">
              <a:schemeClr val="accent3">
                <a:lumMod val="75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C5893-21D8-9347-5471-583B8C51FA8A}"/>
              </a:ext>
            </a:extLst>
          </p:cNvPr>
          <p:cNvSpPr>
            <a:spLocks noGrp="1"/>
          </p:cNvSpPr>
          <p:nvPr>
            <p:ph type="title"/>
          </p:nvPr>
        </p:nvSpPr>
        <p:spPr>
          <a:xfrm>
            <a:off x="0" y="407711"/>
            <a:ext cx="12192000" cy="768545"/>
          </a:xfrm>
        </p:spPr>
        <p:txBody>
          <a:bodyPr anchor="ctr">
            <a:noAutofit/>
          </a:bodyPr>
          <a:lstStyle/>
          <a:p>
            <a:pPr algn="ctr"/>
            <a:r>
              <a:rPr lang="en-US" sz="3200" b="1" dirty="0">
                <a:latin typeface="Open Sans Extrabold" panose="020B0906030804020204" pitchFamily="34" charset="0"/>
                <a:ea typeface="Open Sans Extrabold" panose="020B0906030804020204" pitchFamily="34" charset="0"/>
                <a:cs typeface="Open Sans Extrabold" panose="020B0906030804020204" pitchFamily="34" charset="0"/>
              </a:rPr>
              <a:t>Maintaining long-term follow-up in </a:t>
            </a:r>
            <a:br>
              <a:rPr lang="en-US" sz="3200" b="1"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3200" b="1" dirty="0">
                <a:latin typeface="Open Sans Extrabold" panose="020B0906030804020204" pitchFamily="34" charset="0"/>
                <a:ea typeface="Open Sans Extrabold" panose="020B0906030804020204" pitchFamily="34" charset="0"/>
                <a:cs typeface="Open Sans Extrabold" panose="020B0906030804020204" pitchFamily="34" charset="0"/>
              </a:rPr>
              <a:t>oral health studies</a:t>
            </a: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aphicFrame>
        <p:nvGraphicFramePr>
          <p:cNvPr id="6" name="Content Placeholder 5">
            <a:extLst>
              <a:ext uri="{FF2B5EF4-FFF2-40B4-BE49-F238E27FC236}">
                <a16:creationId xmlns:a16="http://schemas.microsoft.com/office/drawing/2014/main" id="{62FC9864-7C81-90AE-4B07-A02658B5D3E1}"/>
              </a:ext>
            </a:extLst>
          </p:cNvPr>
          <p:cNvGraphicFramePr>
            <a:graphicFrameLocks noGrp="1"/>
          </p:cNvGraphicFramePr>
          <p:nvPr>
            <p:ph idx="1"/>
            <p:extLst>
              <p:ext uri="{D42A27DB-BD31-4B8C-83A1-F6EECF244321}">
                <p14:modId xmlns:p14="http://schemas.microsoft.com/office/powerpoint/2010/main" val="1734659991"/>
              </p:ext>
            </p:extLst>
          </p:nvPr>
        </p:nvGraphicFramePr>
        <p:xfrm>
          <a:off x="0" y="1345721"/>
          <a:ext cx="12191999" cy="5512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5909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7C1000-6D80-4B35-731B-D79EF11B14F8}"/>
              </a:ext>
            </a:extLst>
          </p:cNvPr>
          <p:cNvSpPr>
            <a:spLocks noGrp="1"/>
          </p:cNvSpPr>
          <p:nvPr>
            <p:ph idx="1"/>
          </p:nvPr>
        </p:nvSpPr>
        <p:spPr/>
        <p:txBody>
          <a:bodyPr/>
          <a:lstStyle/>
          <a:p>
            <a:r>
              <a:rPr lang="en-US" sz="3200" b="1" i="0" u="none" strike="noStrike" dirty="0">
                <a:effectLst/>
                <a:latin typeface="Open Sans" panose="020B0606030504020204" pitchFamily="34" charset="0"/>
                <a:ea typeface="Open Sans" panose="020B0606030504020204" pitchFamily="34" charset="0"/>
                <a:cs typeface="Open Sans" panose="020B0606030504020204" pitchFamily="34" charset="0"/>
              </a:rPr>
              <a:t>Inclusive Research Process</a:t>
            </a:r>
            <a:endParaRPr lang="en-US" sz="3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r>
              <a:rPr lang="en-US" sz="3200" b="1" i="0" u="none" strike="noStrike" dirty="0">
                <a:effectLst/>
                <a:latin typeface="Open Sans" panose="020B0606030504020204" pitchFamily="34" charset="0"/>
                <a:ea typeface="Open Sans" panose="020B0606030504020204" pitchFamily="34" charset="0"/>
                <a:cs typeface="Open Sans" panose="020B0606030504020204" pitchFamily="34" charset="0"/>
              </a:rPr>
              <a:t>Practical Study Design   and Workflow Integration</a:t>
            </a:r>
          </a:p>
          <a:p>
            <a:r>
              <a:rPr lang="en-US" sz="3200" b="1" i="0" u="none" strike="noStrike" dirty="0">
                <a:effectLst/>
                <a:latin typeface="Open Sans" panose="020B0606030504020204" pitchFamily="34" charset="0"/>
                <a:ea typeface="Open Sans" panose="020B0606030504020204" pitchFamily="34" charset="0"/>
                <a:cs typeface="Open Sans" panose="020B0606030504020204" pitchFamily="34" charset="0"/>
              </a:rPr>
              <a:t>Continuing Education (CE) Incentives</a:t>
            </a:r>
          </a:p>
          <a:p>
            <a:endParaRPr lang="en-US" b="0" i="0" u="none" strike="noStrike" dirty="0">
              <a:solidFill>
                <a:srgbClr val="000000"/>
              </a:solidFill>
              <a:effectLst/>
            </a:endParaRPr>
          </a:p>
          <a:p>
            <a:endParaRPr lang="en-US" b="0" i="0" u="none" strike="noStrike" dirty="0">
              <a:solidFill>
                <a:srgbClr val="000000"/>
              </a:solidFill>
              <a:effectLst/>
            </a:endParaRPr>
          </a:p>
          <a:p>
            <a:endParaRPr lang="en-US" dirty="0"/>
          </a:p>
        </p:txBody>
      </p:sp>
      <p:sp>
        <p:nvSpPr>
          <p:cNvPr id="4" name="Content Placeholder 3">
            <a:extLst>
              <a:ext uri="{FF2B5EF4-FFF2-40B4-BE49-F238E27FC236}">
                <a16:creationId xmlns:a16="http://schemas.microsoft.com/office/drawing/2014/main" id="{86B2DD4B-355D-EA0E-6175-EAD718F4ED0C}"/>
              </a:ext>
            </a:extLst>
          </p:cNvPr>
          <p:cNvSpPr>
            <a:spLocks noGrp="1"/>
          </p:cNvSpPr>
          <p:nvPr>
            <p:ph idx="13"/>
          </p:nvPr>
        </p:nvSpPr>
        <p:spPr/>
        <p:txBody>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Regular Meetings and Networking Opportunities</a:t>
            </a:r>
          </a:p>
          <a:p>
            <a:r>
              <a:rPr lang="en-US" sz="3200" b="1" i="0" u="none" strike="noStrike" dirty="0">
                <a:effectLst/>
                <a:latin typeface="Open Sans" panose="020B0606030504020204" pitchFamily="34" charset="0"/>
                <a:ea typeface="Open Sans" panose="020B0606030504020204" pitchFamily="34" charset="0"/>
                <a:cs typeface="Open Sans" panose="020B0606030504020204" pitchFamily="34" charset="0"/>
              </a:rPr>
              <a:t>Digital Engagement and Communication</a:t>
            </a:r>
            <a:endParaRPr lang="en-US" sz="3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r>
              <a:rPr lang="en-US" sz="3200" b="1" i="0" u="none" strike="noStrike" dirty="0">
                <a:effectLst/>
                <a:latin typeface="Open Sans" panose="020B0606030504020204" pitchFamily="34" charset="0"/>
                <a:ea typeface="Open Sans" panose="020B0606030504020204" pitchFamily="34" charset="0"/>
                <a:cs typeface="Open Sans" panose="020B0606030504020204" pitchFamily="34" charset="0"/>
              </a:rPr>
              <a:t>Supportive Research Environment</a:t>
            </a:r>
            <a:endParaRPr lang="en-US" sz="3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A9F619A0-234A-FC1B-93AB-ECBE71005E23}"/>
              </a:ext>
            </a:extLst>
          </p:cNvPr>
          <p:cNvSpPr txBox="1"/>
          <p:nvPr/>
        </p:nvSpPr>
        <p:spPr>
          <a:xfrm>
            <a:off x="6096000" y="6412349"/>
            <a:ext cx="6096000" cy="369332"/>
          </a:xfrm>
          <a:prstGeom prst="rect">
            <a:avLst/>
          </a:prstGeom>
          <a:noFill/>
        </p:spPr>
        <p:txBody>
          <a:bodyPr wrap="square">
            <a:spAutoFit/>
          </a:bodyPr>
          <a:lstStyle/>
          <a:p>
            <a:pPr algn="r"/>
            <a:r>
              <a:rPr lang="en-US" dirty="0"/>
              <a:t>Mungia et al., 2020</a:t>
            </a:r>
          </a:p>
        </p:txBody>
      </p:sp>
      <p:sp>
        <p:nvSpPr>
          <p:cNvPr id="13" name="Title 2">
            <a:extLst>
              <a:ext uri="{FF2B5EF4-FFF2-40B4-BE49-F238E27FC236}">
                <a16:creationId xmlns:a16="http://schemas.microsoft.com/office/drawing/2014/main" id="{9B45EB58-31DC-85E5-E928-62EA693F1B04}"/>
              </a:ext>
            </a:extLst>
          </p:cNvPr>
          <p:cNvSpPr>
            <a:spLocks noGrp="1"/>
          </p:cNvSpPr>
          <p:nvPr>
            <p:ph type="title"/>
          </p:nvPr>
        </p:nvSpPr>
        <p:spPr/>
        <p:txBody>
          <a:bodyPr>
            <a:noAutofit/>
          </a:bodyPr>
          <a:lstStyle/>
          <a:p>
            <a:r>
              <a:rPr lang="en-US" b="1" i="0" u="sng"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Practitioner Engagement </a:t>
            </a:r>
            <a:r>
              <a:rPr lang="en-US"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Strategies form the National Dental PBRN</a:t>
            </a:r>
            <a:endParaRPr lang="en-US" dirty="0"/>
          </a:p>
        </p:txBody>
      </p:sp>
    </p:spTree>
    <p:extLst>
      <p:ext uri="{BB962C8B-B14F-4D97-AF65-F5344CB8AC3E}">
        <p14:creationId xmlns:p14="http://schemas.microsoft.com/office/powerpoint/2010/main" val="1603315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A5F54-A8A0-6179-30C3-6AD013FBE2CE}"/>
              </a:ext>
            </a:extLst>
          </p:cNvPr>
          <p:cNvSpPr>
            <a:spLocks noGrp="1"/>
          </p:cNvSpPr>
          <p:nvPr>
            <p:ph idx="1"/>
          </p:nvPr>
        </p:nvSpPr>
        <p:spPr>
          <a:xfrm>
            <a:off x="536360" y="1645670"/>
            <a:ext cx="5559640" cy="4964680"/>
          </a:xfrm>
        </p:spPr>
        <p:txBody>
          <a:bodyPr>
            <a:normAutofit fontScale="92500" lnSpcReduction="20000"/>
          </a:bodyPr>
          <a:lstStyle/>
          <a:p>
            <a:r>
              <a:rPr lang="en-US" b="1" dirty="0">
                <a:latin typeface="Open Sans" panose="020B0606030504020204" pitchFamily="34" charset="0"/>
                <a:ea typeface="Open Sans" panose="020B0606030504020204" pitchFamily="34" charset="0"/>
                <a:cs typeface="Open Sans" panose="020B0606030504020204" pitchFamily="34" charset="0"/>
              </a:rPr>
              <a:t>Overall CE Credit Earned:</a:t>
            </a:r>
            <a:endParaRPr lang="en-US"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59% (n = 2,586) of practitioners earned CE credit from the Network.</a:t>
            </a:r>
          </a:p>
          <a:p>
            <a:r>
              <a:rPr lang="en-US" b="1" dirty="0">
                <a:latin typeface="Open Sans" panose="020B0606030504020204" pitchFamily="34" charset="0"/>
                <a:ea typeface="Open Sans" panose="020B0606030504020204" pitchFamily="34" charset="0"/>
                <a:cs typeface="Open Sans" panose="020B0606030504020204" pitchFamily="34" charset="0"/>
              </a:rPr>
              <a:t>Breakdown of CE Sources:</a:t>
            </a:r>
            <a:endParaRPr lang="en-US"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68% (n = 1,757) earned CE credit from a video.</a:t>
            </a:r>
          </a:p>
          <a:p>
            <a:pP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38% (n = 993) attended an annual Network meeting.</a:t>
            </a:r>
          </a:p>
          <a:p>
            <a:pP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31% (n = 798) received CE credit for training for a Network clinical study.</a:t>
            </a:r>
          </a:p>
          <a:p>
            <a:pP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9% (n = 226) attended a national symposium.</a:t>
            </a:r>
          </a:p>
          <a:p>
            <a:pP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7% (n = 170) participated in a Network webinar.</a:t>
            </a:r>
          </a:p>
          <a:p>
            <a:endParaRPr lang="en-US" dirty="0"/>
          </a:p>
        </p:txBody>
      </p:sp>
      <p:sp>
        <p:nvSpPr>
          <p:cNvPr id="3" name="Title 2">
            <a:extLst>
              <a:ext uri="{FF2B5EF4-FFF2-40B4-BE49-F238E27FC236}">
                <a16:creationId xmlns:a16="http://schemas.microsoft.com/office/drawing/2014/main" id="{84CF8857-DADC-59EC-F71E-4EB6FAC64E53}"/>
              </a:ext>
            </a:extLst>
          </p:cNvPr>
          <p:cNvSpPr>
            <a:spLocks noGrp="1"/>
          </p:cNvSpPr>
          <p:nvPr>
            <p:ph type="title"/>
          </p:nvPr>
        </p:nvSpPr>
        <p:spPr/>
        <p:txBody>
          <a:bodyPr>
            <a:normAutofit fontScale="90000"/>
          </a:bodyPr>
          <a:lstStyle/>
          <a:p>
            <a:r>
              <a:rPr lang="en-US" u="sng" dirty="0"/>
              <a:t>Practitioner CE Credit </a:t>
            </a:r>
            <a:r>
              <a:rPr lang="en-US" dirty="0"/>
              <a:t>Analysis from National Dental PBRN </a:t>
            </a:r>
          </a:p>
        </p:txBody>
      </p:sp>
      <p:sp>
        <p:nvSpPr>
          <p:cNvPr id="4" name="Content Placeholder 3">
            <a:extLst>
              <a:ext uri="{FF2B5EF4-FFF2-40B4-BE49-F238E27FC236}">
                <a16:creationId xmlns:a16="http://schemas.microsoft.com/office/drawing/2014/main" id="{7176140D-034F-E8C3-2C4C-F2FE8C448C32}"/>
              </a:ext>
            </a:extLst>
          </p:cNvPr>
          <p:cNvSpPr>
            <a:spLocks noGrp="1"/>
          </p:cNvSpPr>
          <p:nvPr>
            <p:ph idx="13"/>
          </p:nvPr>
        </p:nvSpPr>
        <p:spPr/>
        <p:txBody>
          <a:bodyPr>
            <a:normAutofit/>
          </a:bodyPr>
          <a:lstStyle/>
          <a:p>
            <a:pPr algn="l">
              <a:buFont typeface="Arial" panose="020B0604020202020204" pitchFamily="34" charset="0"/>
              <a:buChar char="•"/>
            </a:pPr>
            <a:r>
              <a:rPr lang="en-US" b="1" i="0" u="none" strike="noStrike" dirty="0">
                <a:effectLst/>
                <a:latin typeface="Open Sans" panose="020B0606030504020204" pitchFamily="34" charset="0"/>
                <a:ea typeface="Open Sans" panose="020B0606030504020204" pitchFamily="34" charset="0"/>
                <a:cs typeface="Open Sans" panose="020B0606030504020204" pitchFamily="34" charset="0"/>
              </a:rPr>
              <a:t>Practice Setting Influence:</a:t>
            </a:r>
            <a:endParaRPr lang="en-US"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Arial" panose="020B0604020202020204" pitchFamily="34" charset="0"/>
              <a:buChar char="•"/>
            </a:pP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Members of 2 large group practices earned, on average, more CE credits than practitioners from other practice settings.</a:t>
            </a:r>
          </a:p>
          <a:p>
            <a:pPr algn="l">
              <a:buFont typeface="Arial" panose="020B0604020202020204" pitchFamily="34" charset="0"/>
              <a:buChar char="•"/>
            </a:pPr>
            <a:r>
              <a:rPr lang="en-US" b="1" i="0" u="none" strike="noStrike" dirty="0">
                <a:effectLst/>
                <a:latin typeface="Open Sans" panose="020B0606030504020204" pitchFamily="34" charset="0"/>
                <a:ea typeface="Open Sans" panose="020B0606030504020204" pitchFamily="34" charset="0"/>
                <a:cs typeface="Open Sans" panose="020B0606030504020204" pitchFamily="34" charset="0"/>
              </a:rPr>
              <a:t>Co-authorship in Publications/Presentations:</a:t>
            </a:r>
            <a:endParaRPr lang="en-US"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Arial" panose="020B0604020202020204" pitchFamily="34" charset="0"/>
              <a:buChar char="•"/>
            </a:pP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4% (n = 159) of practitioners coauthored a Network presentation or publication.</a:t>
            </a:r>
          </a:p>
          <a:p>
            <a:pPr algn="l"/>
            <a:endParaRPr lang="en-US" b="0" i="0" u="none" strike="noStrike" dirty="0">
              <a:solidFill>
                <a:srgbClr val="000000"/>
              </a:solidFill>
              <a:effectLst/>
            </a:endParaRPr>
          </a:p>
          <a:p>
            <a:endParaRPr lang="en-US" dirty="0"/>
          </a:p>
        </p:txBody>
      </p:sp>
      <p:sp>
        <p:nvSpPr>
          <p:cNvPr id="5" name="TextBox 4">
            <a:extLst>
              <a:ext uri="{FF2B5EF4-FFF2-40B4-BE49-F238E27FC236}">
                <a16:creationId xmlns:a16="http://schemas.microsoft.com/office/drawing/2014/main" id="{32B62AF5-A5F3-965C-A5EA-8AD902B8E4F0}"/>
              </a:ext>
            </a:extLst>
          </p:cNvPr>
          <p:cNvSpPr txBox="1"/>
          <p:nvPr/>
        </p:nvSpPr>
        <p:spPr>
          <a:xfrm>
            <a:off x="6096000" y="6412349"/>
            <a:ext cx="6096000" cy="369332"/>
          </a:xfrm>
          <a:prstGeom prst="rect">
            <a:avLst/>
          </a:prstGeom>
          <a:noFill/>
        </p:spPr>
        <p:txBody>
          <a:bodyPr wrap="square">
            <a:spAutoFit/>
          </a:bodyPr>
          <a:lstStyle/>
          <a:p>
            <a:pPr algn="r"/>
            <a:r>
              <a:rPr lang="en-US" dirty="0"/>
              <a:t>Mungia et al., 2020</a:t>
            </a:r>
          </a:p>
        </p:txBody>
      </p:sp>
    </p:spTree>
    <p:extLst>
      <p:ext uri="{BB962C8B-B14F-4D97-AF65-F5344CB8AC3E}">
        <p14:creationId xmlns:p14="http://schemas.microsoft.com/office/powerpoint/2010/main" val="1628168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516F2-FBAB-F9CD-57EB-AEDEC599E6D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59207E-7A49-7E13-6747-0763DC445D5B}"/>
              </a:ext>
            </a:extLst>
          </p:cNvPr>
          <p:cNvSpPr>
            <a:spLocks noGrp="1"/>
          </p:cNvSpPr>
          <p:nvPr>
            <p:ph idx="1"/>
          </p:nvPr>
        </p:nvSpPr>
        <p:spPr>
          <a:xfrm>
            <a:off x="536358" y="1276338"/>
            <a:ext cx="11119283" cy="5136011"/>
          </a:xfrm>
        </p:spPr>
        <p:txBody>
          <a:bodyPr>
            <a:normAutofit fontScale="77500" lnSpcReduction="20000"/>
          </a:bodyPr>
          <a:lstStyle/>
          <a:p>
            <a:pPr algn="l">
              <a:lnSpc>
                <a:spcPct val="120000"/>
              </a:lnSpc>
              <a:spcBef>
                <a:spcPts val="0"/>
              </a:spcBef>
              <a:buFont typeface="Arial" panose="020B0604020202020204" pitchFamily="34" charset="0"/>
              <a:buChar char="•"/>
            </a:pPr>
            <a:endParaRPr lang="en-US"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0" indent="0" algn="l">
              <a:lnSpc>
                <a:spcPct val="120000"/>
              </a:lnSpc>
              <a:spcBef>
                <a:spcPts val="0"/>
              </a:spcBef>
              <a:buNone/>
            </a:pPr>
            <a:r>
              <a:rPr lang="en-US" b="1" i="0" u="none" strike="noStrike" dirty="0">
                <a:effectLst/>
                <a:latin typeface="Open Sans" panose="020B0606030504020204" pitchFamily="34" charset="0"/>
                <a:ea typeface="Open Sans" panose="020B0606030504020204" pitchFamily="34" charset="0"/>
                <a:cs typeface="Open Sans" panose="020B0606030504020204" pitchFamily="34" charset="0"/>
              </a:rPr>
              <a:t>Overall Practitioner Engagement and Retention </a:t>
            </a:r>
            <a:r>
              <a:rPr lang="en-US" b="1" dirty="0">
                <a:latin typeface="Open Sans" panose="020B0606030504020204" pitchFamily="34" charset="0"/>
                <a:ea typeface="Open Sans" panose="020B0606030504020204" pitchFamily="34" charset="0"/>
                <a:cs typeface="Open Sans" panose="020B0606030504020204" pitchFamily="34" charset="0"/>
              </a:rPr>
              <a:t>example in 5 studies</a:t>
            </a:r>
            <a:r>
              <a:rPr lang="en-US" b="1" i="0" u="none" strike="noStrike" dirty="0">
                <a:effectLst/>
                <a:latin typeface="Open Sans" panose="020B0606030504020204" pitchFamily="34" charset="0"/>
                <a:ea typeface="Open Sans" panose="020B0606030504020204" pitchFamily="34" charset="0"/>
                <a:cs typeface="Open Sans" panose="020B0606030504020204" pitchFamily="34" charset="0"/>
              </a:rPr>
              <a:t>:</a:t>
            </a:r>
            <a:endParaRPr lang="en-US"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algn="l">
              <a:lnSpc>
                <a:spcPct val="120000"/>
              </a:lnSpc>
              <a:spcBef>
                <a:spcPts val="0"/>
              </a:spcBef>
              <a:buFont typeface="Arial" panose="020B0604020202020204" pitchFamily="34" charset="0"/>
              <a:buChar char="•"/>
            </a:pPr>
            <a:r>
              <a:rPr lang="en-US" b="1" i="0" u="none" strike="noStrike" dirty="0">
                <a:effectLst/>
                <a:latin typeface="Open Sans" panose="020B0606030504020204" pitchFamily="34" charset="0"/>
                <a:ea typeface="Open Sans" panose="020B0606030504020204" pitchFamily="34" charset="0"/>
                <a:cs typeface="Open Sans" panose="020B0606030504020204" pitchFamily="34" charset="0"/>
              </a:rPr>
              <a:t>591 Practitioners</a:t>
            </a: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 enrolled patients across five clinical studies.</a:t>
            </a:r>
          </a:p>
          <a:p>
            <a:pPr algn="l">
              <a:lnSpc>
                <a:spcPct val="120000"/>
              </a:lnSpc>
              <a:spcBef>
                <a:spcPts val="0"/>
              </a:spcBef>
              <a:buFont typeface="Arial" panose="020B0604020202020204" pitchFamily="34" charset="0"/>
              <a:buChar char="•"/>
            </a:pPr>
            <a:r>
              <a:rPr lang="en-US" sz="2400" b="1" i="0" u="none" strike="noStrike" dirty="0">
                <a:effectLst/>
                <a:latin typeface="Open Sans" panose="020B0606030504020204" pitchFamily="34" charset="0"/>
                <a:ea typeface="Open Sans" panose="020B0606030504020204" pitchFamily="34" charset="0"/>
                <a:cs typeface="Open Sans" panose="020B0606030504020204" pitchFamily="34" charset="0"/>
              </a:rPr>
              <a:t>63%</a:t>
            </a:r>
            <a:r>
              <a:rPr lang="en-US" sz="2400" b="0" i="0" u="none" strike="noStrike" dirty="0">
                <a:effectLst/>
                <a:latin typeface="Open Sans" panose="020B0606030504020204" pitchFamily="34" charset="0"/>
                <a:ea typeface="Open Sans" panose="020B0606030504020204" pitchFamily="34" charset="0"/>
                <a:cs typeface="Open Sans" panose="020B0606030504020204" pitchFamily="34" charset="0"/>
              </a:rPr>
              <a:t> participated in one study, </a:t>
            </a:r>
            <a:r>
              <a:rPr lang="en-US" sz="2400" b="1" i="0" u="none" strike="noStrike" dirty="0">
                <a:effectLst/>
                <a:latin typeface="Open Sans" panose="020B0606030504020204" pitchFamily="34" charset="0"/>
                <a:ea typeface="Open Sans" panose="020B0606030504020204" pitchFamily="34" charset="0"/>
                <a:cs typeface="Open Sans" panose="020B0606030504020204" pitchFamily="34" charset="0"/>
              </a:rPr>
              <a:t>22%</a:t>
            </a:r>
            <a:r>
              <a:rPr lang="en-US" sz="2400" b="0" i="0" u="none" strike="noStrike" dirty="0">
                <a:effectLst/>
                <a:latin typeface="Open Sans" panose="020B0606030504020204" pitchFamily="34" charset="0"/>
                <a:ea typeface="Open Sans" panose="020B0606030504020204" pitchFamily="34" charset="0"/>
                <a:cs typeface="Open Sans" panose="020B0606030504020204" pitchFamily="34" charset="0"/>
              </a:rPr>
              <a:t> in two studies, and </a:t>
            </a:r>
            <a:r>
              <a:rPr lang="en-US" sz="2400" b="1" i="0" u="none" strike="noStrike" dirty="0">
                <a:effectLst/>
                <a:latin typeface="Open Sans" panose="020B0606030504020204" pitchFamily="34" charset="0"/>
                <a:ea typeface="Open Sans" panose="020B0606030504020204" pitchFamily="34" charset="0"/>
                <a:cs typeface="Open Sans" panose="020B0606030504020204" pitchFamily="34" charset="0"/>
              </a:rPr>
              <a:t>14%</a:t>
            </a:r>
            <a:r>
              <a:rPr lang="en-US" sz="2400" b="0" i="0" u="none" strike="noStrike" dirty="0">
                <a:effectLst/>
                <a:latin typeface="Open Sans" panose="020B0606030504020204" pitchFamily="34" charset="0"/>
                <a:ea typeface="Open Sans" panose="020B0606030504020204" pitchFamily="34" charset="0"/>
                <a:cs typeface="Open Sans" panose="020B0606030504020204" pitchFamily="34" charset="0"/>
              </a:rPr>
              <a:t> in three or more, reflecting sustained engagement.</a:t>
            </a:r>
          </a:p>
          <a:p>
            <a:pPr marL="0" indent="0">
              <a:lnSpc>
                <a:spcPct val="120000"/>
              </a:lnSpc>
              <a:spcBef>
                <a:spcPts val="0"/>
              </a:spcBef>
              <a:buNone/>
            </a:pP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Practitioners enrolled an average of </a:t>
            </a:r>
            <a:r>
              <a:rPr lang="en-US" b="1" i="0" u="none" strike="noStrike" dirty="0">
                <a:effectLst/>
                <a:latin typeface="Open Sans" panose="020B0606030504020204" pitchFamily="34" charset="0"/>
                <a:ea typeface="Open Sans" panose="020B0606030504020204" pitchFamily="34" charset="0"/>
                <a:cs typeface="Open Sans" panose="020B0606030504020204" pitchFamily="34" charset="0"/>
              </a:rPr>
              <a:t>21 patients</a:t>
            </a: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 each, with study-specific variations (e.g., in the CROWNS study, 82% of practitioners enrolled 20 or more patients).</a:t>
            </a:r>
            <a:r>
              <a:rPr lang="en-US" b="1" dirty="0">
                <a:latin typeface="Open Sans" panose="020B0606030504020204" pitchFamily="34" charset="0"/>
                <a:ea typeface="Open Sans" panose="020B0606030504020204" pitchFamily="34" charset="0"/>
                <a:cs typeface="Open Sans" panose="020B0606030504020204" pitchFamily="34" charset="0"/>
              </a:rPr>
              <a:t> </a:t>
            </a:r>
          </a:p>
          <a:p>
            <a:pPr marL="0" indent="0">
              <a:lnSpc>
                <a:spcPct val="120000"/>
              </a:lnSpc>
              <a:spcBef>
                <a:spcPts val="0"/>
              </a:spcBef>
              <a:buNone/>
            </a:pPr>
            <a:endParaRPr lang="en-US"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n-US" b="1" dirty="0">
                <a:latin typeface="Open Sans" panose="020B0606030504020204" pitchFamily="34" charset="0"/>
                <a:ea typeface="Open Sans" panose="020B0606030504020204" pitchFamily="34" charset="0"/>
                <a:cs typeface="Open Sans" panose="020B0606030504020204" pitchFamily="34" charset="0"/>
              </a:rPr>
              <a:t>Practitioner Retention Success in one study:</a:t>
            </a:r>
          </a:p>
          <a:p>
            <a:pPr>
              <a:lnSpc>
                <a:spcPct val="120000"/>
              </a:lnSpc>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In the CTR study, </a:t>
            </a:r>
            <a:r>
              <a:rPr lang="en-US" b="1" dirty="0">
                <a:latin typeface="Open Sans" panose="020B0606030504020204" pitchFamily="34" charset="0"/>
                <a:ea typeface="Open Sans" panose="020B0606030504020204" pitchFamily="34" charset="0"/>
                <a:cs typeface="Open Sans" panose="020B0606030504020204" pitchFamily="34" charset="0"/>
              </a:rPr>
              <a:t>93%</a:t>
            </a:r>
            <a:r>
              <a:rPr lang="en-US" dirty="0">
                <a:latin typeface="Open Sans" panose="020B0606030504020204" pitchFamily="34" charset="0"/>
                <a:ea typeface="Open Sans" panose="020B0606030504020204" pitchFamily="34" charset="0"/>
                <a:cs typeface="Open Sans" panose="020B0606030504020204" pitchFamily="34" charset="0"/>
              </a:rPr>
              <a:t> of enrolled practitioners (195 out of 209) remained engaged over 3 years.</a:t>
            </a:r>
          </a:p>
          <a:p>
            <a:pPr marL="0" indent="0" algn="l">
              <a:lnSpc>
                <a:spcPct val="120000"/>
              </a:lnSpc>
              <a:spcBef>
                <a:spcPts val="0"/>
              </a:spcBef>
              <a:buNone/>
            </a:pPr>
            <a:endParaRPr lang="en-US"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0" indent="0" algn="l">
              <a:lnSpc>
                <a:spcPct val="120000"/>
              </a:lnSpc>
              <a:spcBef>
                <a:spcPts val="0"/>
              </a:spcBef>
              <a:buNone/>
            </a:pPr>
            <a:r>
              <a:rPr lang="en-US" b="1" i="0" u="none" strike="noStrike" dirty="0">
                <a:effectLst/>
                <a:latin typeface="Open Sans" panose="020B0606030504020204" pitchFamily="34" charset="0"/>
                <a:ea typeface="Open Sans" panose="020B0606030504020204" pitchFamily="34" charset="0"/>
                <a:cs typeface="Open Sans" panose="020B0606030504020204" pitchFamily="34" charset="0"/>
              </a:rPr>
              <a:t>Influence of Practice Type and Practitioner Commitment:</a:t>
            </a:r>
            <a:endParaRPr lang="en-US"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algn="l">
              <a:lnSpc>
                <a:spcPct val="120000"/>
              </a:lnSpc>
              <a:spcBef>
                <a:spcPts val="0"/>
              </a:spcBef>
              <a:buFont typeface="Arial" panose="020B0604020202020204" pitchFamily="34" charset="0"/>
              <a:buChar char="•"/>
            </a:pP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Patients of practitioners in public, federal, or academic practices showed higher return rates for recall visits than those in private practice groups.</a:t>
            </a:r>
          </a:p>
          <a:p>
            <a:pPr algn="l">
              <a:lnSpc>
                <a:spcPct val="120000"/>
              </a:lnSpc>
              <a:spcBef>
                <a:spcPts val="0"/>
              </a:spcBef>
              <a:buFont typeface="Arial" panose="020B0604020202020204" pitchFamily="34" charset="0"/>
              <a:buChar char="•"/>
            </a:pPr>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Practitioners who enrolled more patients were more invested in the study, contributing to better patient retention.</a:t>
            </a:r>
          </a:p>
          <a:p>
            <a:pPr algn="l">
              <a:spcBef>
                <a:spcPts val="0"/>
              </a:spcBef>
              <a:buFont typeface="Arial" panose="020B0604020202020204" pitchFamily="34" charset="0"/>
              <a:buChar char="•"/>
            </a:pPr>
            <a:endParaRPr lang="en-US"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3" name="Title 2">
            <a:extLst>
              <a:ext uri="{FF2B5EF4-FFF2-40B4-BE49-F238E27FC236}">
                <a16:creationId xmlns:a16="http://schemas.microsoft.com/office/drawing/2014/main" id="{E1E4B25F-E16B-68B5-3725-50B504C67F8D}"/>
              </a:ext>
            </a:extLst>
          </p:cNvPr>
          <p:cNvSpPr>
            <a:spLocks noGrp="1"/>
          </p:cNvSpPr>
          <p:nvPr>
            <p:ph type="title"/>
          </p:nvPr>
        </p:nvSpPr>
        <p:spPr/>
        <p:txBody>
          <a:bodyPr>
            <a:normAutofit fontScale="90000"/>
          </a:bodyPr>
          <a:lstStyle/>
          <a:p>
            <a:r>
              <a:rPr lang="en-US" u="sng" dirty="0">
                <a:latin typeface="Open Sans" panose="020B0606030504020204" pitchFamily="34" charset="0"/>
                <a:ea typeface="Open Sans" panose="020B0606030504020204" pitchFamily="34" charset="0"/>
                <a:cs typeface="Open Sans" panose="020B0606030504020204" pitchFamily="34" charset="0"/>
              </a:rPr>
              <a:t>Practitioner Retention </a:t>
            </a:r>
            <a:r>
              <a:rPr lang="en-US" dirty="0">
                <a:latin typeface="Open Sans" panose="020B0606030504020204" pitchFamily="34" charset="0"/>
                <a:ea typeface="Open Sans" panose="020B0606030504020204" pitchFamily="34" charset="0"/>
                <a:cs typeface="Open Sans" panose="020B0606030504020204" pitchFamily="34" charset="0"/>
              </a:rPr>
              <a:t>success from National Dental PBRN Clinical Studies</a:t>
            </a:r>
          </a:p>
        </p:txBody>
      </p:sp>
      <p:sp>
        <p:nvSpPr>
          <p:cNvPr id="5" name="TextBox 4">
            <a:extLst>
              <a:ext uri="{FF2B5EF4-FFF2-40B4-BE49-F238E27FC236}">
                <a16:creationId xmlns:a16="http://schemas.microsoft.com/office/drawing/2014/main" id="{4BC1FE75-E1DF-17D0-663C-7FFADAD95B5B}"/>
              </a:ext>
            </a:extLst>
          </p:cNvPr>
          <p:cNvSpPr txBox="1"/>
          <p:nvPr/>
        </p:nvSpPr>
        <p:spPr>
          <a:xfrm>
            <a:off x="6096000" y="6412349"/>
            <a:ext cx="6096000" cy="369332"/>
          </a:xfrm>
          <a:prstGeom prst="rect">
            <a:avLst/>
          </a:prstGeom>
          <a:noFill/>
        </p:spPr>
        <p:txBody>
          <a:bodyPr wrap="square">
            <a:spAutoFit/>
          </a:bodyPr>
          <a:lstStyle/>
          <a:p>
            <a:pPr algn="r"/>
            <a:r>
              <a:rPr lang="en-US" dirty="0"/>
              <a:t>Mungia et al., 2024</a:t>
            </a:r>
          </a:p>
        </p:txBody>
      </p:sp>
    </p:spTree>
    <p:extLst>
      <p:ext uri="{BB962C8B-B14F-4D97-AF65-F5344CB8AC3E}">
        <p14:creationId xmlns:p14="http://schemas.microsoft.com/office/powerpoint/2010/main" val="2248349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F23733-3D03-DEC3-AF31-64ABF34C0836}"/>
              </a:ext>
            </a:extLst>
          </p:cNvPr>
          <p:cNvSpPr>
            <a:spLocks noGrp="1"/>
          </p:cNvSpPr>
          <p:nvPr>
            <p:ph idx="1"/>
          </p:nvPr>
        </p:nvSpPr>
        <p:spPr/>
        <p:txBody>
          <a:bodyPr>
            <a:noAutofit/>
          </a:bodyPr>
          <a:lstStyle/>
          <a:p>
            <a:pPr>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Analysis of 11 national dentist surveys (2014–2022) examined methods, participation rates, and study duration.</a:t>
            </a:r>
          </a:p>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Participation Rates:</a:t>
            </a:r>
            <a:r>
              <a:rPr lang="en-US" sz="2000" dirty="0">
                <a:latin typeface="Open Sans" panose="020B0606030504020204" pitchFamily="34" charset="0"/>
                <a:ea typeface="Open Sans" panose="020B0606030504020204" pitchFamily="34" charset="0"/>
                <a:cs typeface="Open Sans" panose="020B0606030504020204" pitchFamily="34" charset="0"/>
              </a:rPr>
              <a:t> Decreased from </a:t>
            </a:r>
            <a:r>
              <a:rPr lang="en-US" sz="2000" b="1" dirty="0">
                <a:latin typeface="Open Sans" panose="020B0606030504020204" pitchFamily="34" charset="0"/>
                <a:ea typeface="Open Sans" panose="020B0606030504020204" pitchFamily="34" charset="0"/>
                <a:cs typeface="Open Sans" panose="020B0606030504020204" pitchFamily="34" charset="0"/>
              </a:rPr>
              <a:t>87% to 25%</a:t>
            </a:r>
            <a:r>
              <a:rPr lang="en-US" sz="2000" dirty="0">
                <a:latin typeface="Open Sans" panose="020B0606030504020204" pitchFamily="34" charset="0"/>
                <a:ea typeface="Open Sans" panose="020B0606030504020204" pitchFamily="34" charset="0"/>
                <a:cs typeface="Open Sans" panose="020B0606030504020204" pitchFamily="34" charset="0"/>
              </a:rPr>
              <a:t>, correlating with a decline in recruitment intensity.</a:t>
            </a:r>
          </a:p>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Recruitment Method Impact:</a:t>
            </a:r>
          </a:p>
          <a:p>
            <a:pPr>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Postal mail and paper options</a:t>
            </a:r>
            <a:r>
              <a:rPr lang="en-US" sz="2000" dirty="0">
                <a:latin typeface="Open Sans" panose="020B0606030504020204" pitchFamily="34" charset="0"/>
                <a:ea typeface="Open Sans" panose="020B0606030504020204" pitchFamily="34" charset="0"/>
                <a:cs typeface="Open Sans" panose="020B0606030504020204" pitchFamily="34" charset="0"/>
              </a:rPr>
              <a:t> resulted in higher participation (84% vs. 58%.</a:t>
            </a:r>
          </a:p>
          <a:p>
            <a:pPr>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Wave-based recruitment</a:t>
            </a:r>
            <a:r>
              <a:rPr lang="en-US" sz="2000" dirty="0">
                <a:latin typeface="Open Sans" panose="020B0606030504020204" pitchFamily="34" charset="0"/>
                <a:ea typeface="Open Sans" panose="020B0606030504020204" pitchFamily="34" charset="0"/>
                <a:cs typeface="Open Sans" panose="020B0606030504020204" pitchFamily="34" charset="0"/>
              </a:rPr>
              <a:t> yielded nearly double completion rates (61% vs. 35%).</a:t>
            </a:r>
          </a:p>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Study Duration:</a:t>
            </a:r>
            <a:r>
              <a:rPr lang="en-US" sz="2000" dirty="0">
                <a:latin typeface="Open Sans" panose="020B0606030504020204" pitchFamily="34" charset="0"/>
                <a:ea typeface="Open Sans" panose="020B0606030504020204" pitchFamily="34" charset="0"/>
                <a:cs typeface="Open Sans" panose="020B0606030504020204" pitchFamily="34" charset="0"/>
              </a:rPr>
              <a:t> Varied from </a:t>
            </a:r>
            <a:r>
              <a:rPr lang="en-US" sz="2000" b="1" dirty="0">
                <a:latin typeface="Open Sans" panose="020B0606030504020204" pitchFamily="34" charset="0"/>
                <a:ea typeface="Open Sans" panose="020B0606030504020204" pitchFamily="34" charset="0"/>
                <a:cs typeface="Open Sans" panose="020B0606030504020204" pitchFamily="34" charset="0"/>
              </a:rPr>
              <a:t>2.6 to 28.4 weeks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Dentist Type Differences:</a:t>
            </a:r>
            <a:r>
              <a:rPr lang="en-US" sz="2000" dirty="0">
                <a:latin typeface="Open Sans" panose="020B0606030504020204" pitchFamily="34" charset="0"/>
                <a:ea typeface="Open Sans" panose="020B0606030504020204" pitchFamily="34" charset="0"/>
                <a:cs typeface="Open Sans" panose="020B0606030504020204" pitchFamily="34" charset="0"/>
              </a:rPr>
              <a:t> General dentists participated at </a:t>
            </a:r>
            <a:r>
              <a:rPr lang="en-US" sz="2000" b="1" dirty="0">
                <a:latin typeface="Open Sans" panose="020B0606030504020204" pitchFamily="34" charset="0"/>
                <a:ea typeface="Open Sans" panose="020B0606030504020204" pitchFamily="34" charset="0"/>
                <a:cs typeface="Open Sans" panose="020B0606030504020204" pitchFamily="34" charset="0"/>
              </a:rPr>
              <a:t>12% higher rates</a:t>
            </a:r>
            <a:r>
              <a:rPr lang="en-US" sz="2000" dirty="0">
                <a:latin typeface="Open Sans" panose="020B0606030504020204" pitchFamily="34" charset="0"/>
                <a:ea typeface="Open Sans" panose="020B0606030504020204" pitchFamily="34" charset="0"/>
                <a:cs typeface="Open Sans" panose="020B0606030504020204" pitchFamily="34" charset="0"/>
              </a:rPr>
              <a:t> than specialists.</a:t>
            </a:r>
          </a:p>
          <a:p>
            <a:r>
              <a:rPr lang="en-US" sz="2000" dirty="0">
                <a:latin typeface="Open Sans" panose="020B0606030504020204" pitchFamily="34" charset="0"/>
                <a:ea typeface="Open Sans" panose="020B0606030504020204" pitchFamily="34" charset="0"/>
                <a:cs typeface="Open Sans" panose="020B0606030504020204" pitchFamily="34" charset="0"/>
              </a:rPr>
              <a:t>Recruitment strategies, such as </a:t>
            </a:r>
            <a:r>
              <a:rPr lang="en-US" sz="2000" b="1" dirty="0">
                <a:latin typeface="Open Sans" panose="020B0606030504020204" pitchFamily="34" charset="0"/>
                <a:ea typeface="Open Sans" panose="020B0606030504020204" pitchFamily="34" charset="0"/>
                <a:cs typeface="Open Sans" panose="020B0606030504020204" pitchFamily="34" charset="0"/>
              </a:rPr>
              <a:t>wave-based invitations</a:t>
            </a:r>
            <a:r>
              <a:rPr lang="en-US" sz="2000" dirty="0">
                <a:latin typeface="Open Sans" panose="020B0606030504020204" pitchFamily="34" charset="0"/>
                <a:ea typeface="Open Sans" panose="020B0606030504020204" pitchFamily="34" charset="0"/>
                <a:cs typeface="Open Sans" panose="020B0606030504020204" pitchFamily="34" charset="0"/>
              </a:rPr>
              <a:t>, should be factored into survey design for better participation.</a:t>
            </a:r>
          </a:p>
        </p:txBody>
      </p:sp>
      <p:sp>
        <p:nvSpPr>
          <p:cNvPr id="3" name="Title 2">
            <a:extLst>
              <a:ext uri="{FF2B5EF4-FFF2-40B4-BE49-F238E27FC236}">
                <a16:creationId xmlns:a16="http://schemas.microsoft.com/office/drawing/2014/main" id="{0092D572-227E-6F25-E8EC-D691440A7E19}"/>
              </a:ext>
            </a:extLst>
          </p:cNvPr>
          <p:cNvSpPr>
            <a:spLocks noGrp="1"/>
          </p:cNvSpPr>
          <p:nvPr>
            <p:ph type="title"/>
          </p:nvPr>
        </p:nvSpPr>
        <p:spPr/>
        <p:txBody>
          <a:bodyPr>
            <a:normAutofit fontScale="90000"/>
          </a:bodyPr>
          <a:lstStyle/>
          <a:p>
            <a:r>
              <a:rPr lang="en-US" u="sng" dirty="0">
                <a:latin typeface="Open Sans" panose="020B0606030504020204" pitchFamily="34" charset="0"/>
                <a:ea typeface="Open Sans" panose="020B0606030504020204" pitchFamily="34" charset="0"/>
                <a:cs typeface="Open Sans" panose="020B0606030504020204" pitchFamily="34" charset="0"/>
              </a:rPr>
              <a:t>Practitioner Retention lesson learned</a:t>
            </a:r>
            <a:r>
              <a:rPr lang="en-US" dirty="0">
                <a:latin typeface="Open Sans" panose="020B0606030504020204" pitchFamily="34" charset="0"/>
                <a:ea typeface="Open Sans" panose="020B0606030504020204" pitchFamily="34" charset="0"/>
                <a:cs typeface="Open Sans" panose="020B0606030504020204" pitchFamily="34" charset="0"/>
              </a:rPr>
              <a:t> from National Dental PBRN questionnaire  studies</a:t>
            </a:r>
            <a:endParaRPr lang="en-US" dirty="0"/>
          </a:p>
        </p:txBody>
      </p:sp>
    </p:spTree>
    <p:extLst>
      <p:ext uri="{BB962C8B-B14F-4D97-AF65-F5344CB8AC3E}">
        <p14:creationId xmlns:p14="http://schemas.microsoft.com/office/powerpoint/2010/main" val="239327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3000">
              <a:schemeClr val="accent2">
                <a:lumMod val="5000"/>
                <a:lumOff val="95000"/>
              </a:schemeClr>
            </a:gs>
            <a:gs pos="0">
              <a:schemeClr val="accent3">
                <a:lumMod val="75000"/>
              </a:schemeClr>
            </a:gs>
          </a:gsLst>
          <a:lin ang="5400000" scaled="1"/>
        </a:gradFill>
        <a:effectLst/>
      </p:bgPr>
    </p:bg>
    <p:spTree>
      <p:nvGrpSpPr>
        <p:cNvPr id="1" name=""/>
        <p:cNvGrpSpPr/>
        <p:nvPr/>
      </p:nvGrpSpPr>
      <p:grpSpPr>
        <a:xfrm>
          <a:off x="0" y="0"/>
          <a:ext cx="0" cy="0"/>
          <a:chOff x="0" y="0"/>
          <a:chExt cx="0" cy="0"/>
        </a:xfrm>
      </p:grpSpPr>
      <p:pic>
        <p:nvPicPr>
          <p:cNvPr id="6" name="Picture Placeholder 5" descr="A person and person in a medical office&#10;&#10;Description automatically generated">
            <a:extLst>
              <a:ext uri="{FF2B5EF4-FFF2-40B4-BE49-F238E27FC236}">
                <a16:creationId xmlns:a16="http://schemas.microsoft.com/office/drawing/2014/main" id="{0B373EAB-BA0F-1EA9-BA6A-2BEBC526186B}"/>
              </a:ext>
            </a:extLst>
          </p:cNvPr>
          <p:cNvPicPr>
            <a:picLocks noGrp="1" noChangeAspect="1"/>
          </p:cNvPicPr>
          <p:nvPr>
            <p:ph idx="1"/>
          </p:nvPr>
        </p:nvPicPr>
        <p:blipFill>
          <a:blip r:embed="rId3"/>
          <a:srcRect l="9298" r="9297" b="-1"/>
          <a:stretch/>
        </p:blipFill>
        <p:spPr>
          <a:xfrm>
            <a:off x="326571" y="1645670"/>
            <a:ext cx="6026193" cy="4351338"/>
          </a:xfrm>
          <a:noFill/>
        </p:spPr>
      </p:pic>
      <p:sp>
        <p:nvSpPr>
          <p:cNvPr id="4" name="Title 3">
            <a:extLst>
              <a:ext uri="{FF2B5EF4-FFF2-40B4-BE49-F238E27FC236}">
                <a16:creationId xmlns:a16="http://schemas.microsoft.com/office/drawing/2014/main" id="{52851A1C-0150-0FC2-59EB-298E250D8691}"/>
              </a:ext>
            </a:extLst>
          </p:cNvPr>
          <p:cNvSpPr>
            <a:spLocks noGrp="1"/>
          </p:cNvSpPr>
          <p:nvPr>
            <p:ph type="title"/>
          </p:nvPr>
        </p:nvSpPr>
        <p:spPr>
          <a:xfrm>
            <a:off x="536364" y="476722"/>
            <a:ext cx="10636465" cy="768545"/>
          </a:xfrm>
        </p:spPr>
        <p:txBody>
          <a:bodyPr anchor="ctr">
            <a:noAutofit/>
          </a:bodyPr>
          <a:lstStyle/>
          <a:p>
            <a:pPr marL="0" marR="0" lvl="0" indent="0" algn="ctr" defTabSz="914354" rtl="0" eaLnBrk="1" fontAlgn="auto" latinLnBrk="0" hangingPunct="1">
              <a:spcBef>
                <a:spcPts val="1000"/>
              </a:spcBef>
              <a:spcAft>
                <a:spcPts val="0"/>
              </a:spcAft>
              <a:tabLst/>
              <a:defRPr/>
            </a:pPr>
            <a:r>
              <a:rPr kumimoji="0" lang="en-US" sz="3200" b="1" i="0" u="none" strike="noStrike" kern="1200" cap="none" spc="0" normalizeH="0" baseline="0" noProof="0" dirty="0">
                <a:ln>
                  <a:noFill/>
                </a:ln>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Informed consent processes in </a:t>
            </a:r>
            <a:br>
              <a:rPr kumimoji="0" lang="en-US" sz="3200" b="1" i="0" u="none" strike="noStrike" kern="1200" cap="none" spc="0" normalizeH="0" baseline="0" noProof="0" dirty="0">
                <a:ln>
                  <a:noFill/>
                </a:ln>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3200" b="1" i="0" u="none" strike="noStrike" kern="1200" cap="none" spc="0" normalizeH="0" baseline="0" noProof="0" dirty="0">
                <a:ln>
                  <a:noFill/>
                </a:ln>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dental settings</a:t>
            </a: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 name="Content Placeholder 2">
            <a:extLst>
              <a:ext uri="{FF2B5EF4-FFF2-40B4-BE49-F238E27FC236}">
                <a16:creationId xmlns:a16="http://schemas.microsoft.com/office/drawing/2014/main" id="{2F1D88E3-9638-FF97-4AC0-CF88295ACB1C}"/>
              </a:ext>
            </a:extLst>
          </p:cNvPr>
          <p:cNvSpPr>
            <a:spLocks noGrp="1"/>
          </p:cNvSpPr>
          <p:nvPr>
            <p:ph idx="13"/>
          </p:nvPr>
        </p:nvSpPr>
        <p:spPr>
          <a:xfrm>
            <a:off x="6352764" y="1645670"/>
            <a:ext cx="5306656" cy="4351338"/>
          </a:xfrm>
        </p:spPr>
        <p:txBody>
          <a:bodyPr>
            <a:normAutofit/>
          </a:bodyPr>
          <a:lstStyle/>
          <a:p>
            <a:pPr marL="800100" lvl="1" indent="-342900">
              <a:buClr>
                <a:schemeClr val="accent6"/>
              </a:buClr>
              <a:buFont typeface="Arial" panose="020B0604020202020204" pitchFamily="34" charset="0"/>
              <a:buChar char="•"/>
            </a:pPr>
            <a:r>
              <a:rPr lang="en-US" sz="2200" dirty="0">
                <a:latin typeface="Open Sans" pitchFamily="2" charset="0"/>
              </a:rPr>
              <a:t>Simplify complex language for clear patient understanding.</a:t>
            </a:r>
          </a:p>
          <a:p>
            <a:pPr marL="800100" lvl="1" indent="-342900">
              <a:buClr>
                <a:schemeClr val="accent6"/>
              </a:buClr>
              <a:buFont typeface="Arial" panose="020B0604020202020204" pitchFamily="34" charset="0"/>
              <a:buChar char="•"/>
            </a:pPr>
            <a:r>
              <a:rPr lang="en-US" sz="2200" dirty="0">
                <a:latin typeface="Open Sans" pitchFamily="2" charset="0"/>
              </a:rPr>
              <a:t>Conduct consent discussions in private, comfortable spaces.</a:t>
            </a:r>
          </a:p>
          <a:p>
            <a:pPr marL="800100" lvl="1" indent="-342900">
              <a:buClr>
                <a:schemeClr val="accent6"/>
              </a:buClr>
              <a:buFont typeface="Arial" panose="020B0604020202020204" pitchFamily="34" charset="0"/>
              <a:buChar char="•"/>
            </a:pPr>
            <a:r>
              <a:rPr lang="en-US" sz="2200" dirty="0">
                <a:latin typeface="Open Sans" pitchFamily="2" charset="0"/>
              </a:rPr>
              <a:t>Address patient literacy levels and provide materials in multiple languages.</a:t>
            </a:r>
          </a:p>
          <a:p>
            <a:pPr marL="800100" lvl="1" indent="-342900">
              <a:buClr>
                <a:schemeClr val="accent6"/>
              </a:buClr>
              <a:buFont typeface="Arial" panose="020B0604020202020204" pitchFamily="34" charset="0"/>
              <a:buChar char="•"/>
            </a:pPr>
            <a:r>
              <a:rPr lang="en-US" sz="2200" dirty="0">
                <a:latin typeface="Open Sans" pitchFamily="2" charset="0"/>
              </a:rPr>
              <a:t>Use visual aids to explain the study procedures and benefits.</a:t>
            </a:r>
          </a:p>
          <a:p>
            <a:pPr marL="800100" lvl="1" indent="-342900">
              <a:buClr>
                <a:schemeClr val="accent6"/>
              </a:buClr>
              <a:buFont typeface="Arial" panose="020B0604020202020204" pitchFamily="34" charset="0"/>
              <a:buChar char="•"/>
            </a:pPr>
            <a:r>
              <a:rPr lang="en-US" sz="2200" dirty="0">
                <a:latin typeface="Open Sans" pitchFamily="2" charset="0"/>
              </a:rPr>
              <a:t>Allow time for patients to ask questions and consider their participation.</a:t>
            </a:r>
          </a:p>
          <a:p>
            <a:endParaRPr lang="en-US" sz="2200" dirty="0">
              <a:latin typeface="Open Sans" pitchFamily="2" charset="0"/>
            </a:endParaRPr>
          </a:p>
        </p:txBody>
      </p:sp>
    </p:spTree>
    <p:extLst>
      <p:ext uri="{BB962C8B-B14F-4D97-AF65-F5344CB8AC3E}">
        <p14:creationId xmlns:p14="http://schemas.microsoft.com/office/powerpoint/2010/main" val="74574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8CF7E7D-256E-E138-D27D-6D1AC17EA42B}"/>
              </a:ext>
            </a:extLst>
          </p:cNvPr>
          <p:cNvSpPr txBox="1"/>
          <p:nvPr/>
        </p:nvSpPr>
        <p:spPr>
          <a:xfrm>
            <a:off x="536361" y="1645669"/>
            <a:ext cx="4979776" cy="4735609"/>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342900" lvl="1" indent="-342900" defTabSz="914354">
              <a:spcBef>
                <a:spcPts val="1000"/>
              </a:spcBef>
              <a:buClr>
                <a:srgbClr val="D31145"/>
              </a:buClr>
              <a:buFont typeface="Arial" panose="020B0604020202020204" pitchFamily="34" charset="0"/>
              <a:buChar char="•"/>
            </a:pPr>
            <a:r>
              <a:rPr lang="en-US" sz="2400" dirty="0">
                <a:latin typeface="Open Sans" pitchFamily="2" charset="0"/>
                <a:ea typeface="Open Sans" pitchFamily="2" charset="0"/>
                <a:cs typeface="Open Sans" pitchFamily="2" charset="0"/>
              </a:rPr>
              <a:t>Practitioners utilize their trusted relationships to engage patients.</a:t>
            </a:r>
          </a:p>
          <a:p>
            <a:pPr marL="342900" lvl="1" indent="-342900" defTabSz="914354">
              <a:spcBef>
                <a:spcPts val="1000"/>
              </a:spcBef>
              <a:buClr>
                <a:srgbClr val="D31145"/>
              </a:buClr>
              <a:buFont typeface="Arial" panose="020B0604020202020204" pitchFamily="34" charset="0"/>
              <a:buChar char="•"/>
            </a:pPr>
            <a:r>
              <a:rPr lang="en-US" sz="2400" dirty="0">
                <a:latin typeface="Open Sans" pitchFamily="2" charset="0"/>
                <a:ea typeface="Open Sans" pitchFamily="2" charset="0"/>
                <a:cs typeface="Open Sans" pitchFamily="2" charset="0"/>
              </a:rPr>
              <a:t> Communicate the difference between standard care and experimental procedures clearly.</a:t>
            </a:r>
          </a:p>
          <a:p>
            <a:pPr marL="342900" lvl="1" indent="-342900" defTabSz="914354">
              <a:spcBef>
                <a:spcPts val="1000"/>
              </a:spcBef>
              <a:buClr>
                <a:srgbClr val="D31145"/>
              </a:buClr>
              <a:buFont typeface="Arial" panose="020B0604020202020204" pitchFamily="34" charset="0"/>
              <a:buChar char="•"/>
            </a:pPr>
            <a:r>
              <a:rPr lang="en-US" sz="2400" dirty="0">
                <a:latin typeface="Open Sans" pitchFamily="2" charset="0"/>
                <a:ea typeface="Open Sans" pitchFamily="2" charset="0"/>
                <a:cs typeface="Open Sans" pitchFamily="2" charset="0"/>
              </a:rPr>
              <a:t>Reassure patients about the safety protocols in place.</a:t>
            </a:r>
          </a:p>
          <a:p>
            <a:pPr marL="342900" lvl="1" indent="-342900" defTabSz="914354">
              <a:spcBef>
                <a:spcPts val="1000"/>
              </a:spcBef>
              <a:buClr>
                <a:srgbClr val="D31145"/>
              </a:buClr>
              <a:buFont typeface="Arial" panose="020B0604020202020204" pitchFamily="34" charset="0"/>
              <a:buChar char="•"/>
            </a:pPr>
            <a:r>
              <a:rPr lang="en-US" sz="2400" dirty="0">
                <a:latin typeface="Open Sans" pitchFamily="2" charset="0"/>
                <a:ea typeface="Open Sans" pitchFamily="2" charset="0"/>
                <a:cs typeface="Open Sans" pitchFamily="2" charset="0"/>
              </a:rPr>
              <a:t>Address specific concerns like pain, recovery time, and long-term outcomes.</a:t>
            </a:r>
          </a:p>
          <a:p>
            <a:pPr marL="342900" indent="-342900" defTabSz="914354">
              <a:spcBef>
                <a:spcPts val="1000"/>
              </a:spcBef>
              <a:buClr>
                <a:srgbClr val="D31145"/>
              </a:buClr>
              <a:buFont typeface="Arial" panose="020B0604020202020204" pitchFamily="34" charset="0"/>
              <a:buChar char="•"/>
            </a:pPr>
            <a:endParaRPr lang="en-US" sz="2400" dirty="0">
              <a:latin typeface="Open Sans" pitchFamily="2" charset="0"/>
              <a:ea typeface="Open Sans" pitchFamily="2" charset="0"/>
              <a:cs typeface="Open Sans" pitchFamily="2" charset="0"/>
            </a:endParaRPr>
          </a:p>
        </p:txBody>
      </p:sp>
      <p:sp>
        <p:nvSpPr>
          <p:cNvPr id="2" name="Title 1">
            <a:extLst>
              <a:ext uri="{FF2B5EF4-FFF2-40B4-BE49-F238E27FC236}">
                <a16:creationId xmlns:a16="http://schemas.microsoft.com/office/drawing/2014/main" id="{E4BC9D25-C206-3483-456C-C531F83332EC}"/>
              </a:ext>
            </a:extLst>
          </p:cNvPr>
          <p:cNvSpPr>
            <a:spLocks noGrp="1"/>
          </p:cNvSpPr>
          <p:nvPr>
            <p:ph type="title"/>
          </p:nvPr>
        </p:nvSpPr>
        <p:spPr>
          <a:xfrm>
            <a:off x="223284" y="233916"/>
            <a:ext cx="5701266" cy="1158949"/>
          </a:xfrm>
        </p:spPr>
        <p:txBody>
          <a:bodyPr vert="horz" lIns="0" tIns="0" rIns="0" bIns="0" rtlCol="0" anchor="ctr">
            <a:noAutofit/>
          </a:bodyPr>
          <a:lstStyle/>
          <a:p>
            <a:r>
              <a:rPr lang="en-US" sz="3200" b="1" i="0" kern="1200" dirty="0">
                <a:latin typeface="Open Sans Extrabold" panose="020B0906030804020204" pitchFamily="34" charset="0"/>
                <a:ea typeface="Open Sans Extrabold" panose="020B0906030804020204" pitchFamily="34" charset="0"/>
                <a:cs typeface="Open Sans Extrabold" panose="020B0906030804020204" pitchFamily="34" charset="0"/>
              </a:rPr>
              <a:t>Addressing patient concerns about experimental treatments</a:t>
            </a:r>
          </a:p>
        </p:txBody>
      </p:sp>
      <p:pic>
        <p:nvPicPr>
          <p:cNvPr id="4" name="Content Placeholder 3" descr="A person sitting in a chair talking to a dentist&#10;&#10;Description automatically generated">
            <a:extLst>
              <a:ext uri="{FF2B5EF4-FFF2-40B4-BE49-F238E27FC236}">
                <a16:creationId xmlns:a16="http://schemas.microsoft.com/office/drawing/2014/main" id="{C1A35953-B194-B89D-A614-D2CFDA9B841B}"/>
              </a:ext>
            </a:extLst>
          </p:cNvPr>
          <p:cNvPicPr>
            <a:picLocks noGrp="1" noChangeAspect="1"/>
          </p:cNvPicPr>
          <p:nvPr>
            <p:ph type="pic" sz="quarter" idx="14"/>
          </p:nvPr>
        </p:nvPicPr>
        <p:blipFill>
          <a:blip r:embed="rId3"/>
          <a:srcRect l="22558" t="-1" r="13658" b="-1"/>
          <a:stretch/>
        </p:blipFill>
        <p:spPr>
          <a:xfrm>
            <a:off x="5638800" y="6"/>
            <a:ext cx="6553200" cy="6857994"/>
          </a:xfrm>
          <a:noFill/>
        </p:spPr>
      </p:pic>
    </p:spTree>
    <p:extLst>
      <p:ext uri="{BB962C8B-B14F-4D97-AF65-F5344CB8AC3E}">
        <p14:creationId xmlns:p14="http://schemas.microsoft.com/office/powerpoint/2010/main" val="100169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0C3A73-AB83-0410-3933-D5FA4EBBC752}"/>
              </a:ext>
            </a:extLst>
          </p:cNvPr>
          <p:cNvSpPr>
            <a:spLocks noGrp="1"/>
          </p:cNvSpPr>
          <p:nvPr>
            <p:ph idx="1"/>
          </p:nvPr>
        </p:nvSpPr>
        <p:spPr>
          <a:xfrm>
            <a:off x="536360" y="1645670"/>
            <a:ext cx="5306656" cy="4351338"/>
          </a:xfrm>
        </p:spPr>
        <p:txBody>
          <a:bodyPr>
            <a:normAutofit/>
          </a:bodyPr>
          <a:lstStyle/>
          <a:p>
            <a:r>
              <a:rPr lang="en-US" b="1" dirty="0"/>
              <a:t>Clear Communication of Study Design</a:t>
            </a:r>
          </a:p>
          <a:p>
            <a:r>
              <a:rPr lang="en-US" b="1" dirty="0"/>
              <a:t>Educational Outreach</a:t>
            </a:r>
          </a:p>
          <a:p>
            <a:r>
              <a:rPr lang="en-US" b="1" dirty="0"/>
              <a:t>Transparent Discussion of Benefits and Risks</a:t>
            </a:r>
          </a:p>
          <a:p>
            <a:pPr algn="l">
              <a:buFont typeface="Arial" panose="020B0604020202020204" pitchFamily="34" charset="0"/>
              <a:buChar char="•"/>
            </a:pPr>
            <a:r>
              <a:rPr lang="en-US" b="1" i="0" u="none" strike="noStrike" dirty="0">
                <a:effectLst/>
              </a:rPr>
              <a:t>Robust Safety Monitoring and External Oversight</a:t>
            </a:r>
            <a:endParaRPr lang="en-US" b="0" i="0" u="none" strike="noStrike" dirty="0">
              <a:effectLst/>
            </a:endParaRPr>
          </a:p>
          <a:p>
            <a:r>
              <a:rPr lang="en-US" b="1" dirty="0"/>
              <a:t>Dedicated Patient Support</a:t>
            </a:r>
          </a:p>
          <a:p>
            <a:r>
              <a:rPr lang="en-US" b="1" dirty="0"/>
              <a:t>Ethical Oversight and Expert Involvement</a:t>
            </a:r>
            <a:endParaRPr lang="en-US" dirty="0"/>
          </a:p>
        </p:txBody>
      </p:sp>
      <p:sp>
        <p:nvSpPr>
          <p:cNvPr id="5" name="Title 4">
            <a:extLst>
              <a:ext uri="{FF2B5EF4-FFF2-40B4-BE49-F238E27FC236}">
                <a16:creationId xmlns:a16="http://schemas.microsoft.com/office/drawing/2014/main" id="{93380DDB-3470-833F-F698-E69C28F6F7C2}"/>
              </a:ext>
            </a:extLst>
          </p:cNvPr>
          <p:cNvSpPr>
            <a:spLocks noGrp="1"/>
          </p:cNvSpPr>
          <p:nvPr>
            <p:ph type="title"/>
          </p:nvPr>
        </p:nvSpPr>
        <p:spPr>
          <a:xfrm>
            <a:off x="536361" y="476722"/>
            <a:ext cx="10636464" cy="768545"/>
          </a:xfrm>
        </p:spPr>
        <p:txBody>
          <a:bodyPr anchor="ctr">
            <a:no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Addressing concerns in a clinical trial involving dental materials and drugs</a:t>
            </a:r>
          </a:p>
        </p:txBody>
      </p:sp>
      <p:pic>
        <p:nvPicPr>
          <p:cNvPr id="2" name="Content Placeholder 1">
            <a:extLst>
              <a:ext uri="{FF2B5EF4-FFF2-40B4-BE49-F238E27FC236}">
                <a16:creationId xmlns:a16="http://schemas.microsoft.com/office/drawing/2014/main" id="{68F9DCEF-1C5E-BD0F-E48A-895636DB0D1A}"/>
              </a:ext>
            </a:extLst>
          </p:cNvPr>
          <p:cNvPicPr>
            <a:picLocks noGrp="1" noChangeAspect="1"/>
          </p:cNvPicPr>
          <p:nvPr>
            <p:ph idx="13"/>
          </p:nvPr>
        </p:nvPicPr>
        <p:blipFill>
          <a:blip r:embed="rId3"/>
          <a:srcRect l="6603" r="4066"/>
          <a:stretch/>
        </p:blipFill>
        <p:spPr>
          <a:xfrm>
            <a:off x="6352764" y="1645670"/>
            <a:ext cx="5306656" cy="4351338"/>
          </a:xfrm>
          <a:prstGeom prst="rect">
            <a:avLst/>
          </a:prstGeom>
          <a:noFill/>
        </p:spPr>
      </p:pic>
    </p:spTree>
    <p:extLst>
      <p:ext uri="{BB962C8B-B14F-4D97-AF65-F5344CB8AC3E}">
        <p14:creationId xmlns:p14="http://schemas.microsoft.com/office/powerpoint/2010/main" val="3836744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3000">
              <a:schemeClr val="accent2">
                <a:lumMod val="5000"/>
                <a:lumOff val="95000"/>
              </a:schemeClr>
            </a:gs>
            <a:gs pos="0">
              <a:schemeClr val="accent3">
                <a:lumMod val="7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1280"/>
            <a:ext cx="12192000" cy="1401266"/>
          </a:xfrm>
        </p:spPr>
        <p:txBody>
          <a:bodyPr>
            <a:normAutofit/>
          </a:bodyPr>
          <a:lstStyle/>
          <a:p>
            <a:pPr algn="ctr"/>
            <a:r>
              <a:rPr lang="en-US" b="1"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Maintaining privacy and confidentiality in dental studies</a:t>
            </a:r>
            <a:endParaRPr lang="en-US"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7" name="Picture 6" descr="A pink circle with white text&#10;&#10;Description automatically generated">
            <a:extLst>
              <a:ext uri="{FF2B5EF4-FFF2-40B4-BE49-F238E27FC236}">
                <a16:creationId xmlns:a16="http://schemas.microsoft.com/office/drawing/2014/main" id="{D12BB508-110C-3E05-99F9-34DE7224CF17}"/>
              </a:ext>
            </a:extLst>
          </p:cNvPr>
          <p:cNvPicPr>
            <a:picLocks noChangeAspect="1"/>
          </p:cNvPicPr>
          <p:nvPr/>
        </p:nvPicPr>
        <p:blipFill>
          <a:blip r:embed="rId3">
            <a:duotone>
              <a:schemeClr val="accent1">
                <a:shade val="45000"/>
                <a:satMod val="135000"/>
              </a:schemeClr>
              <a:prstClr val="white"/>
            </a:duotone>
          </a:blip>
          <a:stretch>
            <a:fillRect/>
          </a:stretch>
        </p:blipFill>
        <p:spPr>
          <a:xfrm>
            <a:off x="-27909" y="2039266"/>
            <a:ext cx="12127014" cy="3395179"/>
          </a:xfrm>
          <a:prstGeom prst="rect">
            <a:avLst/>
          </a:prstGeom>
        </p:spPr>
      </p:pic>
    </p:spTree>
    <p:extLst>
      <p:ext uri="{BB962C8B-B14F-4D97-AF65-F5344CB8AC3E}">
        <p14:creationId xmlns:p14="http://schemas.microsoft.com/office/powerpoint/2010/main" val="847527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9601AB-CF47-9990-2F8C-0FB47CA8AFC1}"/>
              </a:ext>
            </a:extLst>
          </p:cNvPr>
          <p:cNvSpPr txBox="1"/>
          <p:nvPr/>
        </p:nvSpPr>
        <p:spPr>
          <a:xfrm>
            <a:off x="536361" y="2351314"/>
            <a:ext cx="4979776" cy="4029964"/>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342900" indent="-342900" defTabSz="914354">
              <a:spcBef>
                <a:spcPts val="1000"/>
              </a:spcBef>
              <a:buClr>
                <a:srgbClr val="D31145"/>
              </a:buClr>
              <a:buFont typeface="Arial" panose="020B0604020202020204" pitchFamily="34" charset="0"/>
              <a:buChar char="•"/>
            </a:pPr>
            <a:r>
              <a:rPr lang="en-US" sz="2400" b="1" dirty="0">
                <a:latin typeface="Open Sans Extrabold" pitchFamily="2" charset="0"/>
                <a:ea typeface="Open Sans Extrabold" pitchFamily="2" charset="0"/>
                <a:cs typeface="Open Sans Extrabold" pitchFamily="2" charset="0"/>
              </a:rPr>
              <a:t>Objective</a:t>
            </a:r>
            <a:r>
              <a:rPr lang="en-US" sz="2400" dirty="0">
                <a:latin typeface="Open Sans" pitchFamily="2" charset="0"/>
                <a:ea typeface="Open Sans" pitchFamily="2" charset="0"/>
                <a:cs typeface="Open Sans" pitchFamily="2" charset="0"/>
              </a:rPr>
              <a:t>: Overview of key challenges in recruiting and retaining dental patients in research.</a:t>
            </a:r>
          </a:p>
          <a:p>
            <a:pPr marL="342900" indent="-342900" defTabSz="914354">
              <a:spcBef>
                <a:spcPts val="1000"/>
              </a:spcBef>
              <a:buClr>
                <a:srgbClr val="D31145"/>
              </a:buClr>
              <a:buFont typeface="Arial" panose="020B0604020202020204" pitchFamily="34" charset="0"/>
              <a:buChar char="•"/>
            </a:pPr>
            <a:r>
              <a:rPr lang="en-US" sz="2400" b="1" dirty="0">
                <a:latin typeface="Open Sans Extrabold" pitchFamily="2" charset="0"/>
                <a:ea typeface="Open Sans Extrabold" pitchFamily="2" charset="0"/>
                <a:cs typeface="Open Sans Extrabold" pitchFamily="2" charset="0"/>
              </a:rPr>
              <a:t>Content</a:t>
            </a:r>
            <a:r>
              <a:rPr lang="en-US" sz="2400" dirty="0">
                <a:latin typeface="Open Sans" pitchFamily="2" charset="0"/>
                <a:ea typeface="Open Sans" pitchFamily="2" charset="0"/>
                <a:cs typeface="Open Sans" pitchFamily="2" charset="0"/>
              </a:rPr>
              <a:t>: Highlight the unique environment of dental PBRNs and the importance of successful recruitment and retention for impactful oral health research.</a:t>
            </a:r>
          </a:p>
          <a:p>
            <a:pPr marL="342900" indent="-342900" defTabSz="914354">
              <a:spcBef>
                <a:spcPts val="1000"/>
              </a:spcBef>
              <a:buClr>
                <a:srgbClr val="D31145"/>
              </a:buClr>
              <a:buFont typeface="Arial" panose="020B0604020202020204" pitchFamily="34" charset="0"/>
              <a:buChar char="•"/>
            </a:pPr>
            <a:endParaRPr lang="en-US" sz="2400" dirty="0">
              <a:latin typeface="Open Sans" pitchFamily="2" charset="0"/>
              <a:ea typeface="Open Sans" pitchFamily="2" charset="0"/>
              <a:cs typeface="Open Sans" pitchFamily="2" charset="0"/>
            </a:endParaRPr>
          </a:p>
        </p:txBody>
      </p:sp>
      <p:sp>
        <p:nvSpPr>
          <p:cNvPr id="3" name="Title 2"/>
          <p:cNvSpPr>
            <a:spLocks noGrp="1"/>
          </p:cNvSpPr>
          <p:nvPr>
            <p:ph type="title"/>
          </p:nvPr>
        </p:nvSpPr>
        <p:spPr>
          <a:xfrm>
            <a:off x="348343" y="508906"/>
            <a:ext cx="5167794" cy="1937657"/>
          </a:xfrm>
        </p:spPr>
        <p:txBody>
          <a:bodyPr vert="horz" lIns="0" tIns="0" rIns="0" bIns="0" rtlCol="0" anchor="ctr">
            <a:normAutofit fontScale="90000"/>
          </a:bodyPr>
          <a:lstStyle/>
          <a:p>
            <a:r>
              <a:rPr lang="en-US" b="1" i="0" kern="1200" baseline="0" dirty="0">
                <a:latin typeface="Open Sans" panose="020B0606030504020204" pitchFamily="34" charset="0"/>
                <a:ea typeface="Open Sans" panose="020B0606030504020204" pitchFamily="34" charset="0"/>
                <a:cs typeface="Open Sans" panose="020B0606030504020204" pitchFamily="34" charset="0"/>
              </a:rPr>
              <a:t>Introduction to recruitment &amp; retention in dental PBRNs</a:t>
            </a:r>
          </a:p>
        </p:txBody>
      </p:sp>
      <p:pic>
        <p:nvPicPr>
          <p:cNvPr id="4" name="Content Placeholder 3" descr="A magnifying glass over a group of colorful people&#10;&#10;Description automatically generated">
            <a:extLst>
              <a:ext uri="{FF2B5EF4-FFF2-40B4-BE49-F238E27FC236}">
                <a16:creationId xmlns:a16="http://schemas.microsoft.com/office/drawing/2014/main" id="{1D011509-99E7-365A-BBBE-F94E7C9D65F7}"/>
              </a:ext>
            </a:extLst>
          </p:cNvPr>
          <p:cNvPicPr>
            <a:picLocks noGrp="1" noChangeAspect="1"/>
          </p:cNvPicPr>
          <p:nvPr>
            <p:ph type="pic" sz="quarter" idx="14"/>
          </p:nvPr>
        </p:nvPicPr>
        <p:blipFill>
          <a:blip r:embed="rId3"/>
          <a:srcRect l="13814" r="22402" b="-1"/>
          <a:stretch/>
        </p:blipFill>
        <p:spPr>
          <a:xfrm>
            <a:off x="5638800" y="6"/>
            <a:ext cx="6553200" cy="6857994"/>
          </a:xfrm>
          <a:noFill/>
        </p:spPr>
      </p:pic>
      <p:sp>
        <p:nvSpPr>
          <p:cNvPr id="8" name="TextBox 7">
            <a:extLst>
              <a:ext uri="{FF2B5EF4-FFF2-40B4-BE49-F238E27FC236}">
                <a16:creationId xmlns:a16="http://schemas.microsoft.com/office/drawing/2014/main" id="{F3EBC2C8-8300-9980-DC55-2ABC880A7987}"/>
              </a:ext>
            </a:extLst>
          </p:cNvPr>
          <p:cNvSpPr txBox="1"/>
          <p:nvPr/>
        </p:nvSpPr>
        <p:spPr>
          <a:xfrm>
            <a:off x="8369861" y="1645669"/>
            <a:ext cx="3285783" cy="4735609"/>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228589" indent="-228589" defTabSz="914354">
              <a:spcBef>
                <a:spcPts val="1000"/>
              </a:spcBef>
              <a:buClr>
                <a:srgbClr val="D31145"/>
              </a:buClr>
              <a:buFont typeface="Arial" panose="020B0604020202020204" pitchFamily="34" charset="0"/>
              <a:buChar char="•"/>
            </a:pPr>
            <a:endParaRPr lang="en-US" sz="2400" dirty="0">
              <a:latin typeface="Proxima Nova Rg" panose="02000506030000020004" pitchFamily="2" charset="0"/>
              <a:ea typeface="Open Sans" pitchFamily="2" charset="0"/>
              <a:cs typeface="Open Sans" pitchFamily="2" charset="0"/>
            </a:endParaRPr>
          </a:p>
        </p:txBody>
      </p:sp>
    </p:spTree>
    <p:extLst>
      <p:ext uri="{BB962C8B-B14F-4D97-AF65-F5344CB8AC3E}">
        <p14:creationId xmlns:p14="http://schemas.microsoft.com/office/powerpoint/2010/main" val="14740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6467-2FB6-33A0-0214-B88C401FED8F}"/>
              </a:ext>
            </a:extLst>
          </p:cNvPr>
          <p:cNvSpPr>
            <a:spLocks noGrp="1"/>
          </p:cNvSpPr>
          <p:nvPr>
            <p:ph type="title"/>
          </p:nvPr>
        </p:nvSpPr>
        <p:spPr/>
        <p:txBody>
          <a:bodyPr>
            <a:normAutofit fontScale="90000"/>
          </a:bodyPr>
          <a:lstStyle/>
          <a:p>
            <a:pPr algn="ctr"/>
            <a:r>
              <a:rPr lang="en-US" dirty="0"/>
              <a:t>Best practices from a dental clinic-based study</a:t>
            </a:r>
          </a:p>
        </p:txBody>
      </p:sp>
      <p:sp>
        <p:nvSpPr>
          <p:cNvPr id="3" name="Content Placeholder 2">
            <a:extLst>
              <a:ext uri="{FF2B5EF4-FFF2-40B4-BE49-F238E27FC236}">
                <a16:creationId xmlns:a16="http://schemas.microsoft.com/office/drawing/2014/main" id="{1CDC4A36-EA4E-6330-9622-3385B3CF7EFA}"/>
              </a:ext>
            </a:extLst>
          </p:cNvPr>
          <p:cNvSpPr>
            <a:spLocks noGrp="1"/>
          </p:cNvSpPr>
          <p:nvPr>
            <p:ph sz="half" idx="1"/>
          </p:nvPr>
        </p:nvSpPr>
        <p:spPr>
          <a:xfrm>
            <a:off x="609600" y="1715704"/>
            <a:ext cx="5486400" cy="4989896"/>
          </a:xfrm>
        </p:spPr>
        <p:txBody>
          <a:bodyPr>
            <a:normAutofit/>
          </a:bodyPr>
          <a:lstStyle/>
          <a:p>
            <a:r>
              <a:rPr lang="en-US" b="1" dirty="0"/>
              <a:t>Integrated Practice Approach</a:t>
            </a:r>
          </a:p>
          <a:p>
            <a:r>
              <a:rPr lang="en-US" b="1" dirty="0"/>
              <a:t>Tailored Recruitment Materials</a:t>
            </a:r>
          </a:p>
          <a:p>
            <a:r>
              <a:rPr lang="en-US" b="1" dirty="0"/>
              <a:t>Systematic Patient Identification</a:t>
            </a:r>
          </a:p>
          <a:p>
            <a:r>
              <a:rPr lang="en-US" b="1" dirty="0"/>
              <a:t>Patient-Centered Communication</a:t>
            </a:r>
            <a:endParaRPr lang="en-US" dirty="0"/>
          </a:p>
          <a:p>
            <a:r>
              <a:rPr lang="en-US" b="1" dirty="0"/>
              <a:t>Comprehensive Staff Training</a:t>
            </a:r>
          </a:p>
          <a:p>
            <a:endParaRPr lang="en-US" dirty="0"/>
          </a:p>
        </p:txBody>
      </p:sp>
      <p:sp>
        <p:nvSpPr>
          <p:cNvPr id="4" name="Content Placeholder 3">
            <a:extLst>
              <a:ext uri="{FF2B5EF4-FFF2-40B4-BE49-F238E27FC236}">
                <a16:creationId xmlns:a16="http://schemas.microsoft.com/office/drawing/2014/main" id="{9FF59A8B-9EB7-9666-8107-73463E97F7AE}"/>
              </a:ext>
            </a:extLst>
          </p:cNvPr>
          <p:cNvSpPr>
            <a:spLocks noGrp="1"/>
          </p:cNvSpPr>
          <p:nvPr>
            <p:ph sz="half" idx="2"/>
          </p:nvPr>
        </p:nvSpPr>
        <p:spPr>
          <a:xfrm>
            <a:off x="6197599" y="1715704"/>
            <a:ext cx="5857551" cy="4665573"/>
          </a:xfrm>
        </p:spPr>
        <p:txBody>
          <a:bodyPr>
            <a:normAutofit/>
          </a:bodyPr>
          <a:lstStyle/>
          <a:p>
            <a:r>
              <a:rPr lang="en-US" b="1" dirty="0"/>
              <a:t>Robust Informed Consent Processes</a:t>
            </a:r>
            <a:endParaRPr lang="en-US" dirty="0"/>
          </a:p>
          <a:p>
            <a:r>
              <a:rPr lang="en-US" b="1" dirty="0"/>
              <a:t>Attractive and Ethical Incentive Programs</a:t>
            </a:r>
            <a:endParaRPr lang="en-US" dirty="0"/>
          </a:p>
          <a:p>
            <a:r>
              <a:rPr lang="en-US" b="1" dirty="0"/>
              <a:t>Effective Follow-Up Strategies</a:t>
            </a:r>
            <a:endParaRPr lang="en-US" dirty="0"/>
          </a:p>
          <a:p>
            <a:r>
              <a:rPr lang="en-US" b="1" dirty="0"/>
              <a:t>Data Security and Confidentiality</a:t>
            </a:r>
            <a:endParaRPr lang="en-US" dirty="0"/>
          </a:p>
          <a:p>
            <a:r>
              <a:rPr lang="en-US" b="1" dirty="0"/>
              <a:t>Continuous Quality Improvement</a:t>
            </a:r>
            <a:endParaRPr lang="en-US" dirty="0"/>
          </a:p>
          <a:p>
            <a:endParaRPr lang="en-US" dirty="0"/>
          </a:p>
        </p:txBody>
      </p:sp>
    </p:spTree>
    <p:extLst>
      <p:ext uri="{BB962C8B-B14F-4D97-AF65-F5344CB8AC3E}">
        <p14:creationId xmlns:p14="http://schemas.microsoft.com/office/powerpoint/2010/main" val="7302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FF84719-9FC8-B2C7-7A04-2FFB878B9CEE}"/>
              </a:ext>
            </a:extLst>
          </p:cNvPr>
          <p:cNvSpPr>
            <a:spLocks noGrp="1"/>
          </p:cNvSpPr>
          <p:nvPr>
            <p:ph idx="1"/>
          </p:nvPr>
        </p:nvSpPr>
        <p:spPr/>
        <p:txBody>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Pre-Screening and Advance Communication</a:t>
            </a:r>
          </a:p>
          <a:p>
            <a:endParaRPr lang="en-US" sz="2800" b="1" dirty="0">
              <a:latin typeface="Open Sans" panose="020B0606030504020204" pitchFamily="34" charset="0"/>
              <a:ea typeface="Open Sans" panose="020B0606030504020204" pitchFamily="34" charset="0"/>
              <a:cs typeface="Open Sans" panose="020B0606030504020204" pitchFamily="34" charset="0"/>
            </a:endParaRPr>
          </a:p>
          <a:p>
            <a:r>
              <a:rPr lang="en-US" sz="2800" b="1" dirty="0">
                <a:latin typeface="Open Sans" panose="020B0606030504020204" pitchFamily="34" charset="0"/>
                <a:ea typeface="Open Sans" panose="020B0606030504020204" pitchFamily="34" charset="0"/>
                <a:cs typeface="Open Sans" panose="020B0606030504020204" pitchFamily="34" charset="0"/>
              </a:rPr>
              <a:t>Efficient Enrollment Tracking</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b="1" dirty="0">
                <a:latin typeface="Open Sans" panose="020B0606030504020204" pitchFamily="34" charset="0"/>
                <a:ea typeface="Open Sans" panose="020B0606030504020204" pitchFamily="34" charset="0"/>
                <a:cs typeface="Open Sans" panose="020B0606030504020204" pitchFamily="34" charset="0"/>
              </a:rPr>
              <a:t>Visual Engagement Tools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7" name="Title 6">
            <a:extLst>
              <a:ext uri="{FF2B5EF4-FFF2-40B4-BE49-F238E27FC236}">
                <a16:creationId xmlns:a16="http://schemas.microsoft.com/office/drawing/2014/main" id="{D1DF9F77-C486-4E13-CF85-9709851BA008}"/>
              </a:ext>
            </a:extLst>
          </p:cNvPr>
          <p:cNvSpPr>
            <a:spLocks noGrp="1"/>
          </p:cNvSpPr>
          <p:nvPr>
            <p:ph type="title"/>
          </p:nvPr>
        </p:nvSpPr>
        <p:spPr/>
        <p:txBody>
          <a:bodyPr>
            <a:noAutofit/>
          </a:bodyPr>
          <a:lstStyle/>
          <a:p>
            <a:r>
              <a:rPr lang="en-US" dirty="0"/>
              <a:t>Lessons learned from a difficult-to-recruit study population</a:t>
            </a:r>
          </a:p>
        </p:txBody>
      </p:sp>
      <p:sp>
        <p:nvSpPr>
          <p:cNvPr id="9" name="Content Placeholder 8">
            <a:extLst>
              <a:ext uri="{FF2B5EF4-FFF2-40B4-BE49-F238E27FC236}">
                <a16:creationId xmlns:a16="http://schemas.microsoft.com/office/drawing/2014/main" id="{92DE542D-F959-9A21-51AF-D578A3C7E818}"/>
              </a:ext>
            </a:extLst>
          </p:cNvPr>
          <p:cNvSpPr>
            <a:spLocks noGrp="1"/>
          </p:cNvSpPr>
          <p:nvPr>
            <p:ph idx="13"/>
          </p:nvPr>
        </p:nvSpPr>
        <p:spPr/>
        <p:txBody>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Collaborative Training Initiatives</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b="1" dirty="0">
                <a:latin typeface="Open Sans" panose="020B0606030504020204" pitchFamily="34" charset="0"/>
                <a:ea typeface="Open Sans" panose="020B0606030504020204" pitchFamily="34" charset="0"/>
                <a:cs typeface="Open Sans" panose="020B0606030504020204" pitchFamily="34" charset="0"/>
              </a:rPr>
              <a:t>Expanding Recruitment Networks</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b="1" dirty="0">
                <a:latin typeface="Open Sans" panose="020B0606030504020204" pitchFamily="34" charset="0"/>
                <a:ea typeface="Open Sans" panose="020B0606030504020204" pitchFamily="34" charset="0"/>
                <a:cs typeface="Open Sans" panose="020B0606030504020204" pitchFamily="34" charset="0"/>
              </a:rPr>
              <a:t>Ongoing Communication and Support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3128167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3000">
              <a:schemeClr val="accent2">
                <a:lumMod val="5000"/>
                <a:lumOff val="95000"/>
              </a:schemeClr>
            </a:gs>
            <a:gs pos="0">
              <a:schemeClr val="accent3">
                <a:lumMod val="75000"/>
              </a:schemeClr>
            </a:gs>
          </a:gsLst>
          <a:lin ang="5400000" scaled="1"/>
        </a:gradFill>
        <a:effectLst/>
      </p:bgPr>
    </p:bg>
    <p:spTree>
      <p:nvGrpSpPr>
        <p:cNvPr id="1" name=""/>
        <p:cNvGrpSpPr/>
        <p:nvPr/>
      </p:nvGrpSpPr>
      <p:grpSpPr>
        <a:xfrm>
          <a:off x="0" y="0"/>
          <a:ext cx="0" cy="0"/>
          <a:chOff x="0" y="0"/>
          <a:chExt cx="0" cy="0"/>
        </a:xfrm>
      </p:grpSpPr>
      <p:graphicFrame>
        <p:nvGraphicFramePr>
          <p:cNvPr id="7" name="Content Placeholder 7">
            <a:extLst>
              <a:ext uri="{FF2B5EF4-FFF2-40B4-BE49-F238E27FC236}">
                <a16:creationId xmlns:a16="http://schemas.microsoft.com/office/drawing/2014/main" id="{AA619D05-CD23-F1F1-C31D-01FF0DCC2D46}"/>
              </a:ext>
            </a:extLst>
          </p:cNvPr>
          <p:cNvGraphicFramePr>
            <a:graphicFrameLocks noGrp="1"/>
          </p:cNvGraphicFramePr>
          <p:nvPr>
            <p:ph idx="1"/>
            <p:extLst>
              <p:ext uri="{D42A27DB-BD31-4B8C-83A1-F6EECF244321}">
                <p14:modId xmlns:p14="http://schemas.microsoft.com/office/powerpoint/2010/main" val="2520884218"/>
              </p:ext>
            </p:extLst>
          </p:nvPr>
        </p:nvGraphicFramePr>
        <p:xfrm>
          <a:off x="536575" y="1646238"/>
          <a:ext cx="11118850" cy="4735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2B7CB2F9-40D7-4488-3653-F061A1766D38}"/>
              </a:ext>
            </a:extLst>
          </p:cNvPr>
          <p:cNvSpPr>
            <a:spLocks noGrp="1"/>
          </p:cNvSpPr>
          <p:nvPr>
            <p:ph type="title"/>
          </p:nvPr>
        </p:nvSpPr>
        <p:spPr/>
        <p:txBody>
          <a:bodyPr>
            <a:noAutofit/>
          </a:bodyPr>
          <a:lstStyle/>
          <a:p>
            <a:pPr algn="ctr"/>
            <a:r>
              <a:rPr kumimoji="0" lang="en-US" b="1" i="0" u="none" strike="noStrike" kern="1200" cap="none" spc="0" normalizeH="0" baseline="0" noProof="0" dirty="0">
                <a:ln>
                  <a:noFill/>
                </a:ln>
                <a:solidFill>
                  <a:srgbClr val="333F8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Overcoming Recruitment </a:t>
            </a: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I</a:t>
            </a:r>
            <a:r>
              <a:rPr kumimoji="0" lang="en-US" b="1" i="0" u="none" strike="noStrike" kern="1200" cap="none" spc="0" normalizeH="0" baseline="0" noProof="0" dirty="0" err="1">
                <a:ln>
                  <a:noFill/>
                </a:ln>
                <a:solidFill>
                  <a:srgbClr val="333F8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ssues</a:t>
            </a:r>
            <a:endParaRPr lang="en-US" dirty="0"/>
          </a:p>
        </p:txBody>
      </p:sp>
    </p:spTree>
    <p:extLst>
      <p:ext uri="{BB962C8B-B14F-4D97-AF65-F5344CB8AC3E}">
        <p14:creationId xmlns:p14="http://schemas.microsoft.com/office/powerpoint/2010/main" val="3942029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0149F-A920-F7CF-CF29-81B87DDDED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098C57-F2CE-13BE-5829-B6E3283B55DC}"/>
              </a:ext>
            </a:extLst>
          </p:cNvPr>
          <p:cNvSpPr>
            <a:spLocks noGrp="1"/>
          </p:cNvSpPr>
          <p:nvPr>
            <p:ph type="title"/>
          </p:nvPr>
        </p:nvSpPr>
        <p:spPr>
          <a:xfrm>
            <a:off x="536364" y="476722"/>
            <a:ext cx="10636465" cy="768545"/>
          </a:xfrm>
        </p:spPr>
        <p:txBody>
          <a:bodyPr anchor="ctr">
            <a:normAutofit/>
          </a:bodyPr>
          <a:lstStyle/>
          <a:p>
            <a:r>
              <a:rPr kumimoji="0" lang="en-US" b="1" i="0" u="none" strike="noStrike" kern="1200" cap="none" spc="0" normalizeH="0" baseline="0" noProof="0" dirty="0">
                <a:ln>
                  <a:noFill/>
                </a:ln>
                <a:solidFill>
                  <a:schemeClr val="tx1"/>
                </a:solidFill>
                <a:effectLst/>
                <a:uLnTx/>
                <a:uFillTx/>
              </a:rPr>
              <a:t>Overcoming Retention </a:t>
            </a:r>
            <a:r>
              <a:rPr lang="en-US" dirty="0">
                <a:solidFill>
                  <a:schemeClr val="tx1"/>
                </a:solidFill>
              </a:rPr>
              <a:t>I</a:t>
            </a:r>
            <a:r>
              <a:rPr kumimoji="0" lang="en-US" b="1" i="0" u="none" strike="noStrike" kern="1200" cap="none" spc="0" normalizeH="0" baseline="0" noProof="0" dirty="0" err="1">
                <a:ln>
                  <a:noFill/>
                </a:ln>
                <a:solidFill>
                  <a:schemeClr val="tx1"/>
                </a:solidFill>
                <a:effectLst/>
                <a:uLnTx/>
                <a:uFillTx/>
              </a:rPr>
              <a:t>ssues</a:t>
            </a:r>
            <a:endParaRPr lang="en-US" dirty="0">
              <a:solidFill>
                <a:schemeClr val="tx1"/>
              </a:solidFill>
            </a:endParaRPr>
          </a:p>
        </p:txBody>
      </p:sp>
      <p:graphicFrame>
        <p:nvGraphicFramePr>
          <p:cNvPr id="8" name="Content Placeholder 8">
            <a:extLst>
              <a:ext uri="{FF2B5EF4-FFF2-40B4-BE49-F238E27FC236}">
                <a16:creationId xmlns:a16="http://schemas.microsoft.com/office/drawing/2014/main" id="{794A555D-579C-D7FA-6029-89FC2B30006C}"/>
              </a:ext>
            </a:extLst>
          </p:cNvPr>
          <p:cNvGraphicFramePr>
            <a:graphicFrameLocks/>
          </p:cNvGraphicFramePr>
          <p:nvPr>
            <p:extLst>
              <p:ext uri="{D42A27DB-BD31-4B8C-83A1-F6EECF244321}">
                <p14:modId xmlns:p14="http://schemas.microsoft.com/office/powerpoint/2010/main" val="72400878"/>
              </p:ext>
            </p:extLst>
          </p:nvPr>
        </p:nvGraphicFramePr>
        <p:xfrm>
          <a:off x="536361" y="1645670"/>
          <a:ext cx="11119283" cy="4735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124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23000">
              <a:schemeClr val="accent2">
                <a:lumMod val="5000"/>
                <a:lumOff val="95000"/>
              </a:schemeClr>
            </a:gs>
            <a:gs pos="0">
              <a:schemeClr val="accent3">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A3D1-29F4-DC29-3662-1F93E4BB62FD}"/>
              </a:ext>
            </a:extLst>
          </p:cNvPr>
          <p:cNvSpPr>
            <a:spLocks noGrp="1"/>
          </p:cNvSpPr>
          <p:nvPr>
            <p:ph type="title"/>
          </p:nvPr>
        </p:nvSpPr>
        <p:spPr>
          <a:xfrm>
            <a:off x="0" y="476722"/>
            <a:ext cx="12192000" cy="768545"/>
          </a:xfrm>
        </p:spPr>
        <p:txBody>
          <a:bodyPr>
            <a:normAutofit/>
          </a:bodyPr>
          <a:lstStyle/>
          <a:p>
            <a:pPr algn="ctr"/>
            <a:r>
              <a:rPr lang="en-US" sz="4000" b="1"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b="1"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Key Takeaways</a:t>
            </a:r>
            <a:endParaRPr lang="en-US"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9" name="TextBox 8">
            <a:extLst>
              <a:ext uri="{FF2B5EF4-FFF2-40B4-BE49-F238E27FC236}">
                <a16:creationId xmlns:a16="http://schemas.microsoft.com/office/drawing/2014/main" id="{2F39CB7C-8778-D898-FD48-CC6DD2130C65}"/>
              </a:ext>
            </a:extLst>
          </p:cNvPr>
          <p:cNvSpPr txBox="1"/>
          <p:nvPr/>
        </p:nvSpPr>
        <p:spPr>
          <a:xfrm>
            <a:off x="1137425" y="1339289"/>
            <a:ext cx="25081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dirty="0">
                <a:solidFill>
                  <a:schemeClr val="tx2"/>
                </a:solidFill>
                <a:latin typeface="Open Sans" pitchFamily="2" charset="0"/>
                <a:ea typeface="Open Sans" pitchFamily="2" charset="0"/>
                <a:cs typeface="Open Sans" pitchFamily="2" charset="0"/>
              </a:rPr>
              <a:t>Patient-centered recruitment and consent processes are key.</a:t>
            </a:r>
          </a:p>
        </p:txBody>
      </p:sp>
      <p:sp>
        <p:nvSpPr>
          <p:cNvPr id="11" name="TextBox 10">
            <a:extLst>
              <a:ext uri="{FF2B5EF4-FFF2-40B4-BE49-F238E27FC236}">
                <a16:creationId xmlns:a16="http://schemas.microsoft.com/office/drawing/2014/main" id="{864C9A2C-0AFB-010F-BD0D-653B616D7E7B}"/>
              </a:ext>
            </a:extLst>
          </p:cNvPr>
          <p:cNvSpPr txBox="1"/>
          <p:nvPr/>
        </p:nvSpPr>
        <p:spPr>
          <a:xfrm>
            <a:off x="9014603" y="2190019"/>
            <a:ext cx="261983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solidFill>
                <a:latin typeface="Open Sans" pitchFamily="2" charset="0"/>
                <a:ea typeface="Open Sans" pitchFamily="2" charset="0"/>
                <a:cs typeface="Open Sans" pitchFamily="2" charset="0"/>
              </a:rPr>
              <a:t>Collaboration with dental practitioners enhances recruitment and retention.</a:t>
            </a:r>
          </a:p>
        </p:txBody>
      </p:sp>
      <p:sp>
        <p:nvSpPr>
          <p:cNvPr id="12" name="TextBox 11">
            <a:extLst>
              <a:ext uri="{FF2B5EF4-FFF2-40B4-BE49-F238E27FC236}">
                <a16:creationId xmlns:a16="http://schemas.microsoft.com/office/drawing/2014/main" id="{1138C209-BD2B-84DD-18EA-EA504BC13917}"/>
              </a:ext>
            </a:extLst>
          </p:cNvPr>
          <p:cNvSpPr txBox="1"/>
          <p:nvPr/>
        </p:nvSpPr>
        <p:spPr>
          <a:xfrm>
            <a:off x="557561" y="4082569"/>
            <a:ext cx="260545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dirty="0">
                <a:solidFill>
                  <a:schemeClr val="tx2"/>
                </a:solidFill>
                <a:latin typeface="Open Sans" pitchFamily="2" charset="0"/>
                <a:ea typeface="Open Sans" pitchFamily="2" charset="0"/>
                <a:cs typeface="Open Sans" pitchFamily="2" charset="0"/>
              </a:rPr>
              <a:t>Address patient concerns proactively for experimental treatments.</a:t>
            </a:r>
          </a:p>
        </p:txBody>
      </p:sp>
      <p:sp>
        <p:nvSpPr>
          <p:cNvPr id="13" name="TextBox 12">
            <a:extLst>
              <a:ext uri="{FF2B5EF4-FFF2-40B4-BE49-F238E27FC236}">
                <a16:creationId xmlns:a16="http://schemas.microsoft.com/office/drawing/2014/main" id="{EA52778D-CAEE-8885-9185-877F29950C91}"/>
              </a:ext>
            </a:extLst>
          </p:cNvPr>
          <p:cNvSpPr txBox="1"/>
          <p:nvPr/>
        </p:nvSpPr>
        <p:spPr>
          <a:xfrm>
            <a:off x="8592090" y="4853573"/>
            <a:ext cx="26198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solidFill>
                <a:latin typeface="Open Sans" pitchFamily="2" charset="0"/>
                <a:ea typeface="Open Sans" pitchFamily="2" charset="0"/>
                <a:cs typeface="Open Sans" pitchFamily="2" charset="0"/>
              </a:rPr>
              <a:t>Long-term follow-up requires constant engagement and planning.</a:t>
            </a:r>
          </a:p>
        </p:txBody>
      </p:sp>
      <p:pic>
        <p:nvPicPr>
          <p:cNvPr id="16" name="Picture 15" descr="A colorful circle with black background&#10;&#10;Description automatically generated">
            <a:extLst>
              <a:ext uri="{FF2B5EF4-FFF2-40B4-BE49-F238E27FC236}">
                <a16:creationId xmlns:a16="http://schemas.microsoft.com/office/drawing/2014/main" id="{6A748C75-613F-7D28-23C8-F924C2DD68BA}"/>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163019" y="1556522"/>
            <a:ext cx="5851584" cy="4406314"/>
          </a:xfrm>
          <a:prstGeom prst="rect">
            <a:avLst/>
          </a:prstGeom>
        </p:spPr>
      </p:pic>
    </p:spTree>
    <p:extLst>
      <p:ext uri="{BB962C8B-B14F-4D97-AF65-F5344CB8AC3E}">
        <p14:creationId xmlns:p14="http://schemas.microsoft.com/office/powerpoint/2010/main" val="1605829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6985-C7C3-1081-85AE-77E3DBAFBD7F}"/>
              </a:ext>
            </a:extLst>
          </p:cNvPr>
          <p:cNvSpPr>
            <a:spLocks noGrp="1"/>
          </p:cNvSpPr>
          <p:nvPr>
            <p:ph type="title"/>
          </p:nvPr>
        </p:nvSpPr>
        <p:spPr/>
        <p:txBody>
          <a:bodyPr/>
          <a:lstStyle/>
          <a:p>
            <a:r>
              <a:rPr lang="en-US" dirty="0"/>
              <a:t>References Cited</a:t>
            </a:r>
          </a:p>
        </p:txBody>
      </p:sp>
      <p:sp>
        <p:nvSpPr>
          <p:cNvPr id="6" name="TextBox 5">
            <a:extLst>
              <a:ext uri="{FF2B5EF4-FFF2-40B4-BE49-F238E27FC236}">
                <a16:creationId xmlns:a16="http://schemas.microsoft.com/office/drawing/2014/main" id="{7F19C049-9FF8-8AF1-2820-6FF38CB2E75A}"/>
              </a:ext>
            </a:extLst>
          </p:cNvPr>
          <p:cNvSpPr txBox="1"/>
          <p:nvPr/>
        </p:nvSpPr>
        <p:spPr>
          <a:xfrm>
            <a:off x="777768" y="1506525"/>
            <a:ext cx="10636463" cy="4524315"/>
          </a:xfrm>
          <a:prstGeom prst="rect">
            <a:avLst/>
          </a:prstGeom>
          <a:noFill/>
        </p:spPr>
        <p:txBody>
          <a:bodyPr wrap="square">
            <a:spAutoFit/>
          </a:bodyPr>
          <a:lstStyle/>
          <a:p>
            <a:r>
              <a:rPr lang="en-US" sz="2400" b="0" i="0" u="none" strike="noStrike" dirty="0">
                <a:effectLst/>
                <a:latin typeface="BlinkMacSystemFont"/>
              </a:rPr>
              <a:t>Mungia R, Funkhouser E, Cochran DL, et al. Recruitment strategies and retention rates for five National Dental PBRN studies. </a:t>
            </a:r>
            <a:r>
              <a:rPr lang="en-US" sz="2400" b="0" i="1" u="none" strike="noStrike" dirty="0">
                <a:effectLst/>
                <a:latin typeface="BlinkMacSystemFont"/>
              </a:rPr>
              <a:t>J Clin </a:t>
            </a:r>
            <a:r>
              <a:rPr lang="en-US" sz="2400" b="0" i="1" u="none" strike="noStrike" dirty="0" err="1">
                <a:effectLst/>
                <a:latin typeface="BlinkMacSystemFont"/>
              </a:rPr>
              <a:t>Transl</a:t>
            </a:r>
            <a:r>
              <a:rPr lang="en-US" sz="2400" b="0" i="1" u="none" strike="noStrike" dirty="0">
                <a:effectLst/>
                <a:latin typeface="BlinkMacSystemFont"/>
              </a:rPr>
              <a:t> Sci</a:t>
            </a:r>
            <a:r>
              <a:rPr lang="en-US" sz="2400" b="0" i="0" u="none" strike="noStrike" dirty="0">
                <a:effectLst/>
                <a:latin typeface="BlinkMacSystemFont"/>
              </a:rPr>
              <a:t>. 2024;8(1):e56. Published 2024 Mar 22. doi:10.1017/cts.2024.499</a:t>
            </a:r>
          </a:p>
          <a:p>
            <a:r>
              <a:rPr lang="en-US" sz="2400" b="0" i="0" u="none" strike="noStrike" dirty="0">
                <a:effectLst/>
                <a:latin typeface="BlinkMacSystemFont"/>
              </a:rPr>
              <a:t>Mungia R, Funkhouser E, Makhija SK, et al. Practitioner Engagement in Activities of the National Dental Practice-Based Research Network (PBRN): 7-Year Results. </a:t>
            </a:r>
            <a:r>
              <a:rPr lang="en-US" sz="2400" b="0" i="1" u="none" strike="noStrike" dirty="0">
                <a:effectLst/>
                <a:latin typeface="BlinkMacSystemFont"/>
              </a:rPr>
              <a:t>J Am Board Fam Med</a:t>
            </a:r>
            <a:r>
              <a:rPr lang="en-US" sz="2400" b="0" i="0" u="none" strike="noStrike" dirty="0">
                <a:effectLst/>
                <a:latin typeface="BlinkMacSystemFont"/>
              </a:rPr>
              <a:t>. 2020;33(5):687-697. doi:10.3122/jabfm.2020.05.190339</a:t>
            </a:r>
          </a:p>
          <a:p>
            <a:r>
              <a:rPr lang="en-US" sz="2400" b="0" i="0" u="none" strike="noStrike" dirty="0">
                <a:effectLst/>
                <a:latin typeface="BlinkMacSystemFont"/>
              </a:rPr>
              <a:t>Mungia R, Funkhouser E, Buchberg Trejo MK, et al. Practitioner Participation in National Dental Practice-based Research Network (PBRN) Studies: 12-Year Results. </a:t>
            </a:r>
            <a:r>
              <a:rPr lang="en-US" sz="2400" b="0" i="1" u="none" strike="noStrike" dirty="0">
                <a:effectLst/>
                <a:latin typeface="BlinkMacSystemFont"/>
              </a:rPr>
              <a:t>J Am Board Fam Med</a:t>
            </a:r>
            <a:r>
              <a:rPr lang="en-US" sz="2400" b="0" i="0" u="none" strike="noStrike" dirty="0">
                <a:effectLst/>
                <a:latin typeface="BlinkMacSystemFont"/>
              </a:rPr>
              <a:t>. 2018;31(6):844-856. doi:10.3122/jabfm.2018.06.180019</a:t>
            </a:r>
          </a:p>
          <a:p>
            <a:r>
              <a:rPr lang="en-US" sz="2400" b="0" i="0" u="none" strike="noStrike" dirty="0">
                <a:effectLst/>
                <a:latin typeface="BlinkMacSystemFont"/>
              </a:rPr>
              <a:t>Funkhouser E, Mungia R, Laws R, et al. Participation Rates in 11 National Dental Practice-Based Research Network Surveys 2014-2022. </a:t>
            </a:r>
            <a:r>
              <a:rPr lang="en-US" sz="2400" b="0" i="1" u="none" strike="noStrike" dirty="0">
                <a:effectLst/>
                <a:latin typeface="BlinkMacSystemFont"/>
              </a:rPr>
              <a:t>Eval Health Prof</a:t>
            </a:r>
            <a:r>
              <a:rPr lang="en-US" sz="2400" b="0" i="0" u="none" strike="noStrike" dirty="0">
                <a:effectLst/>
                <a:latin typeface="BlinkMacSystemFont"/>
              </a:rPr>
              <a:t>. Published online June 6, 2024. doi:10.1177/01632787241259186</a:t>
            </a:r>
            <a:endParaRPr lang="en-US" sz="2400" dirty="0"/>
          </a:p>
        </p:txBody>
      </p:sp>
    </p:spTree>
    <p:extLst>
      <p:ext uri="{BB962C8B-B14F-4D97-AF65-F5344CB8AC3E}">
        <p14:creationId xmlns:p14="http://schemas.microsoft.com/office/powerpoint/2010/main" val="1955058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56D3-641D-2D14-7A50-7CAD783466C9}"/>
              </a:ext>
            </a:extLst>
          </p:cNvPr>
          <p:cNvSpPr>
            <a:spLocks noGrp="1"/>
          </p:cNvSpPr>
          <p:nvPr>
            <p:ph type="title"/>
          </p:nvPr>
        </p:nvSpPr>
        <p:spPr/>
        <p:txBody>
          <a:bodyPr>
            <a:normAutofit/>
          </a:bodyPr>
          <a:lstStyle/>
          <a:p>
            <a:r>
              <a:rPr lang="en-US" b="1"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Presenter Contact Information</a:t>
            </a:r>
            <a:endParaRPr lang="en-US"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3" name="Picture 2" descr="A black background with blue text&#10;&#10;Description automatically generated">
            <a:extLst>
              <a:ext uri="{FF2B5EF4-FFF2-40B4-BE49-F238E27FC236}">
                <a16:creationId xmlns:a16="http://schemas.microsoft.com/office/drawing/2014/main" id="{85C29F84-4690-74F7-3A92-8E98F3D2788B}"/>
              </a:ext>
            </a:extLst>
          </p:cNvPr>
          <p:cNvPicPr>
            <a:picLocks noChangeAspect="1"/>
          </p:cNvPicPr>
          <p:nvPr/>
        </p:nvPicPr>
        <p:blipFill>
          <a:blip r:embed="rId2">
            <a:duotone>
              <a:schemeClr val="accent1">
                <a:shade val="45000"/>
                <a:satMod val="135000"/>
              </a:schemeClr>
              <a:prstClr val="white"/>
            </a:duotone>
          </a:blip>
          <a:stretch>
            <a:fillRect/>
          </a:stretch>
        </p:blipFill>
        <p:spPr>
          <a:xfrm>
            <a:off x="2131972" y="1628481"/>
            <a:ext cx="7928057" cy="3601039"/>
          </a:xfrm>
          <a:prstGeom prst="rect">
            <a:avLst/>
          </a:prstGeom>
        </p:spPr>
      </p:pic>
    </p:spTree>
    <p:extLst>
      <p:ext uri="{BB962C8B-B14F-4D97-AF65-F5344CB8AC3E}">
        <p14:creationId xmlns:p14="http://schemas.microsoft.com/office/powerpoint/2010/main" val="258701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6F39F-C57B-7A99-7589-F4EF4D5EC8B8}"/>
              </a:ext>
            </a:extLst>
          </p:cNvPr>
          <p:cNvSpPr>
            <a:spLocks noGrp="1"/>
          </p:cNvSpPr>
          <p:nvPr>
            <p:ph type="title"/>
          </p:nvPr>
        </p:nvSpPr>
        <p:spPr/>
        <p:txBody>
          <a:bodyPr>
            <a:normAutofit/>
          </a:bodyPr>
          <a:lstStyle/>
          <a:p>
            <a:r>
              <a:rPr lang="en-US" sz="3600" dirty="0">
                <a:latin typeface="Open Sans Extrabold" panose="020B0906030804020204" pitchFamily="34" charset="0"/>
                <a:ea typeface="Open Sans Extrabold" panose="020B0906030804020204" pitchFamily="34" charset="0"/>
                <a:cs typeface="Open Sans Extrabold" panose="020B0906030804020204" pitchFamily="34" charset="0"/>
              </a:rPr>
              <a:t>Contact the National Dental PBRN</a:t>
            </a:r>
          </a:p>
        </p:txBody>
      </p:sp>
      <p:sp>
        <p:nvSpPr>
          <p:cNvPr id="3" name="Text Placeholder 2">
            <a:extLst>
              <a:ext uri="{FF2B5EF4-FFF2-40B4-BE49-F238E27FC236}">
                <a16:creationId xmlns:a16="http://schemas.microsoft.com/office/drawing/2014/main" id="{77950DB2-6B16-80E3-9BCA-0DBDA4881B50}"/>
              </a:ext>
            </a:extLst>
          </p:cNvPr>
          <p:cNvSpPr>
            <a:spLocks noGrp="1"/>
          </p:cNvSpPr>
          <p:nvPr>
            <p:ph type="body" sz="quarter" idx="14"/>
          </p:nvPr>
        </p:nvSpPr>
        <p:spPr/>
        <p:txBody>
          <a:bodyPr/>
          <a:lstStyle/>
          <a:p>
            <a:r>
              <a:rPr lang="en-US" dirty="0">
                <a:latin typeface="Open Sans" pitchFamily="2" charset="0"/>
                <a:ea typeface="Open Sans" pitchFamily="2" charset="0"/>
                <a:cs typeface="Open Sans" pitchFamily="2" charset="0"/>
              </a:rPr>
              <a:t>(205) 996-7634</a:t>
            </a:r>
          </a:p>
        </p:txBody>
      </p:sp>
      <p:sp>
        <p:nvSpPr>
          <p:cNvPr id="4" name="Text Placeholder 3">
            <a:extLst>
              <a:ext uri="{FF2B5EF4-FFF2-40B4-BE49-F238E27FC236}">
                <a16:creationId xmlns:a16="http://schemas.microsoft.com/office/drawing/2014/main" id="{EF94EB91-8358-7C64-500C-193CA137664A}"/>
              </a:ext>
            </a:extLst>
          </p:cNvPr>
          <p:cNvSpPr>
            <a:spLocks noGrp="1"/>
          </p:cNvSpPr>
          <p:nvPr>
            <p:ph type="body" sz="quarter" idx="15"/>
          </p:nvPr>
        </p:nvSpPr>
        <p:spPr/>
        <p:txBody>
          <a:bodyPr>
            <a:normAutofit fontScale="85000" lnSpcReduction="10000"/>
          </a:bodyPr>
          <a:lstStyle/>
          <a:p>
            <a:r>
              <a:rPr lang="en-US" dirty="0">
                <a:latin typeface="Open Sans" pitchFamily="2" charset="0"/>
                <a:ea typeface="Open Sans" pitchFamily="2" charset="0"/>
                <a:cs typeface="Open Sans" pitchFamily="2" charset="0"/>
              </a:rPr>
              <a:t>UAB Medical Towers: 1717 11</a:t>
            </a:r>
            <a:r>
              <a:rPr lang="en-US" baseline="30000" dirty="0">
                <a:latin typeface="Open Sans" pitchFamily="2" charset="0"/>
                <a:ea typeface="Open Sans" pitchFamily="2" charset="0"/>
                <a:cs typeface="Open Sans" pitchFamily="2" charset="0"/>
              </a:rPr>
              <a:t>th</a:t>
            </a:r>
            <a:r>
              <a:rPr lang="en-US" dirty="0">
                <a:latin typeface="Open Sans" pitchFamily="2" charset="0"/>
                <a:ea typeface="Open Sans" pitchFamily="2" charset="0"/>
                <a:cs typeface="Open Sans" pitchFamily="2" charset="0"/>
              </a:rPr>
              <a:t> Ave S, Birmingham, AL 35205</a:t>
            </a:r>
          </a:p>
        </p:txBody>
      </p:sp>
      <p:sp>
        <p:nvSpPr>
          <p:cNvPr id="5" name="Text Placeholder 4">
            <a:extLst>
              <a:ext uri="{FF2B5EF4-FFF2-40B4-BE49-F238E27FC236}">
                <a16:creationId xmlns:a16="http://schemas.microsoft.com/office/drawing/2014/main" id="{0ED37FFC-04DF-E236-70AB-5E97F4C10867}"/>
              </a:ext>
            </a:extLst>
          </p:cNvPr>
          <p:cNvSpPr>
            <a:spLocks noGrp="1"/>
          </p:cNvSpPr>
          <p:nvPr>
            <p:ph type="body" sz="quarter" idx="16"/>
          </p:nvPr>
        </p:nvSpPr>
        <p:spPr/>
        <p:txBody>
          <a:bodyPr/>
          <a:lstStyle/>
          <a:p>
            <a:r>
              <a:rPr lang="en-US" dirty="0">
                <a:latin typeface="Open Sans" pitchFamily="2" charset="0"/>
                <a:ea typeface="Open Sans" pitchFamily="2" charset="0"/>
                <a:cs typeface="Open Sans" pitchFamily="2" charset="0"/>
              </a:rPr>
              <a:t>nationaldpbrn@uab.edu</a:t>
            </a:r>
          </a:p>
        </p:txBody>
      </p:sp>
      <p:sp>
        <p:nvSpPr>
          <p:cNvPr id="6" name="Text Placeholder 5">
            <a:extLst>
              <a:ext uri="{FF2B5EF4-FFF2-40B4-BE49-F238E27FC236}">
                <a16:creationId xmlns:a16="http://schemas.microsoft.com/office/drawing/2014/main" id="{B95A3FD8-DB7B-F524-0165-AEC1E6099F98}"/>
              </a:ext>
            </a:extLst>
          </p:cNvPr>
          <p:cNvSpPr>
            <a:spLocks noGrp="1"/>
          </p:cNvSpPr>
          <p:nvPr>
            <p:ph type="body" sz="quarter" idx="17"/>
          </p:nvPr>
        </p:nvSpPr>
        <p:spPr/>
        <p:txBody>
          <a:bodyPr/>
          <a:lstStyle/>
          <a:p>
            <a:r>
              <a:rPr lang="en-US" dirty="0">
                <a:latin typeface="Open Sans" pitchFamily="2" charset="0"/>
                <a:ea typeface="Open Sans" pitchFamily="2" charset="0"/>
                <a:cs typeface="Open Sans" pitchFamily="2" charset="0"/>
              </a:rPr>
              <a:t>nationaldentalpbrn.org</a:t>
            </a:r>
          </a:p>
        </p:txBody>
      </p:sp>
    </p:spTree>
    <p:extLst>
      <p:ext uri="{BB962C8B-B14F-4D97-AF65-F5344CB8AC3E}">
        <p14:creationId xmlns:p14="http://schemas.microsoft.com/office/powerpoint/2010/main" val="3085392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EDB7-0666-F3DB-E4A3-3CD6202E0C55}"/>
              </a:ext>
            </a:extLst>
          </p:cNvPr>
          <p:cNvSpPr>
            <a:spLocks noGrp="1"/>
          </p:cNvSpPr>
          <p:nvPr>
            <p:ph type="ctrTitle"/>
          </p:nvPr>
        </p:nvSpPr>
        <p:spPr/>
        <p:txBody>
          <a:bodyPr/>
          <a:lstStyle/>
          <a:p>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Thank you!</a:t>
            </a:r>
          </a:p>
        </p:txBody>
      </p:sp>
    </p:spTree>
    <p:extLst>
      <p:ext uri="{BB962C8B-B14F-4D97-AF65-F5344CB8AC3E}">
        <p14:creationId xmlns:p14="http://schemas.microsoft.com/office/powerpoint/2010/main" val="61601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7CB7D2-006B-285E-0F80-6D57415A0E1B}"/>
              </a:ext>
            </a:extLst>
          </p:cNvPr>
          <p:cNvSpPr>
            <a:spLocks noGrp="1"/>
          </p:cNvSpPr>
          <p:nvPr>
            <p:ph idx="1"/>
          </p:nvPr>
        </p:nvSpPr>
        <p:spPr>
          <a:xfrm>
            <a:off x="1087329" y="1687028"/>
            <a:ext cx="5306656" cy="4351338"/>
          </a:xfrm>
        </p:spPr>
        <p:txBody>
          <a:bodyPr>
            <a:normAutofit lnSpcReduction="10000"/>
          </a:bodyPr>
          <a:lstStyle/>
          <a:p>
            <a:pPr marL="342900" marR="0" lvl="0" indent="-342900">
              <a:lnSpc>
                <a:spcPct val="115000"/>
              </a:lnSpc>
              <a:spcAft>
                <a:spcPts val="800"/>
              </a:spcAft>
              <a:buSzPts val="1000"/>
              <a:buFont typeface="Symbol" pitchFamily="2" charset="2"/>
              <a:buChar char=""/>
              <a:tabLst>
                <a:tab pos="457200" algn="l"/>
              </a:tabLst>
            </a:pPr>
            <a:endParaRPr lang="en-US" sz="2400" b="1" kern="0" dirty="0">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Aft>
                <a:spcPts val="800"/>
              </a:spcAft>
              <a:buSzPts val="1000"/>
              <a:buFont typeface="Symbol" pitchFamily="2" charset="2"/>
              <a:buChar char=""/>
              <a:tabLst>
                <a:tab pos="457200" algn="l"/>
              </a:tabLst>
            </a:pPr>
            <a:endParaRPr lang="en-US" b="1" kern="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Aft>
                <a:spcPts val="800"/>
              </a:spcAft>
              <a:buSzPts val="1000"/>
              <a:buFont typeface="Symbol" pitchFamily="2" charset="2"/>
              <a:buChar char=""/>
              <a:tabLst>
                <a:tab pos="457200" algn="l"/>
              </a:tabLst>
            </a:pPr>
            <a:endParaRPr lang="en-US" sz="2400" b="1" kern="0" dirty="0">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Aft>
                <a:spcPts val="800"/>
              </a:spcAft>
              <a:buSzPts val="1000"/>
              <a:buFont typeface="Symbol" pitchFamily="2" charset="2"/>
              <a:buChar char=""/>
              <a:tabLst>
                <a:tab pos="457200" algn="l"/>
              </a:tabLst>
            </a:pPr>
            <a:endParaRPr lang="en-US" b="1" kern="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Aft>
                <a:spcPts val="800"/>
              </a:spcAft>
              <a:buSzPts val="1000"/>
              <a:buFont typeface="Symbol" pitchFamily="2" charset="2"/>
              <a:buChar char=""/>
              <a:tabLst>
                <a:tab pos="457200" algn="l"/>
              </a:tabLst>
            </a:pPr>
            <a:r>
              <a:rPr lang="en-US" sz="2400" b="1" kern="0" dirty="0">
                <a:effectLst/>
                <a:latin typeface="Open Sans" panose="020B0606030504020204" pitchFamily="34" charset="0"/>
                <a:ea typeface="Open Sans" panose="020B0606030504020204" pitchFamily="34" charset="0"/>
                <a:cs typeface="Open Sans" panose="020B0606030504020204" pitchFamily="34" charset="0"/>
              </a:rPr>
              <a:t>Visual Recruitment Tools</a:t>
            </a:r>
            <a:endParaRPr lang="en-US" sz="2400" b="1"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5000"/>
              </a:lnSpc>
              <a:spcAft>
                <a:spcPts val="800"/>
              </a:spcAft>
              <a:buSzPts val="1000"/>
              <a:buFont typeface="Symbol" pitchFamily="2" charset="2"/>
              <a:buChar char=""/>
              <a:tabLst>
                <a:tab pos="457200" algn="l"/>
              </a:tabLst>
            </a:pPr>
            <a:r>
              <a:rPr lang="en-US" sz="2400" b="1" kern="0" dirty="0">
                <a:latin typeface="Open Sans" panose="020B0606030504020204" pitchFamily="34" charset="0"/>
                <a:ea typeface="Open Sans" panose="020B0606030504020204" pitchFamily="34" charset="0"/>
                <a:cs typeface="Open Sans" panose="020B0606030504020204" pitchFamily="34" charset="0"/>
              </a:rPr>
              <a:t>Compelling Incentives</a:t>
            </a:r>
            <a:endParaRPr lang="en-US" sz="2400" b="1" kern="1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5000"/>
              </a:lnSpc>
              <a:spcAft>
                <a:spcPts val="800"/>
              </a:spcAft>
              <a:buSzPts val="1000"/>
              <a:buFont typeface="Symbol" pitchFamily="2" charset="2"/>
              <a:buChar char=""/>
              <a:tabLst>
                <a:tab pos="457200" algn="l"/>
              </a:tabLst>
            </a:pPr>
            <a:r>
              <a:rPr lang="en-US" sz="2400" b="1" kern="0" dirty="0">
                <a:effectLst/>
                <a:latin typeface="Open Sans" panose="020B0606030504020204" pitchFamily="34" charset="0"/>
                <a:ea typeface="Open Sans" panose="020B0606030504020204" pitchFamily="34" charset="0"/>
                <a:cs typeface="Open Sans" panose="020B0606030504020204" pitchFamily="34" charset="0"/>
              </a:rPr>
              <a:t>Targeted Patient Identification</a:t>
            </a:r>
            <a:endParaRPr lang="en-US" sz="2400" b="1" kern="100" dirty="0">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Content Placeholder 3">
            <a:extLst>
              <a:ext uri="{FF2B5EF4-FFF2-40B4-BE49-F238E27FC236}">
                <a16:creationId xmlns:a16="http://schemas.microsoft.com/office/drawing/2014/main" id="{5D7CE821-7D0A-D338-CED6-DB7A9EFEF2EA}"/>
              </a:ext>
            </a:extLst>
          </p:cNvPr>
          <p:cNvSpPr>
            <a:spLocks noGrp="1"/>
          </p:cNvSpPr>
          <p:nvPr>
            <p:ph idx="13"/>
          </p:nvPr>
        </p:nvSpPr>
        <p:spPr>
          <a:xfrm>
            <a:off x="6348986" y="1665401"/>
            <a:ext cx="5816404" cy="4351338"/>
          </a:xfrm>
        </p:spPr>
        <p:txBody>
          <a:bodyPr>
            <a:normAutofit lnSpcReduction="10000"/>
          </a:bodyPr>
          <a:lstStyle/>
          <a:p>
            <a:pPr marL="342900" indent="-342900">
              <a:lnSpc>
                <a:spcPct val="115000"/>
              </a:lnSpc>
              <a:spcAft>
                <a:spcPts val="800"/>
              </a:spcAft>
              <a:buSzPts val="1000"/>
              <a:buFont typeface="Symbol" pitchFamily="2" charset="2"/>
              <a:buChar char=""/>
              <a:tabLst>
                <a:tab pos="457200" algn="l"/>
              </a:tabLst>
            </a:pPr>
            <a:endParaRPr lang="en-US" b="1" kern="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5000"/>
              </a:lnSpc>
              <a:spcAft>
                <a:spcPts val="800"/>
              </a:spcAft>
              <a:buSzPts val="1000"/>
              <a:buFont typeface="Symbol" pitchFamily="2" charset="2"/>
              <a:buChar char=""/>
              <a:tabLst>
                <a:tab pos="457200" algn="l"/>
              </a:tabLst>
            </a:pPr>
            <a:endParaRPr lang="en-US" b="1" kern="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5000"/>
              </a:lnSpc>
              <a:spcAft>
                <a:spcPts val="800"/>
              </a:spcAft>
              <a:buSzPts val="1000"/>
              <a:buFont typeface="Symbol" pitchFamily="2" charset="2"/>
              <a:buChar char=""/>
              <a:tabLst>
                <a:tab pos="457200" algn="l"/>
              </a:tabLst>
            </a:pPr>
            <a:endParaRPr lang="en-US" b="1" kern="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5000"/>
              </a:lnSpc>
              <a:spcAft>
                <a:spcPts val="800"/>
              </a:spcAft>
              <a:buSzPts val="1000"/>
              <a:buFont typeface="Symbol" pitchFamily="2" charset="2"/>
              <a:buChar char=""/>
              <a:tabLst>
                <a:tab pos="457200" algn="l"/>
              </a:tabLst>
            </a:pPr>
            <a:endParaRPr lang="en-US" b="1" kern="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15000"/>
              </a:lnSpc>
              <a:spcAft>
                <a:spcPts val="800"/>
              </a:spcAft>
              <a:buSzPts val="1000"/>
              <a:buFont typeface="Symbol" pitchFamily="2" charset="2"/>
              <a:buChar char=""/>
              <a:tabLst>
                <a:tab pos="457200" algn="l"/>
              </a:tabLst>
            </a:pPr>
            <a:r>
              <a:rPr lang="en-US" b="1" kern="0" dirty="0">
                <a:latin typeface="Open Sans" panose="020B0606030504020204" pitchFamily="34" charset="0"/>
                <a:ea typeface="Open Sans" panose="020B0606030504020204" pitchFamily="34" charset="0"/>
                <a:cs typeface="Open Sans" panose="020B0606030504020204" pitchFamily="34" charset="0"/>
              </a:rPr>
              <a:t>Personalized Patient Engagement</a:t>
            </a:r>
            <a:endParaRPr lang="en-US" b="1" kern="1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Aft>
                <a:spcPts val="800"/>
              </a:spcAft>
              <a:buSzPts val="1000"/>
              <a:buFont typeface="Symbol" pitchFamily="2" charset="2"/>
              <a:buChar char=""/>
              <a:tabLst>
                <a:tab pos="457200" algn="l"/>
              </a:tabLst>
            </a:pPr>
            <a:r>
              <a:rPr lang="en-US" sz="2400" b="1" kern="0" dirty="0">
                <a:effectLst/>
                <a:latin typeface="Open Sans" panose="020B0606030504020204" pitchFamily="34" charset="0"/>
                <a:ea typeface="Open Sans" panose="020B0606030504020204" pitchFamily="34" charset="0"/>
                <a:cs typeface="Open Sans" panose="020B0606030504020204" pitchFamily="34" charset="0"/>
              </a:rPr>
              <a:t>Unified Team Approach</a:t>
            </a:r>
            <a:endParaRPr lang="en-US" sz="2400" b="1"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15000"/>
              </a:lnSpc>
              <a:spcAft>
                <a:spcPts val="800"/>
              </a:spcAft>
              <a:buSzPts val="1000"/>
              <a:buFont typeface="Symbol" pitchFamily="2" charset="2"/>
              <a:buChar char=""/>
              <a:tabLst>
                <a:tab pos="457200" algn="l"/>
              </a:tabLst>
            </a:pPr>
            <a:r>
              <a:rPr lang="en-US" sz="2400" b="1" kern="0" dirty="0">
                <a:effectLst/>
                <a:latin typeface="Open Sans" panose="020B0606030504020204" pitchFamily="34" charset="0"/>
                <a:ea typeface="Open Sans" panose="020B0606030504020204" pitchFamily="34" charset="0"/>
                <a:cs typeface="Open Sans" panose="020B0606030504020204" pitchFamily="34" charset="0"/>
              </a:rPr>
              <a:t>Effective Follow-Up Strategies</a:t>
            </a:r>
            <a:endParaRPr lang="en-US" sz="2400" b="1" kern="100" dirty="0">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pic>
        <p:nvPicPr>
          <p:cNvPr id="5" name="Picture 4">
            <a:extLst>
              <a:ext uri="{FF2B5EF4-FFF2-40B4-BE49-F238E27FC236}">
                <a16:creationId xmlns:a16="http://schemas.microsoft.com/office/drawing/2014/main" id="{5F8D3668-D25C-405B-907F-75431B55FC78}"/>
              </a:ext>
            </a:extLst>
          </p:cNvPr>
          <p:cNvPicPr>
            <a:picLocks noChangeAspect="1"/>
          </p:cNvPicPr>
          <p:nvPr/>
        </p:nvPicPr>
        <p:blipFill>
          <a:blip r:embed="rId3"/>
          <a:stretch>
            <a:fillRect/>
          </a:stretch>
        </p:blipFill>
        <p:spPr>
          <a:xfrm>
            <a:off x="1087329" y="1257530"/>
            <a:ext cx="10363200" cy="2571277"/>
          </a:xfrm>
          <a:prstGeom prst="rect">
            <a:avLst/>
          </a:prstGeom>
        </p:spPr>
      </p:pic>
      <p:sp>
        <p:nvSpPr>
          <p:cNvPr id="6" name="TextBox 5">
            <a:extLst>
              <a:ext uri="{FF2B5EF4-FFF2-40B4-BE49-F238E27FC236}">
                <a16:creationId xmlns:a16="http://schemas.microsoft.com/office/drawing/2014/main" id="{2EDA7326-E34B-D0F0-F48E-557B414BDF68}"/>
              </a:ext>
            </a:extLst>
          </p:cNvPr>
          <p:cNvSpPr txBox="1"/>
          <p:nvPr/>
        </p:nvSpPr>
        <p:spPr>
          <a:xfrm>
            <a:off x="6096000" y="6412349"/>
            <a:ext cx="6096000" cy="369332"/>
          </a:xfrm>
          <a:prstGeom prst="rect">
            <a:avLst/>
          </a:prstGeom>
          <a:noFill/>
        </p:spPr>
        <p:txBody>
          <a:bodyPr wrap="square">
            <a:spAutoFit/>
          </a:bodyPr>
          <a:lstStyle/>
          <a:p>
            <a:pPr algn="r"/>
            <a:r>
              <a:rPr lang="en-US" dirty="0"/>
              <a:t>Mungia et al., 2024</a:t>
            </a:r>
          </a:p>
        </p:txBody>
      </p:sp>
      <p:sp>
        <p:nvSpPr>
          <p:cNvPr id="7" name="Title 2">
            <a:extLst>
              <a:ext uri="{FF2B5EF4-FFF2-40B4-BE49-F238E27FC236}">
                <a16:creationId xmlns:a16="http://schemas.microsoft.com/office/drawing/2014/main" id="{F9489889-B4C5-3AB8-B412-9AB08355589A}"/>
              </a:ext>
            </a:extLst>
          </p:cNvPr>
          <p:cNvSpPr>
            <a:spLocks noGrp="1"/>
          </p:cNvSpPr>
          <p:nvPr>
            <p:ph type="title"/>
          </p:nvPr>
        </p:nvSpPr>
        <p:spPr>
          <a:xfrm>
            <a:off x="536360" y="476722"/>
            <a:ext cx="11465139" cy="768545"/>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R</a:t>
            </a:r>
            <a:r>
              <a:rPr lang="en-US" sz="3600" b="1" dirty="0">
                <a:latin typeface="Open Sans" panose="020B0606030504020204" pitchFamily="34" charset="0"/>
                <a:ea typeface="Open Sans" panose="020B0606030504020204" pitchFamily="34" charset="0"/>
                <a:cs typeface="Open Sans" panose="020B0606030504020204" pitchFamily="34" charset="0"/>
              </a:rPr>
              <a:t>ecruitment </a:t>
            </a:r>
            <a:r>
              <a:rPr lang="en-US" dirty="0">
                <a:latin typeface="Open Sans" panose="020B0606030504020204" pitchFamily="34" charset="0"/>
                <a:ea typeface="Open Sans" panose="020B0606030504020204" pitchFamily="34" charset="0"/>
                <a:cs typeface="Open Sans" panose="020B0606030504020204" pitchFamily="34" charset="0"/>
              </a:rPr>
              <a:t>success from </a:t>
            </a:r>
            <a:r>
              <a:rPr lang="en-US" sz="3600" b="1" dirty="0">
                <a:latin typeface="Open Sans" panose="020B0606030504020204" pitchFamily="34" charset="0"/>
                <a:ea typeface="Open Sans" panose="020B0606030504020204" pitchFamily="34" charset="0"/>
                <a:cs typeface="Open Sans" panose="020B0606030504020204" pitchFamily="34" charset="0"/>
              </a:rPr>
              <a:t>National Dental PBRN Studies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4589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63ED88E5-0405-0355-9435-5FD226043EB4}"/>
              </a:ext>
            </a:extLst>
          </p:cNvPr>
          <p:cNvSpPr>
            <a:spLocks noGrp="1"/>
          </p:cNvSpPr>
          <p:nvPr>
            <p:ph type="title"/>
          </p:nvPr>
        </p:nvSpPr>
        <p:spPr>
          <a:xfrm>
            <a:off x="676379" y="819684"/>
            <a:ext cx="2567753" cy="768545"/>
          </a:xfrm>
        </p:spPr>
        <p:txBody>
          <a:bodyPr>
            <a:noAutofit/>
          </a:bodyPr>
          <a:lstStyle/>
          <a:p>
            <a:r>
              <a:rPr lang="en-US" sz="4400" dirty="0">
                <a:solidFill>
                  <a:srgbClr val="003A5D"/>
                </a:solidFill>
                <a:highlight>
                  <a:srgbClr val="FF0000"/>
                </a:highlight>
                <a:latin typeface="Open Sans Extrabold" panose="020B0906030804020204" pitchFamily="34" charset="0"/>
                <a:ea typeface="Open Sans Extrabold" panose="020B0906030804020204" pitchFamily="34" charset="0"/>
                <a:cs typeface="Open Sans Extrabold" panose="020B0906030804020204" pitchFamily="34" charset="0"/>
              </a:rPr>
              <a:t>Patient flyers</a:t>
            </a:r>
          </a:p>
        </p:txBody>
      </p:sp>
      <p:pic>
        <p:nvPicPr>
          <p:cNvPr id="5" name="Picture 4" descr="A screenshot of a screen&#10;&#10;Description automatically generated">
            <a:extLst>
              <a:ext uri="{FF2B5EF4-FFF2-40B4-BE49-F238E27FC236}">
                <a16:creationId xmlns:a16="http://schemas.microsoft.com/office/drawing/2014/main" id="{B53BE04D-D309-9507-A4B7-C77E2B65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900" y="2398779"/>
            <a:ext cx="3447100" cy="4462265"/>
          </a:xfrm>
          <a:prstGeom prst="rect">
            <a:avLst/>
          </a:prstGeom>
        </p:spPr>
      </p:pic>
      <p:pic>
        <p:nvPicPr>
          <p:cNvPr id="7" name="Picture 6" descr="A poster for a dentist&#10;&#10;Description automatically generated">
            <a:extLst>
              <a:ext uri="{FF2B5EF4-FFF2-40B4-BE49-F238E27FC236}">
                <a16:creationId xmlns:a16="http://schemas.microsoft.com/office/drawing/2014/main" id="{C4EB2A22-E766-ACDE-7343-DE10AC53D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097" y="1371600"/>
            <a:ext cx="5297805" cy="5486400"/>
          </a:xfrm>
          <a:prstGeom prst="rect">
            <a:avLst/>
          </a:prstGeom>
        </p:spPr>
      </p:pic>
      <p:pic>
        <p:nvPicPr>
          <p:cNvPr id="10" name="Picture 9" descr="A screenshot of a medical registration&#10;&#10;Description automatically generated">
            <a:extLst>
              <a:ext uri="{FF2B5EF4-FFF2-40B4-BE49-F238E27FC236}">
                <a16:creationId xmlns:a16="http://schemas.microsoft.com/office/drawing/2014/main" id="{9B0D9175-1DA9-8BAE-0458-A5970B1CF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 y="2398778"/>
            <a:ext cx="3445762" cy="4459221"/>
          </a:xfrm>
          <a:prstGeom prst="rect">
            <a:avLst/>
          </a:prstGeom>
        </p:spPr>
      </p:pic>
      <p:sp>
        <p:nvSpPr>
          <p:cNvPr id="2" name="Title 2">
            <a:extLst>
              <a:ext uri="{FF2B5EF4-FFF2-40B4-BE49-F238E27FC236}">
                <a16:creationId xmlns:a16="http://schemas.microsoft.com/office/drawing/2014/main" id="{2547A54C-7417-D3E6-0B4E-4E93F47F3FCA}"/>
              </a:ext>
            </a:extLst>
          </p:cNvPr>
          <p:cNvSpPr txBox="1">
            <a:spLocks/>
          </p:cNvSpPr>
          <p:nvPr/>
        </p:nvSpPr>
        <p:spPr>
          <a:xfrm>
            <a:off x="3129831" y="256032"/>
            <a:ext cx="8852619" cy="1021839"/>
          </a:xfrm>
          <a:prstGeom prst="rect">
            <a:avLst/>
          </a:prstGeom>
        </p:spPr>
        <p:txBody>
          <a:bodyPr vert="horz" lIns="0" tIns="0" rIns="0" bIns="0" rtlCol="0" anchor="ctr">
            <a:normAutofit fontScale="90000"/>
          </a:bodyPr>
          <a:lstStyle>
            <a:lvl1pPr algn="l" defTabSz="914354" rtl="0" eaLnBrk="1" latinLnBrk="0" hangingPunct="1">
              <a:lnSpc>
                <a:spcPct val="90000"/>
              </a:lnSpc>
              <a:spcBef>
                <a:spcPct val="0"/>
              </a:spcBef>
              <a:buNone/>
              <a:defRPr sz="3600" b="1" i="0" kern="1200">
                <a:solidFill>
                  <a:srgbClr val="333F8E"/>
                </a:solidFill>
                <a:latin typeface="Proxima Nova Rg" panose="02000506030000020004" pitchFamily="2" charset="0"/>
                <a:ea typeface="Open Sans Extrabold" pitchFamily="2" charset="0"/>
                <a:cs typeface="Open Sans Extrabold" pitchFamily="2"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Example: Practitioner Recruitment success from National Dental PBRN studies</a:t>
            </a:r>
          </a:p>
        </p:txBody>
      </p:sp>
    </p:spTree>
    <p:extLst>
      <p:ext uri="{BB962C8B-B14F-4D97-AF65-F5344CB8AC3E}">
        <p14:creationId xmlns:p14="http://schemas.microsoft.com/office/powerpoint/2010/main" val="320546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07FAF5-11EA-E9E5-31C0-3258C4E44225}"/>
              </a:ext>
            </a:extLst>
          </p:cNvPr>
          <p:cNvSpPr>
            <a:spLocks noGrp="1"/>
          </p:cNvSpPr>
          <p:nvPr>
            <p:ph idx="1"/>
          </p:nvPr>
        </p:nvSpPr>
        <p:spPr>
          <a:xfrm>
            <a:off x="275104" y="1645669"/>
            <a:ext cx="4979776" cy="4735609"/>
          </a:xfrm>
        </p:spPr>
        <p:txBody>
          <a:bodyPr/>
          <a:lstStyle/>
          <a:p>
            <a:pPr marL="742950" lvl="1" indent="-285750" algn="l">
              <a:buFont typeface="Arial" panose="020B0604020202020204" pitchFamily="34" charset="0"/>
              <a:buChar char="•"/>
            </a:pPr>
            <a:r>
              <a:rPr lang="en-US" sz="2800" b="0" i="0" u="none" strike="noStrike" dirty="0">
                <a:effectLst/>
                <a:latin typeface="Open Sans" panose="020B0606030504020204" pitchFamily="34" charset="0"/>
                <a:ea typeface="Open Sans" panose="020B0606030504020204" pitchFamily="34" charset="0"/>
                <a:cs typeface="Open Sans" panose="020B0606030504020204" pitchFamily="34" charset="0"/>
              </a:rPr>
              <a:t>Conduct systematic chart reviews on appointment days to pinpoint eligible participants.</a:t>
            </a:r>
          </a:p>
          <a:p>
            <a:pPr marL="742950" lvl="1" indent="-285750" algn="l">
              <a:buFont typeface="Arial" panose="020B0604020202020204" pitchFamily="34" charset="0"/>
              <a:buChar char="•"/>
            </a:pPr>
            <a:endParaRPr lang="en-US" sz="28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Arial" panose="020B0604020202020204" pitchFamily="34" charset="0"/>
              <a:buChar char="•"/>
            </a:pPr>
            <a:r>
              <a:rPr lang="en-US" sz="2800" b="0" i="0" u="none" strike="noStrike" dirty="0">
                <a:effectLst/>
                <a:latin typeface="Open Sans" panose="020B0606030504020204" pitchFamily="34" charset="0"/>
                <a:ea typeface="Open Sans" panose="020B0606030504020204" pitchFamily="34" charset="0"/>
                <a:cs typeface="Open Sans" panose="020B0606030504020204" pitchFamily="34" charset="0"/>
              </a:rPr>
              <a:t>Real-time assessments of procedure code streamline recruitment by focusing on those most likely to qualify.</a:t>
            </a:r>
          </a:p>
          <a:p>
            <a:endParaRPr lang="en-US" dirty="0"/>
          </a:p>
        </p:txBody>
      </p:sp>
      <p:sp>
        <p:nvSpPr>
          <p:cNvPr id="3" name="Title 2">
            <a:extLst>
              <a:ext uri="{FF2B5EF4-FFF2-40B4-BE49-F238E27FC236}">
                <a16:creationId xmlns:a16="http://schemas.microsoft.com/office/drawing/2014/main" id="{B4525566-9BCF-094E-AE40-DA69D4ED86A1}"/>
              </a:ext>
            </a:extLst>
          </p:cNvPr>
          <p:cNvSpPr>
            <a:spLocks noGrp="1"/>
          </p:cNvSpPr>
          <p:nvPr>
            <p:ph type="title"/>
          </p:nvPr>
        </p:nvSpPr>
        <p:spPr/>
        <p:txBody>
          <a:bodyPr>
            <a:normAutofit fontScale="90000"/>
          </a:bodyPr>
          <a:lstStyle/>
          <a:p>
            <a:pPr algn="ctr"/>
            <a:r>
              <a:rPr lang="en-US" sz="3600" b="1" kern="0" dirty="0">
                <a:effectLst/>
                <a:latin typeface="Open Sans" panose="020B0606030504020204" pitchFamily="34" charset="0"/>
                <a:ea typeface="Open Sans" panose="020B0606030504020204" pitchFamily="34" charset="0"/>
                <a:cs typeface="Open Sans" panose="020B0606030504020204" pitchFamily="34" charset="0"/>
              </a:rPr>
              <a:t>Example: Targeted Patient Identification</a:t>
            </a:r>
            <a:br>
              <a:rPr lang="en-US" sz="3600" b="1" kern="100" dirty="0">
                <a:effectLst/>
                <a:latin typeface="Open Sans" panose="020B0606030504020204" pitchFamily="34" charset="0"/>
                <a:ea typeface="Open Sans" panose="020B0606030504020204" pitchFamily="34" charset="0"/>
                <a:cs typeface="Open Sans" panose="020B0606030504020204" pitchFamily="34" charset="0"/>
              </a:rPr>
            </a:br>
            <a:endParaRPr lang="en-US" dirty="0"/>
          </a:p>
        </p:txBody>
      </p:sp>
      <p:pic>
        <p:nvPicPr>
          <p:cNvPr id="9" name="Picture 8">
            <a:extLst>
              <a:ext uri="{FF2B5EF4-FFF2-40B4-BE49-F238E27FC236}">
                <a16:creationId xmlns:a16="http://schemas.microsoft.com/office/drawing/2014/main" id="{B04D1B58-4610-485B-1DB7-D02F2E7C9440}"/>
              </a:ext>
            </a:extLst>
          </p:cNvPr>
          <p:cNvPicPr>
            <a:picLocks noChangeAspect="1"/>
          </p:cNvPicPr>
          <p:nvPr/>
        </p:nvPicPr>
        <p:blipFill>
          <a:blip r:embed="rId3"/>
          <a:stretch>
            <a:fillRect/>
          </a:stretch>
        </p:blipFill>
        <p:spPr>
          <a:xfrm>
            <a:off x="6289045" y="3830598"/>
            <a:ext cx="5690307" cy="2664594"/>
          </a:xfrm>
          <a:prstGeom prst="rect">
            <a:avLst/>
          </a:prstGeom>
        </p:spPr>
      </p:pic>
      <p:pic>
        <p:nvPicPr>
          <p:cNvPr id="10" name="Picture 9">
            <a:extLst>
              <a:ext uri="{FF2B5EF4-FFF2-40B4-BE49-F238E27FC236}">
                <a16:creationId xmlns:a16="http://schemas.microsoft.com/office/drawing/2014/main" id="{8424C138-84A8-7F4D-DF92-3D93132986BA}"/>
              </a:ext>
            </a:extLst>
          </p:cNvPr>
          <p:cNvPicPr>
            <a:picLocks noChangeAspect="1"/>
          </p:cNvPicPr>
          <p:nvPr/>
        </p:nvPicPr>
        <p:blipFill>
          <a:blip r:embed="rId4"/>
          <a:stretch>
            <a:fillRect/>
          </a:stretch>
        </p:blipFill>
        <p:spPr>
          <a:xfrm>
            <a:off x="6384096" y="608818"/>
            <a:ext cx="5595256" cy="2372063"/>
          </a:xfrm>
          <a:prstGeom prst="rect">
            <a:avLst/>
          </a:prstGeom>
        </p:spPr>
      </p:pic>
      <p:sp>
        <p:nvSpPr>
          <p:cNvPr id="11" name="TextBox 10">
            <a:extLst>
              <a:ext uri="{FF2B5EF4-FFF2-40B4-BE49-F238E27FC236}">
                <a16:creationId xmlns:a16="http://schemas.microsoft.com/office/drawing/2014/main" id="{3BC82599-1E7B-6444-3509-7F02B0E10EBD}"/>
              </a:ext>
            </a:extLst>
          </p:cNvPr>
          <p:cNvSpPr txBox="1"/>
          <p:nvPr/>
        </p:nvSpPr>
        <p:spPr>
          <a:xfrm>
            <a:off x="6743220" y="2002972"/>
            <a:ext cx="5145982" cy="478972"/>
          </a:xfrm>
          <a:prstGeom prst="rect">
            <a:avLst/>
          </a:prstGeom>
          <a:solidFill>
            <a:srgbClr val="C2C2DE">
              <a:alpha val="27000"/>
            </a:srgbClr>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B8CE504B-DD04-D91C-0CA5-39A0DBFC69AC}"/>
              </a:ext>
            </a:extLst>
          </p:cNvPr>
          <p:cNvSpPr txBox="1"/>
          <p:nvPr/>
        </p:nvSpPr>
        <p:spPr>
          <a:xfrm>
            <a:off x="6770914" y="4855811"/>
            <a:ext cx="5118288" cy="1393371"/>
          </a:xfrm>
          <a:prstGeom prst="rect">
            <a:avLst/>
          </a:prstGeom>
          <a:solidFill>
            <a:srgbClr val="C2C2DE">
              <a:alpha val="22000"/>
            </a:srgbClr>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432FC49A-ACF0-304E-5156-21FF20049C0C}"/>
              </a:ext>
            </a:extLst>
          </p:cNvPr>
          <p:cNvSpPr txBox="1"/>
          <p:nvPr/>
        </p:nvSpPr>
        <p:spPr>
          <a:xfrm>
            <a:off x="7228114" y="239486"/>
            <a:ext cx="4267200" cy="369332"/>
          </a:xfrm>
          <a:prstGeom prst="rect">
            <a:avLst/>
          </a:prstGeom>
          <a:noFill/>
        </p:spPr>
        <p:txBody>
          <a:bodyPr wrap="square" rtlCol="0">
            <a:spAutoFit/>
          </a:bodyPr>
          <a:lstStyle/>
          <a:p>
            <a:pPr algn="l" fontAlgn="base"/>
            <a:r>
              <a:rPr lang="en-US" b="0" i="0" u="none" strike="noStrike" dirty="0">
                <a:solidFill>
                  <a:srgbClr val="2D337E"/>
                </a:solidFill>
                <a:effectLst/>
                <a:latin typeface="inherit"/>
              </a:rPr>
              <a:t>Dental Implant Restoration Registry Study</a:t>
            </a:r>
            <a:endParaRPr lang="en-US" b="0" i="0" u="none" strike="noStrike" dirty="0">
              <a:solidFill>
                <a:srgbClr val="2D337E"/>
              </a:solidFill>
              <a:effectLst/>
              <a:latin typeface="Arial Black" panose="020B0604020202020204" pitchFamily="34" charset="0"/>
            </a:endParaRPr>
          </a:p>
        </p:txBody>
      </p:sp>
      <p:sp>
        <p:nvSpPr>
          <p:cNvPr id="14" name="TextBox 13">
            <a:extLst>
              <a:ext uri="{FF2B5EF4-FFF2-40B4-BE49-F238E27FC236}">
                <a16:creationId xmlns:a16="http://schemas.microsoft.com/office/drawing/2014/main" id="{1E3151C3-FE76-EA3C-49EA-C3B4AE99EEFC}"/>
              </a:ext>
            </a:extLst>
          </p:cNvPr>
          <p:cNvSpPr txBox="1"/>
          <p:nvPr/>
        </p:nvSpPr>
        <p:spPr>
          <a:xfrm>
            <a:off x="7228114" y="3461266"/>
            <a:ext cx="4267200" cy="369332"/>
          </a:xfrm>
          <a:prstGeom prst="rect">
            <a:avLst/>
          </a:prstGeom>
          <a:noFill/>
        </p:spPr>
        <p:txBody>
          <a:bodyPr wrap="square" rtlCol="0">
            <a:spAutoFit/>
          </a:bodyPr>
          <a:lstStyle/>
          <a:p>
            <a:pPr algn="l" fontAlgn="base"/>
            <a:r>
              <a:rPr lang="en-US" b="0" i="0" u="none" strike="noStrike" dirty="0">
                <a:solidFill>
                  <a:srgbClr val="2D337E"/>
                </a:solidFill>
                <a:effectLst/>
                <a:latin typeface="inherit"/>
              </a:rPr>
              <a:t>Post-Operative Dental Pain Study</a:t>
            </a:r>
            <a:endParaRPr lang="en-US" b="0" i="0" u="none" strike="noStrike" dirty="0">
              <a:solidFill>
                <a:srgbClr val="2D337E"/>
              </a:solidFill>
              <a:effectLst/>
              <a:latin typeface="Arial Black" panose="020B0604020202020204" pitchFamily="34" charset="0"/>
            </a:endParaRPr>
          </a:p>
        </p:txBody>
      </p:sp>
    </p:spTree>
    <p:extLst>
      <p:ext uri="{BB962C8B-B14F-4D97-AF65-F5344CB8AC3E}">
        <p14:creationId xmlns:p14="http://schemas.microsoft.com/office/powerpoint/2010/main" val="275279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FCF307-F80B-34BD-6C4D-D29F7619856C}"/>
              </a:ext>
            </a:extLst>
          </p:cNvPr>
          <p:cNvSpPr>
            <a:spLocks noGrp="1"/>
          </p:cNvSpPr>
          <p:nvPr>
            <p:ph idx="1"/>
          </p:nvPr>
        </p:nvSpPr>
        <p:spPr>
          <a:xfrm>
            <a:off x="536363" y="1546761"/>
            <a:ext cx="11089579" cy="1580751"/>
          </a:xfrm>
        </p:spPr>
        <p:txBody>
          <a:bodyPr>
            <a:normAutofit/>
          </a:bodyPr>
          <a:lstStyle/>
          <a:p>
            <a:pPr marL="742950" lvl="1" indent="-285750">
              <a:lnSpc>
                <a:spcPct val="90000"/>
              </a:lnSpc>
              <a:buFont typeface="Arial" panose="020B0604020202020204" pitchFamily="34" charset="0"/>
              <a:buChar char="•"/>
            </a:pPr>
            <a:r>
              <a:rPr lang="en-US" sz="2400" b="0" i="0" u="none" strike="noStrike" dirty="0">
                <a:effectLst/>
              </a:rPr>
              <a:t>Engage and train dental office staff to promote study details consistently and accurately.</a:t>
            </a:r>
          </a:p>
          <a:p>
            <a:pPr marL="742950" lvl="1" indent="-285750">
              <a:lnSpc>
                <a:spcPct val="90000"/>
              </a:lnSpc>
              <a:buFont typeface="Arial" panose="020B0604020202020204" pitchFamily="34" charset="0"/>
              <a:buChar char="•"/>
            </a:pPr>
            <a:r>
              <a:rPr lang="en-US" sz="2400" b="0" i="0" u="none" strike="noStrike" dirty="0">
                <a:effectLst/>
              </a:rPr>
              <a:t>Establish a collaborative environment that supports patient recruitment and retention.</a:t>
            </a:r>
          </a:p>
          <a:p>
            <a:pPr>
              <a:lnSpc>
                <a:spcPct val="90000"/>
              </a:lnSpc>
            </a:pPr>
            <a:endParaRPr lang="en-US" sz="2000" dirty="0"/>
          </a:p>
        </p:txBody>
      </p:sp>
      <p:sp>
        <p:nvSpPr>
          <p:cNvPr id="3" name="Title 2">
            <a:extLst>
              <a:ext uri="{FF2B5EF4-FFF2-40B4-BE49-F238E27FC236}">
                <a16:creationId xmlns:a16="http://schemas.microsoft.com/office/drawing/2014/main" id="{111B1678-8901-48E0-C5D2-87D60E38404A}"/>
              </a:ext>
            </a:extLst>
          </p:cNvPr>
          <p:cNvSpPr>
            <a:spLocks noGrp="1"/>
          </p:cNvSpPr>
          <p:nvPr>
            <p:ph type="title"/>
          </p:nvPr>
        </p:nvSpPr>
        <p:spPr>
          <a:xfrm>
            <a:off x="536364" y="627469"/>
            <a:ext cx="10636465" cy="768545"/>
          </a:xfrm>
        </p:spPr>
        <p:txBody>
          <a:bodyPr anchor="ctr">
            <a:normAutofit fontScale="90000"/>
          </a:bodyPr>
          <a:lstStyle/>
          <a:p>
            <a:pPr algn="ctr"/>
            <a:r>
              <a:rPr lang="en-US" b="1" kern="0" dirty="0">
                <a:effectLst/>
                <a:latin typeface="Open Sans" panose="020B0606030504020204" pitchFamily="34" charset="0"/>
                <a:ea typeface="Open Sans" panose="020B0606030504020204" pitchFamily="34" charset="0"/>
                <a:cs typeface="Open Sans" panose="020B0606030504020204" pitchFamily="34" charset="0"/>
              </a:rPr>
              <a:t>Example: Unified Team Approach</a:t>
            </a:r>
            <a:br>
              <a:rPr lang="en-US" sz="2800" b="1" kern="100" dirty="0">
                <a:effectLst/>
              </a:rPr>
            </a:br>
            <a:endParaRPr lang="en-US" sz="2800" dirty="0"/>
          </a:p>
        </p:txBody>
      </p:sp>
      <p:pic>
        <p:nvPicPr>
          <p:cNvPr id="6" name="Picture 5">
            <a:extLst>
              <a:ext uri="{FF2B5EF4-FFF2-40B4-BE49-F238E27FC236}">
                <a16:creationId xmlns:a16="http://schemas.microsoft.com/office/drawing/2014/main" id="{5CDF14FF-E07A-AE10-188D-DF3EB5F37875}"/>
              </a:ext>
            </a:extLst>
          </p:cNvPr>
          <p:cNvPicPr>
            <a:picLocks noChangeAspect="1"/>
          </p:cNvPicPr>
          <p:nvPr/>
        </p:nvPicPr>
        <p:blipFill>
          <a:blip r:embed="rId3"/>
          <a:stretch>
            <a:fillRect/>
          </a:stretch>
        </p:blipFill>
        <p:spPr>
          <a:xfrm>
            <a:off x="6943270" y="3219856"/>
            <a:ext cx="4682672" cy="2663689"/>
          </a:xfrm>
          <a:prstGeom prst="rect">
            <a:avLst/>
          </a:prstGeom>
        </p:spPr>
      </p:pic>
      <p:pic>
        <p:nvPicPr>
          <p:cNvPr id="4" name="Picture 3">
            <a:extLst>
              <a:ext uri="{FF2B5EF4-FFF2-40B4-BE49-F238E27FC236}">
                <a16:creationId xmlns:a16="http://schemas.microsoft.com/office/drawing/2014/main" id="{989A19B4-5FE0-A85F-A8D2-F1BC78A60D77}"/>
              </a:ext>
            </a:extLst>
          </p:cNvPr>
          <p:cNvPicPr>
            <a:picLocks noChangeAspect="1"/>
          </p:cNvPicPr>
          <p:nvPr/>
        </p:nvPicPr>
        <p:blipFill>
          <a:blip r:embed="rId4"/>
          <a:stretch>
            <a:fillRect/>
          </a:stretch>
        </p:blipFill>
        <p:spPr>
          <a:xfrm>
            <a:off x="722467" y="3278259"/>
            <a:ext cx="5373533" cy="2663689"/>
          </a:xfrm>
          <a:prstGeom prst="rect">
            <a:avLst/>
          </a:prstGeom>
        </p:spPr>
      </p:pic>
    </p:spTree>
    <p:extLst>
      <p:ext uri="{BB962C8B-B14F-4D97-AF65-F5344CB8AC3E}">
        <p14:creationId xmlns:p14="http://schemas.microsoft.com/office/powerpoint/2010/main" val="19576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FCE772-1F2C-F552-8C2D-1FD52DE136E1}"/>
              </a:ext>
            </a:extLst>
          </p:cNvPr>
          <p:cNvSpPr>
            <a:spLocks noGrp="1"/>
          </p:cNvSpPr>
          <p:nvPr>
            <p:ph type="title"/>
          </p:nvPr>
        </p:nvSpPr>
        <p:spPr>
          <a:xfrm>
            <a:off x="609600" y="610072"/>
            <a:ext cx="10573597" cy="768545"/>
          </a:xfrm>
        </p:spPr>
        <p:txBody>
          <a:bodyPr anchor="ctr">
            <a:noAutofit/>
          </a:bodyPr>
          <a:lstStyle/>
          <a:p>
            <a:pPr algn="ctr"/>
            <a:r>
              <a:rPr lang="en-US" sz="3200" kern="0" dirty="0">
                <a:effectLst/>
                <a:latin typeface="Open Sans" panose="020B0606030504020204" pitchFamily="34" charset="0"/>
                <a:ea typeface="Open Sans" panose="020B0606030504020204" pitchFamily="34" charset="0"/>
                <a:cs typeface="Open Sans" panose="020B0606030504020204" pitchFamily="34" charset="0"/>
              </a:rPr>
              <a:t>Example: Personalized Patient Engagement</a:t>
            </a:r>
            <a:br>
              <a:rPr lang="en-US" sz="3200" b="0" kern="100" dirty="0">
                <a:effectLst/>
              </a:rPr>
            </a:br>
            <a:endParaRPr lang="en-US" sz="3200" b="0" dirty="0"/>
          </a:p>
        </p:txBody>
      </p:sp>
      <p:pic>
        <p:nvPicPr>
          <p:cNvPr id="5" name="Picture Placeholder 4">
            <a:extLst>
              <a:ext uri="{FF2B5EF4-FFF2-40B4-BE49-F238E27FC236}">
                <a16:creationId xmlns:a16="http://schemas.microsoft.com/office/drawing/2014/main" id="{1FA9541D-9B76-5125-2D72-C9726CB450B1}"/>
              </a:ext>
            </a:extLst>
          </p:cNvPr>
          <p:cNvPicPr>
            <a:picLocks noGrp="1" noChangeAspect="1"/>
          </p:cNvPicPr>
          <p:nvPr>
            <p:ph sz="half" idx="1"/>
          </p:nvPr>
        </p:nvPicPr>
        <p:blipFill>
          <a:blip r:embed="rId4"/>
          <a:srcRect l="11889" r="11891" b="3"/>
          <a:stretch/>
        </p:blipFill>
        <p:spPr>
          <a:xfrm>
            <a:off x="609600" y="1715705"/>
            <a:ext cx="5384800" cy="3602952"/>
          </a:xfrm>
          <a:prstGeom prst="rect">
            <a:avLst/>
          </a:prstGeom>
          <a:noFill/>
        </p:spPr>
      </p:pic>
      <p:sp>
        <p:nvSpPr>
          <p:cNvPr id="2" name="Content Placeholder 1">
            <a:extLst>
              <a:ext uri="{FF2B5EF4-FFF2-40B4-BE49-F238E27FC236}">
                <a16:creationId xmlns:a16="http://schemas.microsoft.com/office/drawing/2014/main" id="{BAB0A1E9-FB2D-2D45-AA3C-87473D9CDBF2}"/>
              </a:ext>
            </a:extLst>
          </p:cNvPr>
          <p:cNvSpPr>
            <a:spLocks noGrp="1"/>
          </p:cNvSpPr>
          <p:nvPr>
            <p:ph sz="half" idx="2"/>
          </p:nvPr>
        </p:nvSpPr>
        <p:spPr>
          <a:xfrm>
            <a:off x="6197600" y="1715705"/>
            <a:ext cx="5384800" cy="3602952"/>
          </a:xfrm>
        </p:spPr>
        <p:txBody>
          <a:bodyPr>
            <a:normAutofit/>
          </a:bodyPr>
          <a:lstStyle/>
          <a:p>
            <a:pPr marL="742950" lvl="1" indent="-285750">
              <a:buFont typeface="Arial" panose="020B0604020202020204" pitchFamily="34" charset="0"/>
              <a:buChar char="•"/>
            </a:pPr>
            <a:r>
              <a:rPr lang="en-US" sz="2800" b="0" i="0" u="none" strike="noStrike">
                <a:effectLst/>
              </a:rPr>
              <a:t>Leverage strong patient-dentist relationships during routine appointments to discuss study benefits.</a:t>
            </a:r>
          </a:p>
          <a:p>
            <a:pPr marL="742950" lvl="1" indent="-285750">
              <a:buFont typeface="Arial" panose="020B0604020202020204" pitchFamily="34" charset="0"/>
              <a:buChar char="•"/>
            </a:pPr>
            <a:endParaRPr lang="en-US" sz="2800" b="0" i="0" u="none" strike="noStrike">
              <a:effectLst/>
            </a:endParaRPr>
          </a:p>
          <a:p>
            <a:pPr marL="742950" lvl="1" indent="-285750">
              <a:buFont typeface="Arial" panose="020B0604020202020204" pitchFamily="34" charset="0"/>
              <a:buChar char="•"/>
            </a:pPr>
            <a:r>
              <a:rPr lang="en-US" sz="2800" b="0" i="0" u="none" strike="noStrike">
                <a:effectLst/>
              </a:rPr>
              <a:t>Foster trust and understanding, actively motivating patient participation.</a:t>
            </a:r>
          </a:p>
          <a:p>
            <a:endParaRPr lang="en-US"/>
          </a:p>
        </p:txBody>
      </p:sp>
      <p:pic>
        <p:nvPicPr>
          <p:cNvPr id="4" name="Online Media 3" title="Dr. Jackson's testimonial about the Implant Registry Study">
            <a:hlinkClick r:id="" action="ppaction://media"/>
            <a:extLst>
              <a:ext uri="{FF2B5EF4-FFF2-40B4-BE49-F238E27FC236}">
                <a16:creationId xmlns:a16="http://schemas.microsoft.com/office/drawing/2014/main" id="{94049154-E68C-3F9C-FA2F-93C05D9F63BE}"/>
              </a:ext>
            </a:extLst>
          </p:cNvPr>
          <p:cNvPicPr>
            <a:picLocks noRot="1" noChangeAspect="1"/>
          </p:cNvPicPr>
          <p:nvPr>
            <a:videoFile r:link="rId1"/>
          </p:nvPr>
        </p:nvPicPr>
        <p:blipFill>
          <a:blip r:embed="rId5"/>
          <a:stretch>
            <a:fillRect/>
          </a:stretch>
        </p:blipFill>
        <p:spPr>
          <a:xfrm>
            <a:off x="22225" y="0"/>
            <a:ext cx="12147550" cy="6858000"/>
          </a:xfrm>
          <a:prstGeom prst="rect">
            <a:avLst/>
          </a:prstGeom>
        </p:spPr>
      </p:pic>
    </p:spTree>
    <p:extLst>
      <p:ext uri="{BB962C8B-B14F-4D97-AF65-F5344CB8AC3E}">
        <p14:creationId xmlns:p14="http://schemas.microsoft.com/office/powerpoint/2010/main" val="8058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549FE-55FC-E49E-E1BE-AEC2829BD7D7}"/>
              </a:ext>
            </a:extLst>
          </p:cNvPr>
          <p:cNvSpPr>
            <a:spLocks noGrp="1"/>
          </p:cNvSpPr>
          <p:nvPr>
            <p:ph type="title"/>
          </p:nvPr>
        </p:nvSpPr>
        <p:spPr/>
        <p:txBody>
          <a:bodyPr>
            <a:normAutofit/>
          </a:bodyPr>
          <a:lstStyle/>
          <a:p>
            <a:pPr algn="ctr"/>
            <a:r>
              <a:rPr lang="en-US" sz="3200" b="1" kern="0" dirty="0">
                <a:effectLst/>
                <a:latin typeface="Open Sans" panose="020B0606030504020204" pitchFamily="34" charset="0"/>
                <a:ea typeface="Open Sans" panose="020B0606030504020204" pitchFamily="34" charset="0"/>
                <a:cs typeface="Open Sans" panose="020B0606030504020204" pitchFamily="34" charset="0"/>
              </a:rPr>
              <a:t>Example: Effective Follow-Up Strategies</a:t>
            </a:r>
            <a:endParaRPr lang="en-US" sz="3200" dirty="0"/>
          </a:p>
        </p:txBody>
      </p:sp>
      <p:sp>
        <p:nvSpPr>
          <p:cNvPr id="4" name="Content Placeholder 3">
            <a:extLst>
              <a:ext uri="{FF2B5EF4-FFF2-40B4-BE49-F238E27FC236}">
                <a16:creationId xmlns:a16="http://schemas.microsoft.com/office/drawing/2014/main" id="{7F4591B4-F708-C229-CA49-A2768F9DCC33}"/>
              </a:ext>
            </a:extLst>
          </p:cNvPr>
          <p:cNvSpPr>
            <a:spLocks noGrp="1"/>
          </p:cNvSpPr>
          <p:nvPr>
            <p:ph idx="14"/>
          </p:nvPr>
        </p:nvSpPr>
        <p:spPr>
          <a:xfrm>
            <a:off x="532581" y="1645670"/>
            <a:ext cx="4877619" cy="4735610"/>
          </a:xfrm>
        </p:spPr>
        <p:txBody>
          <a:bodyPr>
            <a:normAutofit/>
          </a:bodyPr>
          <a:lstStyle/>
          <a:p>
            <a:r>
              <a:rPr lang="en-US" b="0" i="0" u="none" strike="noStrike" dirty="0">
                <a:effectLst/>
                <a:latin typeface="Open Sans" panose="020B0606030504020204" pitchFamily="34" charset="0"/>
                <a:ea typeface="Open Sans" panose="020B0606030504020204" pitchFamily="34" charset="0"/>
                <a:cs typeface="Open Sans" panose="020B0606030504020204" pitchFamily="34" charset="0"/>
              </a:rPr>
              <a:t>Confirm patient contact details (home phone, cell phone, email) </a:t>
            </a:r>
          </a:p>
          <a:p>
            <a:endParaRPr lang="en-US"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Ask for a secondary contact, such as family members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Establish tracking procedures in the protocol</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Regular reminder calls and emails</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pic>
        <p:nvPicPr>
          <p:cNvPr id="5" name="Table Placeholder 4">
            <a:extLst>
              <a:ext uri="{FF2B5EF4-FFF2-40B4-BE49-F238E27FC236}">
                <a16:creationId xmlns:a16="http://schemas.microsoft.com/office/drawing/2014/main" id="{A311FDE2-0966-643D-7D3D-537EC3049B10}"/>
              </a:ext>
            </a:extLst>
          </p:cNvPr>
          <p:cNvPicPr>
            <a:picLocks noGrp="1" noChangeAspect="1"/>
          </p:cNvPicPr>
          <p:nvPr>
            <p:ph type="tbl" sz="quarter" idx="10"/>
          </p:nvPr>
        </p:nvPicPr>
        <p:blipFill>
          <a:blip r:embed="rId3"/>
          <a:stretch>
            <a:fillRect/>
          </a:stretch>
        </p:blipFill>
        <p:spPr>
          <a:xfrm>
            <a:off x="5639619" y="2152925"/>
            <a:ext cx="6019800" cy="3721100"/>
          </a:xfrm>
          <a:prstGeom prst="rect">
            <a:avLst/>
          </a:prstGeom>
        </p:spPr>
      </p:pic>
    </p:spTree>
    <p:extLst>
      <p:ext uri="{BB962C8B-B14F-4D97-AF65-F5344CB8AC3E}">
        <p14:creationId xmlns:p14="http://schemas.microsoft.com/office/powerpoint/2010/main" val="1023424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5B48DB-540A-EA28-55A9-0F6393533AF9}"/>
              </a:ext>
            </a:extLst>
          </p:cNvPr>
          <p:cNvSpPr>
            <a:spLocks noGrp="1"/>
          </p:cNvSpPr>
          <p:nvPr>
            <p:ph idx="1"/>
          </p:nvPr>
        </p:nvSpPr>
        <p:spPr/>
        <p:txBody>
          <a:bodyPr>
            <a:normAutofit fontScale="77500" lnSpcReduction="20000"/>
          </a:bodyPr>
          <a:lstStyle/>
          <a:p>
            <a:pPr marL="0" indent="0" algn="l">
              <a:lnSpc>
                <a:spcPct val="120000"/>
              </a:lnSpc>
              <a:spcBef>
                <a:spcPts val="0"/>
              </a:spcBef>
              <a:buNone/>
            </a:pPr>
            <a:r>
              <a:rPr lang="en-US" sz="3400" b="1" dirty="0">
                <a:latin typeface="Open Sans" panose="020B0606030504020204" pitchFamily="34" charset="0"/>
                <a:ea typeface="Open Sans" panose="020B0606030504020204" pitchFamily="34" charset="0"/>
                <a:cs typeface="Open Sans" panose="020B0606030504020204" pitchFamily="34" charset="0"/>
              </a:rPr>
              <a:t>Effective Retention Strategies</a:t>
            </a:r>
          </a:p>
          <a:p>
            <a:pPr lvl="1">
              <a:lnSpc>
                <a:spcPct val="120000"/>
              </a:lnSpc>
              <a:spcBef>
                <a:spcPts val="0"/>
              </a:spcBef>
            </a:pPr>
            <a:r>
              <a:rPr lang="en-US" sz="3400" dirty="0">
                <a:latin typeface="Open Sans" panose="020B0606030504020204" pitchFamily="34" charset="0"/>
                <a:ea typeface="Open Sans" panose="020B0606030504020204" pitchFamily="34" charset="0"/>
                <a:cs typeface="Open Sans" panose="020B0606030504020204" pitchFamily="34" charset="0"/>
              </a:rPr>
              <a:t>Personalized Communication</a:t>
            </a:r>
          </a:p>
          <a:p>
            <a:pPr lvl="1">
              <a:lnSpc>
                <a:spcPct val="120000"/>
              </a:lnSpc>
              <a:spcBef>
                <a:spcPts val="0"/>
              </a:spcBef>
            </a:pPr>
            <a:r>
              <a:rPr lang="en-US" sz="3400" dirty="0">
                <a:latin typeface="Open Sans" panose="020B0606030504020204" pitchFamily="34" charset="0"/>
                <a:ea typeface="Open Sans" panose="020B0606030504020204" pitchFamily="34" charset="0"/>
                <a:cs typeface="Open Sans" panose="020B0606030504020204" pitchFamily="34" charset="0"/>
              </a:rPr>
              <a:t>Financial Incentives (follow-up visits)</a:t>
            </a:r>
          </a:p>
          <a:p>
            <a:pPr lvl="1">
              <a:lnSpc>
                <a:spcPct val="120000"/>
              </a:lnSpc>
              <a:spcBef>
                <a:spcPts val="0"/>
              </a:spcBef>
            </a:pPr>
            <a:r>
              <a:rPr lang="en-US" sz="3400" dirty="0">
                <a:latin typeface="Open Sans" panose="020B0606030504020204" pitchFamily="34" charset="0"/>
                <a:ea typeface="Open Sans" panose="020B0606030504020204" pitchFamily="34" charset="0"/>
                <a:cs typeface="Open Sans" panose="020B0606030504020204" pitchFamily="34" charset="0"/>
              </a:rPr>
              <a:t>Updated Contact Databases</a:t>
            </a:r>
            <a:endParaRPr lang="en-US" sz="34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20000"/>
              </a:lnSpc>
              <a:spcBef>
                <a:spcPts val="0"/>
              </a:spcBef>
              <a:buSzPts val="1000"/>
              <a:buFont typeface="Symbol" pitchFamily="2" charset="2"/>
              <a:buChar char=""/>
              <a:tabLst>
                <a:tab pos="457200" algn="l"/>
              </a:tabLst>
            </a:pPr>
            <a:r>
              <a:rPr lang="en-US" sz="3400" b="1" dirty="0">
                <a:latin typeface="Open Sans" panose="020B0606030504020204" pitchFamily="34" charset="0"/>
                <a:ea typeface="Open Sans" panose="020B0606030504020204" pitchFamily="34" charset="0"/>
                <a:cs typeface="Open Sans" panose="020B0606030504020204" pitchFamily="34" charset="0"/>
              </a:rPr>
              <a:t>Study Design and Scheduling</a:t>
            </a:r>
          </a:p>
          <a:p>
            <a:pPr marL="800077" lvl="1" indent="-342900">
              <a:lnSpc>
                <a:spcPct val="120000"/>
              </a:lnSpc>
              <a:spcBef>
                <a:spcPts val="0"/>
              </a:spcBef>
              <a:buSzPts val="1000"/>
              <a:buFont typeface="Symbol" pitchFamily="2" charset="2"/>
              <a:buChar char=""/>
              <a:tabLst>
                <a:tab pos="457200" algn="l"/>
              </a:tabLst>
            </a:pPr>
            <a:r>
              <a:rPr lang="en-US" sz="3400" dirty="0">
                <a:latin typeface="Open Sans" panose="020B0606030504020204" pitchFamily="34" charset="0"/>
                <a:ea typeface="Open Sans" panose="020B0606030504020204" pitchFamily="34" charset="0"/>
                <a:cs typeface="Open Sans" panose="020B0606030504020204" pitchFamily="34" charset="0"/>
              </a:rPr>
              <a:t>Short Recruitment Periods </a:t>
            </a:r>
            <a:endParaRPr lang="en-US" sz="3400" kern="100" dirty="0">
              <a:effectLst/>
              <a:latin typeface="Open Sans" panose="020B0606030504020204" pitchFamily="34" charset="0"/>
              <a:ea typeface="Open Sans" panose="020B0606030504020204" pitchFamily="34" charset="0"/>
              <a:cs typeface="Open Sans" panose="020B0606030504020204" pitchFamily="34" charset="0"/>
            </a:endParaRPr>
          </a:p>
          <a:p>
            <a:pPr marL="800077" lvl="1" indent="-342900">
              <a:lnSpc>
                <a:spcPct val="120000"/>
              </a:lnSpc>
              <a:spcBef>
                <a:spcPts val="0"/>
              </a:spcBef>
              <a:buSzPts val="1000"/>
              <a:buFont typeface="Symbol" pitchFamily="2" charset="2"/>
              <a:buChar char=""/>
              <a:tabLst>
                <a:tab pos="457200" algn="l"/>
              </a:tabLst>
            </a:pPr>
            <a:r>
              <a:rPr lang="en-US" sz="3400" dirty="0">
                <a:latin typeface="Open Sans" panose="020B0606030504020204" pitchFamily="34" charset="0"/>
                <a:ea typeface="Open Sans" panose="020B0606030504020204" pitchFamily="34" charset="0"/>
                <a:cs typeface="Open Sans" panose="020B0606030504020204" pitchFamily="34" charset="0"/>
              </a:rPr>
              <a:t>Strategically Timed Visits</a:t>
            </a:r>
            <a:endParaRPr lang="en-US" sz="3400" kern="100" dirty="0">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20000"/>
              </a:lnSpc>
              <a:spcBef>
                <a:spcPts val="0"/>
              </a:spcBef>
              <a:buSzPts val="1000"/>
              <a:buFont typeface="Symbol" pitchFamily="2" charset="2"/>
              <a:buChar char=""/>
              <a:tabLst>
                <a:tab pos="457200" algn="l"/>
              </a:tabLst>
            </a:pPr>
            <a:r>
              <a:rPr lang="en-US" sz="3400" b="1" dirty="0">
                <a:latin typeface="Open Sans" panose="020B0606030504020204" pitchFamily="34" charset="0"/>
                <a:ea typeface="Open Sans" panose="020B0606030504020204" pitchFamily="34" charset="0"/>
                <a:cs typeface="Open Sans" panose="020B0606030504020204" pitchFamily="34" charset="0"/>
              </a:rPr>
              <a:t>Digital Engagement</a:t>
            </a:r>
          </a:p>
          <a:p>
            <a:pPr marL="800077" lvl="1" indent="-342900">
              <a:lnSpc>
                <a:spcPct val="120000"/>
              </a:lnSpc>
              <a:spcBef>
                <a:spcPts val="0"/>
              </a:spcBef>
              <a:buSzPts val="1000"/>
              <a:buFont typeface="Symbol" pitchFamily="2" charset="2"/>
              <a:buChar char=""/>
              <a:tabLst>
                <a:tab pos="457200" algn="l"/>
              </a:tabLst>
            </a:pPr>
            <a:r>
              <a:rPr lang="en-US" sz="3400" dirty="0">
                <a:latin typeface="Open Sans" panose="020B0606030504020204" pitchFamily="34" charset="0"/>
                <a:ea typeface="Open Sans" panose="020B0606030504020204" pitchFamily="34" charset="0"/>
                <a:cs typeface="Open Sans" panose="020B0606030504020204" pitchFamily="34" charset="0"/>
              </a:rPr>
              <a:t>Remote Meetings &amp; Online Assessments</a:t>
            </a:r>
            <a:endParaRPr lang="en-US" sz="3400" kern="100" dirty="0">
              <a:latin typeface="Open Sans" panose="020B0606030504020204" pitchFamily="34" charset="0"/>
              <a:ea typeface="Open Sans" panose="020B0606030504020204" pitchFamily="34" charset="0"/>
              <a:cs typeface="Open Sans" panose="020B0606030504020204" pitchFamily="34" charset="0"/>
            </a:endParaRPr>
          </a:p>
          <a:p>
            <a:pPr marL="800077" lvl="1" indent="-342900">
              <a:lnSpc>
                <a:spcPct val="120000"/>
              </a:lnSpc>
              <a:spcBef>
                <a:spcPts val="0"/>
              </a:spcBef>
              <a:buSzPts val="1000"/>
              <a:buFont typeface="Symbol" pitchFamily="2" charset="2"/>
              <a:buChar char=""/>
              <a:tabLst>
                <a:tab pos="457200" algn="l"/>
              </a:tabLst>
            </a:pPr>
            <a:r>
              <a:rPr lang="en-US" sz="3400" dirty="0">
                <a:latin typeface="Open Sans" panose="020B0606030504020204" pitchFamily="34" charset="0"/>
                <a:ea typeface="Open Sans" panose="020B0606030504020204" pitchFamily="34" charset="0"/>
                <a:cs typeface="Open Sans" panose="020B0606030504020204" pitchFamily="34" charset="0"/>
              </a:rPr>
              <a:t>Higher Retention Among Specific Demographics</a:t>
            </a:r>
          </a:p>
          <a:p>
            <a:pPr marL="342900" marR="0" lvl="0" indent="-342900">
              <a:lnSpc>
                <a:spcPct val="120000"/>
              </a:lnSpc>
              <a:spcBef>
                <a:spcPts val="0"/>
              </a:spcBef>
              <a:buSzPts val="1000"/>
              <a:buFont typeface="Symbol" pitchFamily="2" charset="2"/>
              <a:buChar char=""/>
              <a:tabLst>
                <a:tab pos="457200" algn="l"/>
              </a:tabLst>
            </a:pPr>
            <a:r>
              <a:rPr lang="en-US" sz="3400" b="1" dirty="0">
                <a:latin typeface="Open Sans" panose="020B0606030504020204" pitchFamily="34" charset="0"/>
                <a:ea typeface="Open Sans" panose="020B0606030504020204" pitchFamily="34" charset="0"/>
                <a:cs typeface="Open Sans" panose="020B0606030504020204" pitchFamily="34" charset="0"/>
              </a:rPr>
              <a:t>Investment in Recruitment</a:t>
            </a:r>
            <a:endParaRPr lang="en-US" sz="34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3" name="Title 2">
            <a:extLst>
              <a:ext uri="{FF2B5EF4-FFF2-40B4-BE49-F238E27FC236}">
                <a16:creationId xmlns:a16="http://schemas.microsoft.com/office/drawing/2014/main" id="{F62C7EF9-6BF9-7AE4-C75C-0A8870873F3C}"/>
              </a:ext>
            </a:extLst>
          </p:cNvPr>
          <p:cNvSpPr>
            <a:spLocks noGrp="1"/>
          </p:cNvSpPr>
          <p:nvPr>
            <p:ph type="title"/>
          </p:nvPr>
        </p:nvSpPr>
        <p:spPr>
          <a:xfrm>
            <a:off x="536364" y="476722"/>
            <a:ext cx="10950786" cy="768545"/>
          </a:xfrm>
        </p:spPr>
        <p:txBody>
          <a:bodyPr>
            <a:normAutofit fontScale="90000"/>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Retention success from National Dental PBRN studies</a:t>
            </a:r>
          </a:p>
        </p:txBody>
      </p:sp>
      <p:sp>
        <p:nvSpPr>
          <p:cNvPr id="5" name="TextBox 4">
            <a:extLst>
              <a:ext uri="{FF2B5EF4-FFF2-40B4-BE49-F238E27FC236}">
                <a16:creationId xmlns:a16="http://schemas.microsoft.com/office/drawing/2014/main" id="{52364025-9C74-B507-C430-60D6496607F2}"/>
              </a:ext>
            </a:extLst>
          </p:cNvPr>
          <p:cNvSpPr txBox="1"/>
          <p:nvPr/>
        </p:nvSpPr>
        <p:spPr>
          <a:xfrm>
            <a:off x="6096000" y="6412349"/>
            <a:ext cx="6096000" cy="369332"/>
          </a:xfrm>
          <a:prstGeom prst="rect">
            <a:avLst/>
          </a:prstGeom>
          <a:noFill/>
        </p:spPr>
        <p:txBody>
          <a:bodyPr wrap="square">
            <a:spAutoFit/>
          </a:bodyPr>
          <a:lstStyle/>
          <a:p>
            <a:pPr algn="r"/>
            <a:r>
              <a:rPr lang="en-US" dirty="0"/>
              <a:t>Mungia et al., 2024</a:t>
            </a:r>
          </a:p>
        </p:txBody>
      </p:sp>
    </p:spTree>
    <p:extLst>
      <p:ext uri="{BB962C8B-B14F-4D97-AF65-F5344CB8AC3E}">
        <p14:creationId xmlns:p14="http://schemas.microsoft.com/office/powerpoint/2010/main" val="4060714518"/>
      </p:ext>
    </p:extLst>
  </p:cSld>
  <p:clrMapOvr>
    <a:masterClrMapping/>
  </p:clrMapOvr>
</p:sld>
</file>

<file path=ppt/theme/theme1.xml><?xml version="1.0" encoding="utf-8"?>
<a:theme xmlns:a="http://schemas.openxmlformats.org/drawingml/2006/main" name="PBRN theme">
  <a:themeElements>
    <a:clrScheme name="Custom 36">
      <a:dk1>
        <a:srgbClr val="333F8E"/>
      </a:dk1>
      <a:lt1>
        <a:srgbClr val="FFFFFF"/>
      </a:lt1>
      <a:dk2>
        <a:srgbClr val="00006B"/>
      </a:dk2>
      <a:lt2>
        <a:srgbClr val="E7E6E6"/>
      </a:lt2>
      <a:accent1>
        <a:srgbClr val="333F8E"/>
      </a:accent1>
      <a:accent2>
        <a:srgbClr val="6262A8"/>
      </a:accent2>
      <a:accent3>
        <a:srgbClr val="C2C2DE"/>
      </a:accent3>
      <a:accent4>
        <a:srgbClr val="D31145"/>
      </a:accent4>
      <a:accent5>
        <a:srgbClr val="AB89AB"/>
      </a:accent5>
      <a:accent6>
        <a:srgbClr val="B80000"/>
      </a:accent6>
      <a:hlink>
        <a:srgbClr val="0563C1"/>
      </a:hlink>
      <a:folHlink>
        <a:srgbClr val="9E0C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BRN theme" id="{36C23717-AD8B-4D1C-BA3E-B928587F152F}" vid="{AA257E04-80ED-4DF3-B3E9-5C277F92BC26}"/>
    </a:ext>
  </a:extLst>
</a:theme>
</file>

<file path=ppt/theme/theme2.xml><?xml version="1.0" encoding="utf-8"?>
<a:theme xmlns:a="http://schemas.openxmlformats.org/drawingml/2006/main" name="1_PBRN theme">
  <a:themeElements>
    <a:clrScheme name="Custom 36">
      <a:dk1>
        <a:srgbClr val="333F8E"/>
      </a:dk1>
      <a:lt1>
        <a:srgbClr val="FFFFFF"/>
      </a:lt1>
      <a:dk2>
        <a:srgbClr val="00006B"/>
      </a:dk2>
      <a:lt2>
        <a:srgbClr val="E7E6E6"/>
      </a:lt2>
      <a:accent1>
        <a:srgbClr val="333F8E"/>
      </a:accent1>
      <a:accent2>
        <a:srgbClr val="6262A8"/>
      </a:accent2>
      <a:accent3>
        <a:srgbClr val="C2C2DE"/>
      </a:accent3>
      <a:accent4>
        <a:srgbClr val="D31145"/>
      </a:accent4>
      <a:accent5>
        <a:srgbClr val="AB89AB"/>
      </a:accent5>
      <a:accent6>
        <a:srgbClr val="B80000"/>
      </a:accent6>
      <a:hlink>
        <a:srgbClr val="0563C1"/>
      </a:hlink>
      <a:folHlink>
        <a:srgbClr val="9E0C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BRN theme" id="{36C23717-AD8B-4D1C-BA3E-B928587F152F}" vid="{AA257E04-80ED-4DF3-B3E9-5C277F92BC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38f977-bcbc-4a80-a409-53b2114c09fb">
      <Terms xmlns="http://schemas.microsoft.com/office/infopath/2007/PartnerControls"/>
    </lcf76f155ced4ddcb4097134ff3c332f>
    <TaxCatchAll xmlns="346b0dea-ad14-48a0-86af-92055dbc95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0986E8AA946542AEE3AA5729A4AFF7" ma:contentTypeVersion="17" ma:contentTypeDescription="Create a new document." ma:contentTypeScope="" ma:versionID="218249454fcb6c8803ce219b0c14982b">
  <xsd:schema xmlns:xsd="http://www.w3.org/2001/XMLSchema" xmlns:xs="http://www.w3.org/2001/XMLSchema" xmlns:p="http://schemas.microsoft.com/office/2006/metadata/properties" xmlns:ns2="5138f977-bcbc-4a80-a409-53b2114c09fb" xmlns:ns3="346b0dea-ad14-48a0-86af-92055dbc95cc" targetNamespace="http://schemas.microsoft.com/office/2006/metadata/properties" ma:root="true" ma:fieldsID="a81715d66a8442f543200ec8f387e16e" ns2:_="" ns3:_="">
    <xsd:import namespace="5138f977-bcbc-4a80-a409-53b2114c09fb"/>
    <xsd:import namespace="346b0dea-ad14-48a0-86af-92055dbc95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38f977-bcbc-4a80-a409-53b2114c09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b661bd-580e-4f87-9e86-f3e9db1d3ba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6b0dea-ad14-48a0-86af-92055dbc95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57c86c-47ca-44d3-8f3a-c831fb4e32b4}" ma:internalName="TaxCatchAll" ma:showField="CatchAllData" ma:web="346b0dea-ad14-48a0-86af-92055dbc95c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E5299C-74BB-4D35-889D-AC1159822290}">
  <ds:schemaRefs>
    <ds:schemaRef ds:uri="http://schemas.microsoft.com/sharepoint/v3/contenttype/forms"/>
  </ds:schemaRefs>
</ds:datastoreItem>
</file>

<file path=customXml/itemProps2.xml><?xml version="1.0" encoding="utf-8"?>
<ds:datastoreItem xmlns:ds="http://schemas.openxmlformats.org/officeDocument/2006/customXml" ds:itemID="{792E6549-F334-4EBD-87DE-F53B7DA5192E}">
  <ds:schemaRefs>
    <ds:schemaRef ds:uri="http://purl.org/dc/elements/1.1/"/>
    <ds:schemaRef ds:uri="5138f977-bcbc-4a80-a409-53b2114c09fb"/>
    <ds:schemaRef ds:uri="http://www.w3.org/XML/1998/namespace"/>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346b0dea-ad14-48a0-86af-92055dbc95cc"/>
    <ds:schemaRef ds:uri="http://schemas.microsoft.com/office/2006/metadata/properties"/>
  </ds:schemaRefs>
</ds:datastoreItem>
</file>

<file path=customXml/itemProps3.xml><?xml version="1.0" encoding="utf-8"?>
<ds:datastoreItem xmlns:ds="http://schemas.openxmlformats.org/officeDocument/2006/customXml" ds:itemID="{30510A70-EDA6-4E87-824C-45BA8F2FDA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38f977-bcbc-4a80-a409-53b2114c09fb"/>
    <ds:schemaRef ds:uri="346b0dea-ad14-48a0-86af-92055dbc95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PBRN theme</Template>
  <TotalTime>9313</TotalTime>
  <Words>4994</Words>
  <Application>Microsoft Office PowerPoint</Application>
  <PresentationFormat>Widescreen</PresentationFormat>
  <Paragraphs>390</Paragraphs>
  <Slides>28</Slides>
  <Notes>26</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28</vt:i4>
      </vt:variant>
    </vt:vector>
  </HeadingPairs>
  <TitlesOfParts>
    <vt:vector size="47" baseType="lpstr">
      <vt:lpstr>Aptos</vt:lpstr>
      <vt:lpstr>Arial</vt:lpstr>
      <vt:lpstr>Arial Black</vt:lpstr>
      <vt:lpstr>BlinkMacSystemFont</vt:lpstr>
      <vt:lpstr>Calibri</vt:lpstr>
      <vt:lpstr>Helvetica</vt:lpstr>
      <vt:lpstr>inherit</vt:lpstr>
      <vt:lpstr>Open Sans</vt:lpstr>
      <vt:lpstr>Open Sans Extrabold</vt:lpstr>
      <vt:lpstr>Proxima Nova Extrabold</vt:lpstr>
      <vt:lpstr>Proxima Nova Rg</vt:lpstr>
      <vt:lpstr>Segoe UI</vt:lpstr>
      <vt:lpstr>Segoe UI Semibold</vt:lpstr>
      <vt:lpstr>Symbol</vt:lpstr>
      <vt:lpstr>var(--font-family-system)</vt:lpstr>
      <vt:lpstr>Verdana</vt:lpstr>
      <vt:lpstr>-webkit-standard</vt:lpstr>
      <vt:lpstr>PBRN theme</vt:lpstr>
      <vt:lpstr>1_PBRN theme</vt:lpstr>
      <vt:lpstr>Recruitment and Retention in Dental Practice-Based Research Networks </vt:lpstr>
      <vt:lpstr>Introduction to recruitment &amp; retention in dental PBRNs</vt:lpstr>
      <vt:lpstr>Recruitment success from National Dental PBRN Studies</vt:lpstr>
      <vt:lpstr>Patient flyers</vt:lpstr>
      <vt:lpstr>Example: Targeted Patient Identification </vt:lpstr>
      <vt:lpstr>Example: Unified Team Approach </vt:lpstr>
      <vt:lpstr>Example: Personalized Patient Engagement </vt:lpstr>
      <vt:lpstr>Example: Effective Follow-Up Strategies</vt:lpstr>
      <vt:lpstr>Retention success from National Dental PBRN studies</vt:lpstr>
      <vt:lpstr>Example: A long-term follow-up success from multi-year dental studies</vt:lpstr>
      <vt:lpstr>Maintaining long-term follow-up in  oral health studies</vt:lpstr>
      <vt:lpstr>Practitioner Engagement Strategies form the National Dental PBRN</vt:lpstr>
      <vt:lpstr>Practitioner CE Credit Analysis from National Dental PBRN </vt:lpstr>
      <vt:lpstr>Practitioner Retention success from National Dental PBRN Clinical Studies</vt:lpstr>
      <vt:lpstr>Practitioner Retention lesson learned from National Dental PBRN questionnaire  studies</vt:lpstr>
      <vt:lpstr>Informed consent processes in  dental settings</vt:lpstr>
      <vt:lpstr>Addressing patient concerns about experimental treatments</vt:lpstr>
      <vt:lpstr>Addressing concerns in a clinical trial involving dental materials and drugs</vt:lpstr>
      <vt:lpstr>Maintaining privacy and confidentiality in dental studies</vt:lpstr>
      <vt:lpstr>Best practices from a dental clinic-based study</vt:lpstr>
      <vt:lpstr>Lessons learned from a difficult-to-recruit study population</vt:lpstr>
      <vt:lpstr>Overcoming Recruitment Issues</vt:lpstr>
      <vt:lpstr>Overcoming Retention Issues</vt:lpstr>
      <vt:lpstr> Key Takeaways</vt:lpstr>
      <vt:lpstr>References Cited</vt:lpstr>
      <vt:lpstr>Presenter Contact Information</vt:lpstr>
      <vt:lpstr>Contact the National Dental PBRN</vt:lpstr>
      <vt:lpstr>Thank you!</vt:lpstr>
    </vt:vector>
  </TitlesOfParts>
  <Company>Westat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Munar</dc:creator>
  <cp:lastModifiedBy>Ball, Brittni M</cp:lastModifiedBy>
  <cp:revision>963</cp:revision>
  <cp:lastPrinted>2025-04-25T16:47:58Z</cp:lastPrinted>
  <dcterms:created xsi:type="dcterms:W3CDTF">2016-03-15T16:37:38Z</dcterms:created>
  <dcterms:modified xsi:type="dcterms:W3CDTF">2025-04-28T16:40:30Z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e7542bc-63e5-412b-b0a0-d9586028a7d0_Enabled">
    <vt:lpwstr>true</vt:lpwstr>
  </property>
  <property fmtid="{D5CDD505-2E9C-101B-9397-08002B2CF9AE}" pid="3" name="MSIP_Label_ae7542bc-63e5-412b-b0a0-d9586028a7d0_SetDate">
    <vt:lpwstr>2024-12-27T17:11:15Z</vt:lpwstr>
  </property>
  <property fmtid="{D5CDD505-2E9C-101B-9397-08002B2CF9AE}" pid="4" name="MSIP_Label_ae7542bc-63e5-412b-b0a0-d9586028a7d0_Method">
    <vt:lpwstr>Standard</vt:lpwstr>
  </property>
  <property fmtid="{D5CDD505-2E9C-101B-9397-08002B2CF9AE}" pid="5" name="MSIP_Label_ae7542bc-63e5-412b-b0a0-d9586028a7d0_Name">
    <vt:lpwstr>Sensitive</vt:lpwstr>
  </property>
  <property fmtid="{D5CDD505-2E9C-101B-9397-08002B2CF9AE}" pid="6" name="MSIP_Label_ae7542bc-63e5-412b-b0a0-d9586028a7d0_SiteId">
    <vt:lpwstr>d8999fe4-76af-40b3-b435-1d8977abc08c</vt:lpwstr>
  </property>
  <property fmtid="{D5CDD505-2E9C-101B-9397-08002B2CF9AE}" pid="7" name="MSIP_Label_ae7542bc-63e5-412b-b0a0-d9586028a7d0_ActionId">
    <vt:lpwstr>d73a3afa-bf70-4310-992c-6efbfda1bf29</vt:lpwstr>
  </property>
  <property fmtid="{D5CDD505-2E9C-101B-9397-08002B2CF9AE}" pid="8" name="MSIP_Label_ae7542bc-63e5-412b-b0a0-d9586028a7d0_ContentBits">
    <vt:lpwstr>0</vt:lpwstr>
  </property>
  <property fmtid="{D5CDD505-2E9C-101B-9397-08002B2CF9AE}" pid="9" name="ContentTypeId">
    <vt:lpwstr>0x010100710986E8AA946542AEE3AA5729A4AFF7</vt:lpwstr>
  </property>
  <property fmtid="{D5CDD505-2E9C-101B-9397-08002B2CF9AE}" pid="10" name="MediaServiceImageTags">
    <vt:lpwstr/>
  </property>
</Properties>
</file>