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2" r:id="rId5"/>
  </p:sldMasterIdLst>
  <p:notesMasterIdLst>
    <p:notesMasterId r:id="rId32"/>
  </p:notesMasterIdLst>
  <p:handoutMasterIdLst>
    <p:handoutMasterId r:id="rId33"/>
  </p:handoutMasterIdLst>
  <p:sldIdLst>
    <p:sldId id="256" r:id="rId6"/>
    <p:sldId id="274" r:id="rId7"/>
    <p:sldId id="275" r:id="rId8"/>
    <p:sldId id="282" r:id="rId9"/>
    <p:sldId id="286" r:id="rId10"/>
    <p:sldId id="280" r:id="rId11"/>
    <p:sldId id="279" r:id="rId12"/>
    <p:sldId id="278" r:id="rId13"/>
    <p:sldId id="284" r:id="rId14"/>
    <p:sldId id="288" r:id="rId15"/>
    <p:sldId id="285" r:id="rId16"/>
    <p:sldId id="261" r:id="rId17"/>
    <p:sldId id="263" r:id="rId18"/>
    <p:sldId id="262" r:id="rId19"/>
    <p:sldId id="260" r:id="rId20"/>
    <p:sldId id="259" r:id="rId21"/>
    <p:sldId id="258" r:id="rId22"/>
    <p:sldId id="257" r:id="rId23"/>
    <p:sldId id="264" r:id="rId24"/>
    <p:sldId id="266" r:id="rId25"/>
    <p:sldId id="267" r:id="rId26"/>
    <p:sldId id="268" r:id="rId27"/>
    <p:sldId id="269" r:id="rId28"/>
    <p:sldId id="270" r:id="rId29"/>
    <p:sldId id="271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F7CFA7-CEB0-47AC-AF56-C421F7612D59}" v="1152" dt="2024-08-23T21:58:25.364"/>
  </p1510:revLst>
</p1510:revInfo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07"/>
  </p:normalViewPr>
  <p:slideViewPr>
    <p:cSldViewPr snapToGrid="0">
      <p:cViewPr varScale="1">
        <p:scale>
          <a:sx n="104" d="100"/>
          <a:sy n="104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59717689971299204"/>
          <c:y val="0.19752452642189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 total in Cycle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4</c:v>
                </c:pt>
                <c:pt idx="4">
                  <c:v>4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84-4512-8BD8-8D38CC2FB7A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7"/>
        <c:overlap val="-31"/>
        <c:axId val="621889248"/>
        <c:axId val="621886368"/>
      </c:barChart>
      <c:catAx>
        <c:axId val="621889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886368"/>
        <c:crosses val="autoZero"/>
        <c:auto val="1"/>
        <c:lblAlgn val="ctr"/>
        <c:lblOffset val="100"/>
        <c:noMultiLvlLbl val="0"/>
      </c:catAx>
      <c:valAx>
        <c:axId val="6218863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21889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394 total</a:t>
            </a:r>
            <a:r>
              <a:rPr lang="en-US" sz="2800" b="1" baseline="0"/>
              <a:t> </a:t>
            </a:r>
            <a:r>
              <a:rPr lang="en-US" sz="2800" b="1"/>
              <a:t>in Cycle 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394 in Cycle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413-4ED0-B663-F9EFFF18E38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413-4ED0-B663-F9EFFF18E38D}"/>
              </c:ext>
            </c:extLst>
          </c:dPt>
          <c:dLbls>
            <c:dLbl>
              <c:idx val="0"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606602670548575"/>
                      <c:h val="0.214295882094218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413-4ED0-B663-F9EFFF18E38D}"/>
                </c:ext>
              </c:extLst>
            </c:dLbl>
            <c:dLbl>
              <c:idx val="1"/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217923042755669"/>
                      <c:h val="0.214295882094218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413-4ED0-B663-F9EFFF18E3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Presentations</c:v>
                </c:pt>
                <c:pt idx="1">
                  <c:v>Publications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140</c:v>
                </c:pt>
                <c:pt idx="1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13-4ED0-B663-F9EFFF18E38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Presentations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33</c:v>
                </c:pt>
                <c:pt idx="1">
                  <c:v>20</c:v>
                </c:pt>
                <c:pt idx="2">
                  <c:v>10</c:v>
                </c:pt>
                <c:pt idx="3">
                  <c:v>20</c:v>
                </c:pt>
                <c:pt idx="4">
                  <c:v>10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09-40E3-A222-956BF069AB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Publications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Sheet1!$C$2:$C$7</c:f>
              <c:numCache>
                <c:formatCode>General</c:formatCode>
                <c:ptCount val="6"/>
                <c:pt idx="0">
                  <c:v>47</c:v>
                </c:pt>
                <c:pt idx="1">
                  <c:v>63</c:v>
                </c:pt>
                <c:pt idx="2">
                  <c:v>57</c:v>
                </c:pt>
                <c:pt idx="3">
                  <c:v>83</c:v>
                </c:pt>
                <c:pt idx="4">
                  <c:v>47</c:v>
                </c:pt>
                <c:pt idx="5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09-40E3-A222-956BF069ABF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331896560"/>
        <c:axId val="1331895600"/>
      </c:barChart>
      <c:catAx>
        <c:axId val="1331896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1895600"/>
        <c:crosses val="autoZero"/>
        <c:auto val="1"/>
        <c:lblAlgn val="ctr"/>
        <c:lblOffset val="100"/>
        <c:noMultiLvlLbl val="0"/>
      </c:catAx>
      <c:valAx>
        <c:axId val="133189560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31896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/>
              <a:t>63 total </a:t>
            </a:r>
            <a:r>
              <a:rPr lang="en-US" sz="2800" b="1" baseline="0"/>
              <a:t> in Cycle 3</a:t>
            </a:r>
            <a:endParaRPr lang="en-US" sz="2800" b="1"/>
          </a:p>
        </c:rich>
      </c:tx>
      <c:layout>
        <c:manualLayout>
          <c:xMode val="edge"/>
          <c:yMode val="edge"/>
          <c:x val="0.18337101747173687"/>
          <c:y val="6.4599483204134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602261048304216"/>
          <c:y val="0"/>
          <c:w val="0.8334224049331963"/>
          <c:h val="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Publications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10</c:v>
                </c:pt>
                <c:pt idx="2">
                  <c:v>12</c:v>
                </c:pt>
                <c:pt idx="3">
                  <c:v>10</c:v>
                </c:pt>
                <c:pt idx="4">
                  <c:v>14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4-47AF-91A7-9F9D1047DC5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8"/>
        <c:axId val="621884448"/>
        <c:axId val="621884928"/>
      </c:barChart>
      <c:catAx>
        <c:axId val="621884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1884928"/>
        <c:crosses val="autoZero"/>
        <c:auto val="1"/>
        <c:lblAlgn val="ctr"/>
        <c:lblOffset val="100"/>
        <c:noMultiLvlLbl val="0"/>
      </c:catAx>
      <c:valAx>
        <c:axId val="621884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21884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so far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</c:v>
                </c:pt>
                <c:pt idx="1">
                  <c:v>24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9-4D15-A305-4D05D3BD3AC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3"/>
        <c:overlap val="-27"/>
        <c:axId val="1669911071"/>
        <c:axId val="1669911551"/>
      </c:barChart>
      <c:catAx>
        <c:axId val="1669911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9911551"/>
        <c:crosses val="autoZero"/>
        <c:auto val="1"/>
        <c:lblAlgn val="ctr"/>
        <c:lblOffset val="100"/>
        <c:noMultiLvlLbl val="0"/>
      </c:catAx>
      <c:valAx>
        <c:axId val="16699115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6991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83277033573344E-2"/>
          <c:y val="9.4971167711608323E-2"/>
          <c:w val="0.98516722966426651"/>
          <c:h val="0.729671564905254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Responses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 so far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534</c:v>
                </c:pt>
                <c:pt idx="1">
                  <c:v>1415</c:v>
                </c:pt>
                <c:pt idx="2">
                  <c:v>1237</c:v>
                </c:pt>
                <c:pt idx="3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BD-4B70-A1B8-83E54666C29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00899327"/>
        <c:axId val="581808496"/>
      </c:barChart>
      <c:catAx>
        <c:axId val="1700899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1808496"/>
        <c:crosses val="autoZero"/>
        <c:auto val="1"/>
        <c:lblAlgn val="ctr"/>
        <c:lblOffset val="100"/>
        <c:noMultiLvlLbl val="0"/>
      </c:catAx>
      <c:valAx>
        <c:axId val="581808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00899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707159318369019"/>
          <c:y val="0.37682120303586297"/>
          <c:w val="0.17248567344175528"/>
          <c:h val="6.7958471140809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67964171140752E-2"/>
          <c:y val="2.6420324094352139E-2"/>
          <c:w val="0.97386407165771849"/>
          <c:h val="0.867616398832286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Quick Polls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2021</c:v>
                      </c:pt>
                      <c:pt idx="1">
                        <c:v>2022</c:v>
                      </c:pt>
                      <c:pt idx="2">
                        <c:v>2023</c:v>
                      </c:pt>
                      <c:pt idx="3">
                        <c:v>2024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F4BC-42E1-80C9-D856BCA39FF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56991503"/>
        <c:axId val="2056992463"/>
      </c:barChart>
      <c:catAx>
        <c:axId val="205699150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56992463"/>
        <c:crosses val="autoZero"/>
        <c:auto val="1"/>
        <c:lblAlgn val="ctr"/>
        <c:lblOffset val="100"/>
        <c:noMultiLvlLbl val="0"/>
      </c:catAx>
      <c:valAx>
        <c:axId val="20569924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69915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8557584868101937"/>
          <c:y val="0.21911734557632617"/>
          <c:w val="0.18013012492307034"/>
          <c:h val="8.9657281661892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svg"/><Relationship Id="rId1" Type="http://schemas.openxmlformats.org/officeDocument/2006/relationships/image" Target="../media/image7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svg"/><Relationship Id="rId1" Type="http://schemas.openxmlformats.org/officeDocument/2006/relationships/image" Target="../media/image7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3A4B33-DA2D-4D75-82E4-CF6A38F7F5F4}" type="doc">
      <dgm:prSet loTypeId="urn:microsoft.com/office/officeart/2008/layout/PictureStrips" loCatId="picture" qsTypeId="urn:microsoft.com/office/officeart/2005/8/quickstyle/simple4" qsCatId="simple" csTypeId="urn:microsoft.com/office/officeart/2005/8/colors/colorful4" csCatId="colorful" phldr="1"/>
      <dgm:spPr/>
    </dgm:pt>
    <dgm:pt modelId="{6C768C02-76BD-43C2-BA50-1C6C6229F5B9}">
      <dgm:prSet phldrT="[Text]" custT="1"/>
      <dgm:spPr>
        <a:ln>
          <a:noFill/>
        </a:ln>
      </dgm:spPr>
      <dgm:t>
        <a:bodyPr/>
        <a:lstStyle/>
        <a:p>
          <a:r>
            <a:rPr lang="en-US" sz="1600" b="1">
              <a:latin typeface="+mn-lt"/>
              <a:ea typeface="+mn-ea"/>
              <a:cs typeface="+mn-cs"/>
            </a:rPr>
            <a:t>Webinars and Virtual Meetings </a:t>
          </a:r>
          <a:endParaRPr lang="en-US" sz="1600" b="1"/>
        </a:p>
      </dgm:t>
    </dgm:pt>
    <dgm:pt modelId="{C175E758-3F3E-44D1-A300-4BC3B8E8E070}" type="parTrans" cxnId="{EA4667CA-4FDD-49E0-BF9A-F91E50F64183}">
      <dgm:prSet/>
      <dgm:spPr/>
      <dgm:t>
        <a:bodyPr/>
        <a:lstStyle/>
        <a:p>
          <a:endParaRPr lang="en-US"/>
        </a:p>
      </dgm:t>
    </dgm:pt>
    <dgm:pt modelId="{46994B4C-4B97-472D-AD25-9A091668EAE6}" type="sibTrans" cxnId="{EA4667CA-4FDD-49E0-BF9A-F91E50F64183}">
      <dgm:prSet/>
      <dgm:spPr/>
      <dgm:t>
        <a:bodyPr/>
        <a:lstStyle/>
        <a:p>
          <a:endParaRPr lang="en-US"/>
        </a:p>
      </dgm:t>
    </dgm:pt>
    <dgm:pt modelId="{4C5E4D28-C23D-4BC9-939F-ECBA322A243E}">
      <dgm:prSet custT="1"/>
      <dgm:spPr>
        <a:ln>
          <a:noFill/>
        </a:ln>
      </dgm:spPr>
      <dgm:t>
        <a:bodyPr/>
        <a:lstStyle/>
        <a:p>
          <a:r>
            <a:rPr lang="en-US" sz="1600" b="1">
              <a:latin typeface="+mn-lt"/>
              <a:ea typeface="+mn-ea"/>
              <a:cs typeface="+mn-cs"/>
            </a:rPr>
            <a:t>In-person presentations</a:t>
          </a:r>
        </a:p>
      </dgm:t>
    </dgm:pt>
    <dgm:pt modelId="{83824326-62FF-4DD2-8670-829F8081770F}" type="parTrans" cxnId="{0E9765BE-278C-4659-A9AD-BA9209EE2218}">
      <dgm:prSet/>
      <dgm:spPr/>
      <dgm:t>
        <a:bodyPr/>
        <a:lstStyle/>
        <a:p>
          <a:endParaRPr lang="en-US"/>
        </a:p>
      </dgm:t>
    </dgm:pt>
    <dgm:pt modelId="{4868EEF4-1986-429C-BD69-C4FD0D7E8ACA}" type="sibTrans" cxnId="{0E9765BE-278C-4659-A9AD-BA9209EE2218}">
      <dgm:prSet/>
      <dgm:spPr/>
      <dgm:t>
        <a:bodyPr/>
        <a:lstStyle/>
        <a:p>
          <a:endParaRPr lang="en-US"/>
        </a:p>
      </dgm:t>
    </dgm:pt>
    <dgm:pt modelId="{57938EE3-1C22-4593-96D7-315F02F98D15}">
      <dgm:prSet custT="1"/>
      <dgm:spPr>
        <a:ln>
          <a:noFill/>
        </a:ln>
      </dgm:spPr>
      <dgm:t>
        <a:bodyPr/>
        <a:lstStyle/>
        <a:p>
          <a:r>
            <a:rPr lang="en-US" sz="1600" b="1"/>
            <a:t>Publications and press releases</a:t>
          </a:r>
          <a:endParaRPr lang="en-US" sz="1600" b="1">
            <a:latin typeface="+mn-lt"/>
            <a:ea typeface="+mn-ea"/>
            <a:cs typeface="+mn-cs"/>
          </a:endParaRPr>
        </a:p>
      </dgm:t>
    </dgm:pt>
    <dgm:pt modelId="{BDB1A506-EE08-47E3-B1E7-39704584C214}" type="parTrans" cxnId="{C903F8C3-DF3D-4330-A6D2-21857E4BCED1}">
      <dgm:prSet/>
      <dgm:spPr/>
      <dgm:t>
        <a:bodyPr/>
        <a:lstStyle/>
        <a:p>
          <a:endParaRPr lang="en-US"/>
        </a:p>
      </dgm:t>
    </dgm:pt>
    <dgm:pt modelId="{1ED385DC-8693-430D-A19D-8415942E5943}" type="sibTrans" cxnId="{C903F8C3-DF3D-4330-A6D2-21857E4BCED1}">
      <dgm:prSet/>
      <dgm:spPr/>
      <dgm:t>
        <a:bodyPr/>
        <a:lstStyle/>
        <a:p>
          <a:endParaRPr lang="en-US"/>
        </a:p>
      </dgm:t>
    </dgm:pt>
    <dgm:pt modelId="{90951986-8AF0-44C0-93C5-B47DBEC0648F}">
      <dgm:prSet custT="1"/>
      <dgm:spPr>
        <a:ln>
          <a:noFill/>
        </a:ln>
      </dgm:spPr>
      <dgm:t>
        <a:bodyPr/>
        <a:lstStyle/>
        <a:p>
          <a:r>
            <a:rPr lang="en-US" sz="1600" b="1">
              <a:latin typeface="+mn-lt"/>
              <a:ea typeface="+mn-ea"/>
              <a:cs typeface="+mn-cs"/>
            </a:rPr>
            <a:t>Quick Polls</a:t>
          </a:r>
        </a:p>
      </dgm:t>
    </dgm:pt>
    <dgm:pt modelId="{37583133-240D-405E-8CFC-EDFD72B2A6E6}" type="parTrans" cxnId="{4E3AF732-DB84-486D-AA52-2E522E4DD14E}">
      <dgm:prSet/>
      <dgm:spPr/>
      <dgm:t>
        <a:bodyPr/>
        <a:lstStyle/>
        <a:p>
          <a:endParaRPr lang="en-US"/>
        </a:p>
      </dgm:t>
    </dgm:pt>
    <dgm:pt modelId="{45587F20-D5D3-4126-893D-BB9C19C6EAFB}" type="sibTrans" cxnId="{4E3AF732-DB84-486D-AA52-2E522E4DD14E}">
      <dgm:prSet/>
      <dgm:spPr/>
      <dgm:t>
        <a:bodyPr/>
        <a:lstStyle/>
        <a:p>
          <a:endParaRPr lang="en-US"/>
        </a:p>
      </dgm:t>
    </dgm:pt>
    <dgm:pt modelId="{E30E5C59-4B4C-407C-B9A1-78ACCCAECD67}">
      <dgm:prSet custT="1"/>
      <dgm:spPr>
        <a:ln>
          <a:noFill/>
        </a:ln>
      </dgm:spPr>
      <dgm:t>
        <a:bodyPr/>
        <a:lstStyle/>
        <a:p>
          <a:r>
            <a:rPr lang="en-US" sz="1600" b="1">
              <a:latin typeface="+mn-lt"/>
              <a:ea typeface="+mn-ea"/>
              <a:cs typeface="+mn-cs"/>
            </a:rPr>
            <a:t>Social media</a:t>
          </a:r>
        </a:p>
      </dgm:t>
    </dgm:pt>
    <dgm:pt modelId="{E514B2B9-4751-4896-9FCD-591DDD138A14}" type="parTrans" cxnId="{BD3F65A1-A9FE-46D8-9C7B-B197B30C26CA}">
      <dgm:prSet/>
      <dgm:spPr/>
      <dgm:t>
        <a:bodyPr/>
        <a:lstStyle/>
        <a:p>
          <a:endParaRPr lang="en-US"/>
        </a:p>
      </dgm:t>
    </dgm:pt>
    <dgm:pt modelId="{209C5BEE-A525-47F4-BA46-3849AE4145C1}" type="sibTrans" cxnId="{BD3F65A1-A9FE-46D8-9C7B-B197B30C26CA}">
      <dgm:prSet/>
      <dgm:spPr/>
      <dgm:t>
        <a:bodyPr/>
        <a:lstStyle/>
        <a:p>
          <a:endParaRPr lang="en-US"/>
        </a:p>
      </dgm:t>
    </dgm:pt>
    <dgm:pt modelId="{CF630E35-BD97-48F1-9AA7-6160F643DB9C}">
      <dgm:prSet custT="1"/>
      <dgm:spPr>
        <a:ln>
          <a:noFill/>
        </a:ln>
      </dgm:spPr>
      <dgm:t>
        <a:bodyPr/>
        <a:lstStyle/>
        <a:p>
          <a:r>
            <a:rPr lang="en-US" sz="1600" b="1">
              <a:latin typeface="+mn-lt"/>
              <a:ea typeface="+mn-ea"/>
              <a:cs typeface="+mn-cs"/>
            </a:rPr>
            <a:t>Website resources and blog posts</a:t>
          </a:r>
        </a:p>
      </dgm:t>
    </dgm:pt>
    <dgm:pt modelId="{7C5804A6-4734-4346-8715-2415C52E87B5}" type="parTrans" cxnId="{B780B78A-86BA-4E8B-AB27-6980C38679DC}">
      <dgm:prSet/>
      <dgm:spPr/>
      <dgm:t>
        <a:bodyPr/>
        <a:lstStyle/>
        <a:p>
          <a:endParaRPr lang="en-US"/>
        </a:p>
      </dgm:t>
    </dgm:pt>
    <dgm:pt modelId="{26F640E0-539A-47D6-AD15-9886A9EE246C}" type="sibTrans" cxnId="{B780B78A-86BA-4E8B-AB27-6980C38679DC}">
      <dgm:prSet/>
      <dgm:spPr/>
      <dgm:t>
        <a:bodyPr/>
        <a:lstStyle/>
        <a:p>
          <a:endParaRPr lang="en-US"/>
        </a:p>
      </dgm:t>
    </dgm:pt>
    <dgm:pt modelId="{CD4DD101-B0C2-4B60-80AB-F1CA89607DEA}">
      <dgm:prSet custT="1"/>
      <dgm:spPr>
        <a:ln>
          <a:noFill/>
        </a:ln>
      </dgm:spPr>
      <dgm:t>
        <a:bodyPr/>
        <a:lstStyle/>
        <a:p>
          <a:r>
            <a:rPr lang="en-US" sz="1600" b="1">
              <a:latin typeface="+mn-lt"/>
              <a:ea typeface="+mn-ea"/>
              <a:cs typeface="+mn-cs"/>
            </a:rPr>
            <a:t>Newsletters and email updates</a:t>
          </a:r>
        </a:p>
      </dgm:t>
    </dgm:pt>
    <dgm:pt modelId="{3422925E-B170-43F1-9282-B4799F320F4C}" type="parTrans" cxnId="{D28FA1C7-C2C3-46C1-A67B-FFA56F0D2521}">
      <dgm:prSet/>
      <dgm:spPr/>
      <dgm:t>
        <a:bodyPr/>
        <a:lstStyle/>
        <a:p>
          <a:endParaRPr lang="en-US"/>
        </a:p>
      </dgm:t>
    </dgm:pt>
    <dgm:pt modelId="{82EDAE2A-A1FC-41DE-954C-ACDDE188BE17}" type="sibTrans" cxnId="{D28FA1C7-C2C3-46C1-A67B-FFA56F0D2521}">
      <dgm:prSet/>
      <dgm:spPr/>
      <dgm:t>
        <a:bodyPr/>
        <a:lstStyle/>
        <a:p>
          <a:endParaRPr lang="en-US"/>
        </a:p>
      </dgm:t>
    </dgm:pt>
    <dgm:pt modelId="{3F78B0B0-5866-4A56-8C66-D3CDC2CA3B2D}" type="pres">
      <dgm:prSet presAssocID="{9D3A4B33-DA2D-4D75-82E4-CF6A38F7F5F4}" presName="Name0" presStyleCnt="0">
        <dgm:presLayoutVars>
          <dgm:dir/>
          <dgm:resizeHandles val="exact"/>
        </dgm:presLayoutVars>
      </dgm:prSet>
      <dgm:spPr/>
    </dgm:pt>
    <dgm:pt modelId="{648A2C3A-FDD8-4847-9DFC-ABBC1AB91320}" type="pres">
      <dgm:prSet presAssocID="{6C768C02-76BD-43C2-BA50-1C6C6229F5B9}" presName="composite" presStyleCnt="0"/>
      <dgm:spPr/>
    </dgm:pt>
    <dgm:pt modelId="{581C128E-D977-4BB5-9244-1A9FF09D7969}" type="pres">
      <dgm:prSet presAssocID="{6C768C02-76BD-43C2-BA50-1C6C6229F5B9}" presName="rect1" presStyleLbl="trAlignAcc1" presStyleIdx="0" presStyleCnt="7">
        <dgm:presLayoutVars>
          <dgm:bulletEnabled val="1"/>
        </dgm:presLayoutVars>
      </dgm:prSet>
      <dgm:spPr/>
    </dgm:pt>
    <dgm:pt modelId="{10869615-E349-44F2-963D-0813CC24F48C}" type="pres">
      <dgm:prSet presAssocID="{6C768C02-76BD-43C2-BA50-1C6C6229F5B9}" presName="rect2" presStyleLbl="fgImgPlace1" presStyleIdx="0" presStyleCnt="7" custScaleX="153937" custLinFactNeighborX="-15702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Online meeting with solid fill"/>
        </a:ext>
      </dgm:extLst>
    </dgm:pt>
    <dgm:pt modelId="{7CBA27B6-459B-4490-BAEF-0E4B5CBC315C}" type="pres">
      <dgm:prSet presAssocID="{46994B4C-4B97-472D-AD25-9A091668EAE6}" presName="sibTrans" presStyleCnt="0"/>
      <dgm:spPr/>
    </dgm:pt>
    <dgm:pt modelId="{2EF61166-66D0-47B0-8EA7-3E6772964863}" type="pres">
      <dgm:prSet presAssocID="{4C5E4D28-C23D-4BC9-939F-ECBA322A243E}" presName="composite" presStyleCnt="0"/>
      <dgm:spPr/>
    </dgm:pt>
    <dgm:pt modelId="{2FCADDF6-CFAE-4074-96FF-2CDFD1FAA8D0}" type="pres">
      <dgm:prSet presAssocID="{4C5E4D28-C23D-4BC9-939F-ECBA322A243E}" presName="rect1" presStyleLbl="trAlignAcc1" presStyleIdx="1" presStyleCnt="7">
        <dgm:presLayoutVars>
          <dgm:bulletEnabled val="1"/>
        </dgm:presLayoutVars>
      </dgm:prSet>
      <dgm:spPr/>
    </dgm:pt>
    <dgm:pt modelId="{A92D3E0D-BC99-420C-9416-4C4191D8ACEE}" type="pres">
      <dgm:prSet presAssocID="{4C5E4D28-C23D-4BC9-939F-ECBA322A243E}" presName="rect2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Lecturer with solid fill"/>
        </a:ext>
      </dgm:extLst>
    </dgm:pt>
    <dgm:pt modelId="{15D1F6F3-D35F-4D29-80C0-67F78B82CC8D}" type="pres">
      <dgm:prSet presAssocID="{4868EEF4-1986-429C-BD69-C4FD0D7E8ACA}" presName="sibTrans" presStyleCnt="0"/>
      <dgm:spPr/>
    </dgm:pt>
    <dgm:pt modelId="{6909FF03-DD78-496E-88D7-4889B2412AF5}" type="pres">
      <dgm:prSet presAssocID="{57938EE3-1C22-4593-96D7-315F02F98D15}" presName="composite" presStyleCnt="0"/>
      <dgm:spPr/>
    </dgm:pt>
    <dgm:pt modelId="{A493C052-8938-414C-ACFE-9D33FB39A742}" type="pres">
      <dgm:prSet presAssocID="{57938EE3-1C22-4593-96D7-315F02F98D15}" presName="rect1" presStyleLbl="trAlignAcc1" presStyleIdx="2" presStyleCnt="7">
        <dgm:presLayoutVars>
          <dgm:bulletEnabled val="1"/>
        </dgm:presLayoutVars>
      </dgm:prSet>
      <dgm:spPr/>
    </dgm:pt>
    <dgm:pt modelId="{46309550-C2E6-4933-9AE6-DF6CE8CF8B7C}" type="pres">
      <dgm:prSet presAssocID="{57938EE3-1C22-4593-96D7-315F02F98D15}" presName="rect2" presStyleLbl="fgImgPlace1" presStyleIdx="2" presStyleCnt="7" custScaleX="139069" custLinFactNeighborX="-2093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2524" r="2524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Blog with solid fill"/>
        </a:ext>
      </dgm:extLst>
    </dgm:pt>
    <dgm:pt modelId="{F09078D6-0740-443F-A809-F02D4A37C16E}" type="pres">
      <dgm:prSet presAssocID="{1ED385DC-8693-430D-A19D-8415942E5943}" presName="sibTrans" presStyleCnt="0"/>
      <dgm:spPr/>
    </dgm:pt>
    <dgm:pt modelId="{A28DAC20-1874-4D9B-A2BC-954FD49C7E73}" type="pres">
      <dgm:prSet presAssocID="{90951986-8AF0-44C0-93C5-B47DBEC0648F}" presName="composite" presStyleCnt="0"/>
      <dgm:spPr/>
    </dgm:pt>
    <dgm:pt modelId="{F03CEE3D-BCBB-474B-82B3-7989217425E7}" type="pres">
      <dgm:prSet presAssocID="{90951986-8AF0-44C0-93C5-B47DBEC0648F}" presName="rect1" presStyleLbl="trAlignAcc1" presStyleIdx="3" presStyleCnt="7">
        <dgm:presLayoutVars>
          <dgm:bulletEnabled val="1"/>
        </dgm:presLayoutVars>
      </dgm:prSet>
      <dgm:spPr/>
    </dgm:pt>
    <dgm:pt modelId="{56E66B19-A9B6-4EC6-A19A-8281ADB860A0}" type="pres">
      <dgm:prSet presAssocID="{90951986-8AF0-44C0-93C5-B47DBEC0648F}" presName="rect2" presStyleLbl="fgImgPlac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Checklist with solid fill"/>
        </a:ext>
      </dgm:extLst>
    </dgm:pt>
    <dgm:pt modelId="{3199D507-1876-442A-9225-824FD6F76895}" type="pres">
      <dgm:prSet presAssocID="{45587F20-D5D3-4126-893D-BB9C19C6EAFB}" presName="sibTrans" presStyleCnt="0"/>
      <dgm:spPr/>
    </dgm:pt>
    <dgm:pt modelId="{25E56792-80BF-40AA-AE3D-CB0AE848A246}" type="pres">
      <dgm:prSet presAssocID="{E30E5C59-4B4C-407C-B9A1-78ACCCAECD67}" presName="composite" presStyleCnt="0"/>
      <dgm:spPr/>
    </dgm:pt>
    <dgm:pt modelId="{980A5BC8-971C-48CB-82F0-6F12FC283D96}" type="pres">
      <dgm:prSet presAssocID="{E30E5C59-4B4C-407C-B9A1-78ACCCAECD67}" presName="rect1" presStyleLbl="trAlignAcc1" presStyleIdx="4" presStyleCnt="7">
        <dgm:presLayoutVars>
          <dgm:bulletEnabled val="1"/>
        </dgm:presLayoutVars>
      </dgm:prSet>
      <dgm:spPr/>
    </dgm:pt>
    <dgm:pt modelId="{C525FC15-F47E-463F-96BC-8526FE3DBE57}" type="pres">
      <dgm:prSet presAssocID="{E30E5C59-4B4C-407C-B9A1-78ACCCAECD67}" presName="rect2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Online Network with solid fill"/>
        </a:ext>
      </dgm:extLst>
    </dgm:pt>
    <dgm:pt modelId="{77BC6091-9BCD-4423-8B48-D091BC78B4F8}" type="pres">
      <dgm:prSet presAssocID="{209C5BEE-A525-47F4-BA46-3849AE4145C1}" presName="sibTrans" presStyleCnt="0"/>
      <dgm:spPr/>
    </dgm:pt>
    <dgm:pt modelId="{8F243EE3-B7B8-45B1-A552-402E1D7AD5CB}" type="pres">
      <dgm:prSet presAssocID="{CF630E35-BD97-48F1-9AA7-6160F643DB9C}" presName="composite" presStyleCnt="0"/>
      <dgm:spPr/>
    </dgm:pt>
    <dgm:pt modelId="{05535C8F-ECDC-4EF7-961F-64E3CC853F10}" type="pres">
      <dgm:prSet presAssocID="{CF630E35-BD97-48F1-9AA7-6160F643DB9C}" presName="rect1" presStyleLbl="trAlignAcc1" presStyleIdx="5" presStyleCnt="7">
        <dgm:presLayoutVars>
          <dgm:bulletEnabled val="1"/>
        </dgm:presLayoutVars>
      </dgm:prSet>
      <dgm:spPr/>
    </dgm:pt>
    <dgm:pt modelId="{2CE5B491-86D8-4351-A8C6-BC6598FAB36F}" type="pres">
      <dgm:prSet presAssocID="{CF630E35-BD97-48F1-9AA7-6160F643DB9C}" presName="rect2" presStyleLbl="fgImgPlace1" presStyleIdx="5" presStyleCnt="7" custScaleX="164702" custLinFactNeighborX="-20936"/>
      <dgm:spPr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2524" r="2524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ternet with solid fill"/>
        </a:ext>
      </dgm:extLst>
    </dgm:pt>
    <dgm:pt modelId="{5FBF9889-1504-4746-A29E-6BB08C47CD65}" type="pres">
      <dgm:prSet presAssocID="{26F640E0-539A-47D6-AD15-9886A9EE246C}" presName="sibTrans" presStyleCnt="0"/>
      <dgm:spPr/>
    </dgm:pt>
    <dgm:pt modelId="{405AD2F3-9036-4112-ADB3-0B8E1A781141}" type="pres">
      <dgm:prSet presAssocID="{CD4DD101-B0C2-4B60-80AB-F1CA89607DEA}" presName="composite" presStyleCnt="0"/>
      <dgm:spPr/>
    </dgm:pt>
    <dgm:pt modelId="{91277D04-15E5-425F-BB3D-2C270869A8A6}" type="pres">
      <dgm:prSet presAssocID="{CD4DD101-B0C2-4B60-80AB-F1CA89607DEA}" presName="rect1" presStyleLbl="trAlignAcc1" presStyleIdx="6" presStyleCnt="7">
        <dgm:presLayoutVars>
          <dgm:bulletEnabled val="1"/>
        </dgm:presLayoutVars>
      </dgm:prSet>
      <dgm:spPr/>
    </dgm:pt>
    <dgm:pt modelId="{544C754B-19D3-43D0-B7E8-664F374C6299}" type="pres">
      <dgm:prSet presAssocID="{CD4DD101-B0C2-4B60-80AB-F1CA89607DEA}" presName="rect2" presStyleLbl="fgImgPlace1" presStyleIdx="6" presStyleCnt="7" custScaleX="131897" custLinFactNeighborX="-21560"/>
      <dgm:spPr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6971" r="-6971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Email with solid fill"/>
        </a:ext>
      </dgm:extLst>
    </dgm:pt>
  </dgm:ptLst>
  <dgm:cxnLst>
    <dgm:cxn modelId="{5FB0A409-D82A-48B7-A326-F5E13BAECD5E}" type="presOf" srcId="{CF630E35-BD97-48F1-9AA7-6160F643DB9C}" destId="{05535C8F-ECDC-4EF7-961F-64E3CC853F10}" srcOrd="0" destOrd="0" presId="urn:microsoft.com/office/officeart/2008/layout/PictureStrips"/>
    <dgm:cxn modelId="{0D766732-D908-4B1F-8F9E-1B111C5FA105}" type="presOf" srcId="{CD4DD101-B0C2-4B60-80AB-F1CA89607DEA}" destId="{91277D04-15E5-425F-BB3D-2C270869A8A6}" srcOrd="0" destOrd="0" presId="urn:microsoft.com/office/officeart/2008/layout/PictureStrips"/>
    <dgm:cxn modelId="{4E3AF732-DB84-486D-AA52-2E522E4DD14E}" srcId="{9D3A4B33-DA2D-4D75-82E4-CF6A38F7F5F4}" destId="{90951986-8AF0-44C0-93C5-B47DBEC0648F}" srcOrd="3" destOrd="0" parTransId="{37583133-240D-405E-8CFC-EDFD72B2A6E6}" sibTransId="{45587F20-D5D3-4126-893D-BB9C19C6EAFB}"/>
    <dgm:cxn modelId="{C1EC1B67-237C-4E8B-9746-399034E75009}" type="presOf" srcId="{E30E5C59-4B4C-407C-B9A1-78ACCCAECD67}" destId="{980A5BC8-971C-48CB-82F0-6F12FC283D96}" srcOrd="0" destOrd="0" presId="urn:microsoft.com/office/officeart/2008/layout/PictureStrips"/>
    <dgm:cxn modelId="{DBB86855-3491-465C-9DD1-6A253B559589}" type="presOf" srcId="{6C768C02-76BD-43C2-BA50-1C6C6229F5B9}" destId="{581C128E-D977-4BB5-9244-1A9FF09D7969}" srcOrd="0" destOrd="0" presId="urn:microsoft.com/office/officeart/2008/layout/PictureStrips"/>
    <dgm:cxn modelId="{B780B78A-86BA-4E8B-AB27-6980C38679DC}" srcId="{9D3A4B33-DA2D-4D75-82E4-CF6A38F7F5F4}" destId="{CF630E35-BD97-48F1-9AA7-6160F643DB9C}" srcOrd="5" destOrd="0" parTransId="{7C5804A6-4734-4346-8715-2415C52E87B5}" sibTransId="{26F640E0-539A-47D6-AD15-9886A9EE246C}"/>
    <dgm:cxn modelId="{DBDBE79D-6CFC-4A88-B904-3E20573E34AF}" type="presOf" srcId="{57938EE3-1C22-4593-96D7-315F02F98D15}" destId="{A493C052-8938-414C-ACFE-9D33FB39A742}" srcOrd="0" destOrd="0" presId="urn:microsoft.com/office/officeart/2008/layout/PictureStrips"/>
    <dgm:cxn modelId="{BD3F65A1-A9FE-46D8-9C7B-B197B30C26CA}" srcId="{9D3A4B33-DA2D-4D75-82E4-CF6A38F7F5F4}" destId="{E30E5C59-4B4C-407C-B9A1-78ACCCAECD67}" srcOrd="4" destOrd="0" parTransId="{E514B2B9-4751-4896-9FCD-591DDD138A14}" sibTransId="{209C5BEE-A525-47F4-BA46-3849AE4145C1}"/>
    <dgm:cxn modelId="{0E9765BE-278C-4659-A9AD-BA9209EE2218}" srcId="{9D3A4B33-DA2D-4D75-82E4-CF6A38F7F5F4}" destId="{4C5E4D28-C23D-4BC9-939F-ECBA322A243E}" srcOrd="1" destOrd="0" parTransId="{83824326-62FF-4DD2-8670-829F8081770F}" sibTransId="{4868EEF4-1986-429C-BD69-C4FD0D7E8ACA}"/>
    <dgm:cxn modelId="{C903F8C3-DF3D-4330-A6D2-21857E4BCED1}" srcId="{9D3A4B33-DA2D-4D75-82E4-CF6A38F7F5F4}" destId="{57938EE3-1C22-4593-96D7-315F02F98D15}" srcOrd="2" destOrd="0" parTransId="{BDB1A506-EE08-47E3-B1E7-39704584C214}" sibTransId="{1ED385DC-8693-430D-A19D-8415942E5943}"/>
    <dgm:cxn modelId="{D28FA1C7-C2C3-46C1-A67B-FFA56F0D2521}" srcId="{9D3A4B33-DA2D-4D75-82E4-CF6A38F7F5F4}" destId="{CD4DD101-B0C2-4B60-80AB-F1CA89607DEA}" srcOrd="6" destOrd="0" parTransId="{3422925E-B170-43F1-9282-B4799F320F4C}" sibTransId="{82EDAE2A-A1FC-41DE-954C-ACDDE188BE17}"/>
    <dgm:cxn modelId="{EA4667CA-4FDD-49E0-BF9A-F91E50F64183}" srcId="{9D3A4B33-DA2D-4D75-82E4-CF6A38F7F5F4}" destId="{6C768C02-76BD-43C2-BA50-1C6C6229F5B9}" srcOrd="0" destOrd="0" parTransId="{C175E758-3F3E-44D1-A300-4BC3B8E8E070}" sibTransId="{46994B4C-4B97-472D-AD25-9A091668EAE6}"/>
    <dgm:cxn modelId="{439C20D5-4955-416B-9A1F-FD2687C967A9}" type="presOf" srcId="{4C5E4D28-C23D-4BC9-939F-ECBA322A243E}" destId="{2FCADDF6-CFAE-4074-96FF-2CDFD1FAA8D0}" srcOrd="0" destOrd="0" presId="urn:microsoft.com/office/officeart/2008/layout/PictureStrips"/>
    <dgm:cxn modelId="{3B5961E4-FD08-4C87-8137-DD7E7771C4D4}" type="presOf" srcId="{90951986-8AF0-44C0-93C5-B47DBEC0648F}" destId="{F03CEE3D-BCBB-474B-82B3-7989217425E7}" srcOrd="0" destOrd="0" presId="urn:microsoft.com/office/officeart/2008/layout/PictureStrips"/>
    <dgm:cxn modelId="{2EBDCCF8-7A26-4289-AF81-4477D96DFD34}" type="presOf" srcId="{9D3A4B33-DA2D-4D75-82E4-CF6A38F7F5F4}" destId="{3F78B0B0-5866-4A56-8C66-D3CDC2CA3B2D}" srcOrd="0" destOrd="0" presId="urn:microsoft.com/office/officeart/2008/layout/PictureStrips"/>
    <dgm:cxn modelId="{FF45AED0-DB68-43BE-8B17-C0AE53260AB1}" type="presParOf" srcId="{3F78B0B0-5866-4A56-8C66-D3CDC2CA3B2D}" destId="{648A2C3A-FDD8-4847-9DFC-ABBC1AB91320}" srcOrd="0" destOrd="0" presId="urn:microsoft.com/office/officeart/2008/layout/PictureStrips"/>
    <dgm:cxn modelId="{25DF1CA6-39CA-42D0-A529-C8421DBB3D95}" type="presParOf" srcId="{648A2C3A-FDD8-4847-9DFC-ABBC1AB91320}" destId="{581C128E-D977-4BB5-9244-1A9FF09D7969}" srcOrd="0" destOrd="0" presId="urn:microsoft.com/office/officeart/2008/layout/PictureStrips"/>
    <dgm:cxn modelId="{A0BD1051-DBB0-4B54-BB8E-C193513C387C}" type="presParOf" srcId="{648A2C3A-FDD8-4847-9DFC-ABBC1AB91320}" destId="{10869615-E349-44F2-963D-0813CC24F48C}" srcOrd="1" destOrd="0" presId="urn:microsoft.com/office/officeart/2008/layout/PictureStrips"/>
    <dgm:cxn modelId="{B524EA3B-9AB6-45C7-8B0F-CB0037275D93}" type="presParOf" srcId="{3F78B0B0-5866-4A56-8C66-D3CDC2CA3B2D}" destId="{7CBA27B6-459B-4490-BAEF-0E4B5CBC315C}" srcOrd="1" destOrd="0" presId="urn:microsoft.com/office/officeart/2008/layout/PictureStrips"/>
    <dgm:cxn modelId="{83015B3C-F641-411F-BA73-5B9D8CBC7A59}" type="presParOf" srcId="{3F78B0B0-5866-4A56-8C66-D3CDC2CA3B2D}" destId="{2EF61166-66D0-47B0-8EA7-3E6772964863}" srcOrd="2" destOrd="0" presId="urn:microsoft.com/office/officeart/2008/layout/PictureStrips"/>
    <dgm:cxn modelId="{1CCC71D9-6FB9-4CA6-A32C-23FBED9CF097}" type="presParOf" srcId="{2EF61166-66D0-47B0-8EA7-3E6772964863}" destId="{2FCADDF6-CFAE-4074-96FF-2CDFD1FAA8D0}" srcOrd="0" destOrd="0" presId="urn:microsoft.com/office/officeart/2008/layout/PictureStrips"/>
    <dgm:cxn modelId="{691875BC-44A8-4765-983B-805A38DF88C1}" type="presParOf" srcId="{2EF61166-66D0-47B0-8EA7-3E6772964863}" destId="{A92D3E0D-BC99-420C-9416-4C4191D8ACEE}" srcOrd="1" destOrd="0" presId="urn:microsoft.com/office/officeart/2008/layout/PictureStrips"/>
    <dgm:cxn modelId="{9B2216D7-9A35-49F6-AEDB-00DB36B9FFCE}" type="presParOf" srcId="{3F78B0B0-5866-4A56-8C66-D3CDC2CA3B2D}" destId="{15D1F6F3-D35F-4D29-80C0-67F78B82CC8D}" srcOrd="3" destOrd="0" presId="urn:microsoft.com/office/officeart/2008/layout/PictureStrips"/>
    <dgm:cxn modelId="{7E822096-4AC8-4D55-A28D-DF92836E9F56}" type="presParOf" srcId="{3F78B0B0-5866-4A56-8C66-D3CDC2CA3B2D}" destId="{6909FF03-DD78-496E-88D7-4889B2412AF5}" srcOrd="4" destOrd="0" presId="urn:microsoft.com/office/officeart/2008/layout/PictureStrips"/>
    <dgm:cxn modelId="{B40F4F46-7047-4DE7-9F3E-57B1EEEADA13}" type="presParOf" srcId="{6909FF03-DD78-496E-88D7-4889B2412AF5}" destId="{A493C052-8938-414C-ACFE-9D33FB39A742}" srcOrd="0" destOrd="0" presId="urn:microsoft.com/office/officeart/2008/layout/PictureStrips"/>
    <dgm:cxn modelId="{0E1ECE73-4E7E-4AA8-9904-D44C45DFDD36}" type="presParOf" srcId="{6909FF03-DD78-496E-88D7-4889B2412AF5}" destId="{46309550-C2E6-4933-9AE6-DF6CE8CF8B7C}" srcOrd="1" destOrd="0" presId="urn:microsoft.com/office/officeart/2008/layout/PictureStrips"/>
    <dgm:cxn modelId="{32C6DB92-D192-43BC-9AE9-9E067085A825}" type="presParOf" srcId="{3F78B0B0-5866-4A56-8C66-D3CDC2CA3B2D}" destId="{F09078D6-0740-443F-A809-F02D4A37C16E}" srcOrd="5" destOrd="0" presId="urn:microsoft.com/office/officeart/2008/layout/PictureStrips"/>
    <dgm:cxn modelId="{691B682C-8481-409E-B7AB-06397E4D6FC5}" type="presParOf" srcId="{3F78B0B0-5866-4A56-8C66-D3CDC2CA3B2D}" destId="{A28DAC20-1874-4D9B-A2BC-954FD49C7E73}" srcOrd="6" destOrd="0" presId="urn:microsoft.com/office/officeart/2008/layout/PictureStrips"/>
    <dgm:cxn modelId="{1F0AC06A-19DD-4180-9665-125B55C8FD32}" type="presParOf" srcId="{A28DAC20-1874-4D9B-A2BC-954FD49C7E73}" destId="{F03CEE3D-BCBB-474B-82B3-7989217425E7}" srcOrd="0" destOrd="0" presId="urn:microsoft.com/office/officeart/2008/layout/PictureStrips"/>
    <dgm:cxn modelId="{67FE02A6-9BA7-4E42-97D6-D8EE7B828CD3}" type="presParOf" srcId="{A28DAC20-1874-4D9B-A2BC-954FD49C7E73}" destId="{56E66B19-A9B6-4EC6-A19A-8281ADB860A0}" srcOrd="1" destOrd="0" presId="urn:microsoft.com/office/officeart/2008/layout/PictureStrips"/>
    <dgm:cxn modelId="{B860E53D-6EBD-4695-A17A-0D453ED85CF4}" type="presParOf" srcId="{3F78B0B0-5866-4A56-8C66-D3CDC2CA3B2D}" destId="{3199D507-1876-442A-9225-824FD6F76895}" srcOrd="7" destOrd="0" presId="urn:microsoft.com/office/officeart/2008/layout/PictureStrips"/>
    <dgm:cxn modelId="{2F88A82A-5284-429A-A841-E03C53A04A1A}" type="presParOf" srcId="{3F78B0B0-5866-4A56-8C66-D3CDC2CA3B2D}" destId="{25E56792-80BF-40AA-AE3D-CB0AE848A246}" srcOrd="8" destOrd="0" presId="urn:microsoft.com/office/officeart/2008/layout/PictureStrips"/>
    <dgm:cxn modelId="{4E06629E-5246-41A3-B0B0-4B3ACD792956}" type="presParOf" srcId="{25E56792-80BF-40AA-AE3D-CB0AE848A246}" destId="{980A5BC8-971C-48CB-82F0-6F12FC283D96}" srcOrd="0" destOrd="0" presId="urn:microsoft.com/office/officeart/2008/layout/PictureStrips"/>
    <dgm:cxn modelId="{09F6D2C2-BEF1-4219-889D-F6794631986C}" type="presParOf" srcId="{25E56792-80BF-40AA-AE3D-CB0AE848A246}" destId="{C525FC15-F47E-463F-96BC-8526FE3DBE57}" srcOrd="1" destOrd="0" presId="urn:microsoft.com/office/officeart/2008/layout/PictureStrips"/>
    <dgm:cxn modelId="{AB02E777-5873-4FBF-9A5A-3884ABC5A2E6}" type="presParOf" srcId="{3F78B0B0-5866-4A56-8C66-D3CDC2CA3B2D}" destId="{77BC6091-9BCD-4423-8B48-D091BC78B4F8}" srcOrd="9" destOrd="0" presId="urn:microsoft.com/office/officeart/2008/layout/PictureStrips"/>
    <dgm:cxn modelId="{F2918957-4785-40C5-8E13-E6D2ADA3200C}" type="presParOf" srcId="{3F78B0B0-5866-4A56-8C66-D3CDC2CA3B2D}" destId="{8F243EE3-B7B8-45B1-A552-402E1D7AD5CB}" srcOrd="10" destOrd="0" presId="urn:microsoft.com/office/officeart/2008/layout/PictureStrips"/>
    <dgm:cxn modelId="{660CB826-45F1-4DDC-BBF8-9581E359C7BD}" type="presParOf" srcId="{8F243EE3-B7B8-45B1-A552-402E1D7AD5CB}" destId="{05535C8F-ECDC-4EF7-961F-64E3CC853F10}" srcOrd="0" destOrd="0" presId="urn:microsoft.com/office/officeart/2008/layout/PictureStrips"/>
    <dgm:cxn modelId="{B746DB8B-E14D-46EA-BD21-8B56B456D4FF}" type="presParOf" srcId="{8F243EE3-B7B8-45B1-A552-402E1D7AD5CB}" destId="{2CE5B491-86D8-4351-A8C6-BC6598FAB36F}" srcOrd="1" destOrd="0" presId="urn:microsoft.com/office/officeart/2008/layout/PictureStrips"/>
    <dgm:cxn modelId="{DCFAD038-D6A9-4392-B542-20806C5E46B1}" type="presParOf" srcId="{3F78B0B0-5866-4A56-8C66-D3CDC2CA3B2D}" destId="{5FBF9889-1504-4746-A29E-6BB08C47CD65}" srcOrd="11" destOrd="0" presId="urn:microsoft.com/office/officeart/2008/layout/PictureStrips"/>
    <dgm:cxn modelId="{CFC6E9EE-4F2E-4860-97A2-042787D5197C}" type="presParOf" srcId="{3F78B0B0-5866-4A56-8C66-D3CDC2CA3B2D}" destId="{405AD2F3-9036-4112-ADB3-0B8E1A781141}" srcOrd="12" destOrd="0" presId="urn:microsoft.com/office/officeart/2008/layout/PictureStrips"/>
    <dgm:cxn modelId="{407C5E89-3D6D-4070-9283-7F9C4C016DB0}" type="presParOf" srcId="{405AD2F3-9036-4112-ADB3-0B8E1A781141}" destId="{91277D04-15E5-425F-BB3D-2C270869A8A6}" srcOrd="0" destOrd="0" presId="urn:microsoft.com/office/officeart/2008/layout/PictureStrips"/>
    <dgm:cxn modelId="{CBFB0480-60BA-4653-AED9-7952826357B1}" type="presParOf" srcId="{405AD2F3-9036-4112-ADB3-0B8E1A781141}" destId="{544C754B-19D3-43D0-B7E8-664F374C629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441A88-DC01-4BB1-8A90-7D4FB86A68C5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A64925-7A77-475D-89BF-3D17E3A1B3E2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3200" b="1">
              <a:solidFill>
                <a:schemeClr val="tx1">
                  <a:lumMod val="75000"/>
                  <a:lumOff val="25000"/>
                </a:schemeClr>
              </a:solidFill>
            </a:rPr>
            <a:t>183</a:t>
          </a:r>
        </a:p>
        <a:p>
          <a:r>
            <a:rPr lang="en-US" sz="2000">
              <a:solidFill>
                <a:schemeClr val="tx1">
                  <a:lumMod val="75000"/>
                  <a:lumOff val="25000"/>
                </a:schemeClr>
              </a:solidFill>
            </a:rPr>
            <a:t>authors</a:t>
          </a:r>
        </a:p>
      </dgm:t>
    </dgm:pt>
    <dgm:pt modelId="{53BE11A5-8CE1-47CC-9432-9C58BE567245}" type="parTrans" cxnId="{D17FBF95-1B1A-4364-8428-A09C49152ABB}">
      <dgm:prSet/>
      <dgm:spPr>
        <a:ln>
          <a:noFill/>
        </a:ln>
      </dgm:spPr>
      <dgm:t>
        <a:bodyPr/>
        <a:lstStyle/>
        <a:p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5F474BD-E3D7-4697-A9E9-D3A0CF9E12AA}" type="sibTrans" cxnId="{D17FBF95-1B1A-4364-8428-A09C49152ABB}">
      <dgm:prSet/>
      <dgm:spPr/>
      <dgm:t>
        <a:bodyPr/>
        <a:lstStyle/>
        <a:p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6D6F540-7497-46E9-BC7D-6C94AFDAF210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3200" b="1">
              <a:solidFill>
                <a:schemeClr val="tx1">
                  <a:lumMod val="75000"/>
                  <a:lumOff val="25000"/>
                </a:schemeClr>
              </a:solidFill>
            </a:rPr>
            <a:t>10</a:t>
          </a:r>
          <a:r>
            <a:rPr lang="en-US" sz="2000" b="1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2000">
              <a:solidFill>
                <a:schemeClr val="tx1">
                  <a:lumMod val="75000"/>
                  <a:lumOff val="25000"/>
                </a:schemeClr>
              </a:solidFill>
            </a:rPr>
            <a:t>countries</a:t>
          </a:r>
        </a:p>
      </dgm:t>
    </dgm:pt>
    <dgm:pt modelId="{A9E4B427-0D33-4C94-9A9A-31566C307DFD}" type="parTrans" cxnId="{2556AAA8-F213-4B1E-ACE1-6ADE27A6F467}">
      <dgm:prSet/>
      <dgm:spPr>
        <a:ln>
          <a:noFill/>
        </a:ln>
      </dgm:spPr>
      <dgm:t>
        <a:bodyPr/>
        <a:lstStyle/>
        <a:p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F4776A4-C5E7-45AC-9663-D3B0067036FB}" type="sibTrans" cxnId="{2556AAA8-F213-4B1E-ACE1-6ADE27A6F467}">
      <dgm:prSet/>
      <dgm:spPr/>
      <dgm:t>
        <a:bodyPr/>
        <a:lstStyle/>
        <a:p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B7EC424-520F-4E5C-85E9-F61FF74D8C2B}">
      <dgm:prSet phldrT="[Text]" custT="1"/>
      <dgm:spPr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3200" b="1">
              <a:solidFill>
                <a:schemeClr val="tx1">
                  <a:lumMod val="75000"/>
                  <a:lumOff val="25000"/>
                </a:schemeClr>
              </a:solidFill>
            </a:rPr>
            <a:t>49 </a:t>
          </a:r>
          <a:r>
            <a:rPr lang="en-US" sz="2000">
              <a:solidFill>
                <a:schemeClr val="tx1">
                  <a:lumMod val="75000"/>
                  <a:lumOff val="25000"/>
                </a:schemeClr>
              </a:solidFill>
            </a:rPr>
            <a:t>universities and </a:t>
          </a:r>
          <a:r>
            <a:rPr lang="en-US" sz="1600">
              <a:solidFill>
                <a:schemeClr val="tx1">
                  <a:lumMod val="75000"/>
                  <a:lumOff val="25000"/>
                </a:schemeClr>
              </a:solidFill>
            </a:rPr>
            <a:t>organizations</a:t>
          </a:r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1D786DF-4E08-4A16-A6AC-3AE61D5FDB6B}" type="parTrans" cxnId="{4C3541C6-3AB3-46D4-A79B-343AC76C9870}">
      <dgm:prSet/>
      <dgm:spPr>
        <a:ln>
          <a:noFill/>
        </a:ln>
      </dgm:spPr>
      <dgm:t>
        <a:bodyPr/>
        <a:lstStyle/>
        <a:p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EF58E68-8049-4204-859C-0FC6B3EA9632}" type="sibTrans" cxnId="{4C3541C6-3AB3-46D4-A79B-343AC76C9870}">
      <dgm:prSet/>
      <dgm:spPr/>
      <dgm:t>
        <a:bodyPr/>
        <a:lstStyle/>
        <a:p>
          <a:endParaRPr lang="en-US" sz="200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B2EE1AB-F9FF-454B-B650-5F54F0E367C1}" type="pres">
      <dgm:prSet presAssocID="{05441A88-DC01-4BB1-8A90-7D4FB86A68C5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20FBD9A8-5CC4-4EDE-926B-936529625DFA}" type="pres">
      <dgm:prSet presAssocID="{05441A88-DC01-4BB1-8A90-7D4FB86A68C5}" presName="cycle" presStyleCnt="0"/>
      <dgm:spPr/>
    </dgm:pt>
    <dgm:pt modelId="{8486184A-1B24-4FF8-8F33-938DB5B3D2AE}" type="pres">
      <dgm:prSet presAssocID="{05441A88-DC01-4BB1-8A90-7D4FB86A68C5}" presName="centerShape" presStyleCnt="0"/>
      <dgm:spPr/>
    </dgm:pt>
    <dgm:pt modelId="{A5CA20F3-2BF6-4654-89EB-B25DC86082B7}" type="pres">
      <dgm:prSet presAssocID="{05441A88-DC01-4BB1-8A90-7D4FB86A68C5}" presName="connSite" presStyleLbl="node1" presStyleIdx="0" presStyleCnt="4"/>
      <dgm:spPr/>
    </dgm:pt>
    <dgm:pt modelId="{99F2028B-E4B9-47DB-8DF1-5F5F82BC1EE1}" type="pres">
      <dgm:prSet presAssocID="{05441A88-DC01-4BB1-8A90-7D4FB86A68C5}" presName="visible" presStyleLbl="node1" presStyleIdx="0" presStyleCnt="4" custScaleX="201522" custScaleY="20152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18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39ECFC56-4E31-4A06-AF69-1A356257BA44}" type="pres">
      <dgm:prSet presAssocID="{53BE11A5-8CE1-47CC-9432-9C58BE567245}" presName="Name25" presStyleLbl="parChTrans1D1" presStyleIdx="0" presStyleCnt="3"/>
      <dgm:spPr/>
    </dgm:pt>
    <dgm:pt modelId="{3C2DB8AF-4F83-4086-B3EA-66306F084248}" type="pres">
      <dgm:prSet presAssocID="{0BA64925-7A77-475D-89BF-3D17E3A1B3E2}" presName="node" presStyleCnt="0"/>
      <dgm:spPr/>
    </dgm:pt>
    <dgm:pt modelId="{B569739E-2334-47B4-8D91-435B58E3A817}" type="pres">
      <dgm:prSet presAssocID="{0BA64925-7A77-475D-89BF-3D17E3A1B3E2}" presName="parentNode" presStyleLbl="node1" presStyleIdx="1" presStyleCnt="4" custScaleX="165796" custScaleY="165796" custLinFactNeighborX="35245" custLinFactNeighborY="-8271">
        <dgm:presLayoutVars>
          <dgm:chMax val="1"/>
          <dgm:bulletEnabled val="1"/>
        </dgm:presLayoutVars>
      </dgm:prSet>
      <dgm:spPr/>
    </dgm:pt>
    <dgm:pt modelId="{475DA2DA-BFF7-4937-945D-2D587ADB6F7C}" type="pres">
      <dgm:prSet presAssocID="{0BA64925-7A77-475D-89BF-3D17E3A1B3E2}" presName="childNode" presStyleLbl="revTx" presStyleIdx="0" presStyleCnt="0">
        <dgm:presLayoutVars>
          <dgm:bulletEnabled val="1"/>
        </dgm:presLayoutVars>
      </dgm:prSet>
      <dgm:spPr/>
    </dgm:pt>
    <dgm:pt modelId="{BFBDC562-9551-480F-92B7-2927AA53ABDF}" type="pres">
      <dgm:prSet presAssocID="{A9E4B427-0D33-4C94-9A9A-31566C307DFD}" presName="Name25" presStyleLbl="parChTrans1D1" presStyleIdx="1" presStyleCnt="3"/>
      <dgm:spPr/>
    </dgm:pt>
    <dgm:pt modelId="{73EEA686-5F83-4150-B991-21452FE679A2}" type="pres">
      <dgm:prSet presAssocID="{06D6F540-7497-46E9-BC7D-6C94AFDAF210}" presName="node" presStyleCnt="0"/>
      <dgm:spPr/>
    </dgm:pt>
    <dgm:pt modelId="{FECA855A-56A1-4081-8902-FF8A0CBB6438}" type="pres">
      <dgm:prSet presAssocID="{06D6F540-7497-46E9-BC7D-6C94AFDAF210}" presName="parentNode" presStyleLbl="node1" presStyleIdx="2" presStyleCnt="4" custScaleX="165796" custScaleY="165796" custLinFactNeighborX="35245" custLinFactNeighborY="-8271">
        <dgm:presLayoutVars>
          <dgm:chMax val="1"/>
          <dgm:bulletEnabled val="1"/>
        </dgm:presLayoutVars>
      </dgm:prSet>
      <dgm:spPr/>
    </dgm:pt>
    <dgm:pt modelId="{5F46EA29-6E37-4568-BFFD-AD83CBD90352}" type="pres">
      <dgm:prSet presAssocID="{06D6F540-7497-46E9-BC7D-6C94AFDAF210}" presName="childNode" presStyleLbl="revTx" presStyleIdx="0" presStyleCnt="0">
        <dgm:presLayoutVars>
          <dgm:bulletEnabled val="1"/>
        </dgm:presLayoutVars>
      </dgm:prSet>
      <dgm:spPr/>
    </dgm:pt>
    <dgm:pt modelId="{06C87EC9-F6B5-419C-80A5-71DC8679B0AE}" type="pres">
      <dgm:prSet presAssocID="{D1D786DF-4E08-4A16-A6AC-3AE61D5FDB6B}" presName="Name25" presStyleLbl="parChTrans1D1" presStyleIdx="2" presStyleCnt="3"/>
      <dgm:spPr/>
    </dgm:pt>
    <dgm:pt modelId="{75C77C29-90C3-4173-A827-77F8E4BB90F5}" type="pres">
      <dgm:prSet presAssocID="{8B7EC424-520F-4E5C-85E9-F61FF74D8C2B}" presName="node" presStyleCnt="0"/>
      <dgm:spPr/>
    </dgm:pt>
    <dgm:pt modelId="{B68BCA18-6341-4B92-B7C1-4034EE31DD2B}" type="pres">
      <dgm:prSet presAssocID="{8B7EC424-520F-4E5C-85E9-F61FF74D8C2B}" presName="parentNode" presStyleLbl="node1" presStyleIdx="3" presStyleCnt="4" custScaleX="165796" custScaleY="165796" custLinFactNeighborX="35245" custLinFactNeighborY="-8271">
        <dgm:presLayoutVars>
          <dgm:chMax val="1"/>
          <dgm:bulletEnabled val="1"/>
        </dgm:presLayoutVars>
      </dgm:prSet>
      <dgm:spPr/>
    </dgm:pt>
    <dgm:pt modelId="{8061F606-3A07-43CA-BFC7-37101DB303EE}" type="pres">
      <dgm:prSet presAssocID="{8B7EC424-520F-4E5C-85E9-F61FF74D8C2B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071CA17-D42C-4398-8233-37E7C1FFB7DE}" type="presOf" srcId="{0BA64925-7A77-475D-89BF-3D17E3A1B3E2}" destId="{B569739E-2334-47B4-8D91-435B58E3A817}" srcOrd="0" destOrd="0" presId="urn:microsoft.com/office/officeart/2005/8/layout/radial2"/>
    <dgm:cxn modelId="{D0EF232E-BBC0-4322-98D7-5E27B897B16B}" type="presOf" srcId="{D1D786DF-4E08-4A16-A6AC-3AE61D5FDB6B}" destId="{06C87EC9-F6B5-419C-80A5-71DC8679B0AE}" srcOrd="0" destOrd="0" presId="urn:microsoft.com/office/officeart/2005/8/layout/radial2"/>
    <dgm:cxn modelId="{B16E313E-61DC-4457-AEDF-76206B68B724}" type="presOf" srcId="{05441A88-DC01-4BB1-8A90-7D4FB86A68C5}" destId="{DB2EE1AB-F9FF-454B-B650-5F54F0E367C1}" srcOrd="0" destOrd="0" presId="urn:microsoft.com/office/officeart/2005/8/layout/radial2"/>
    <dgm:cxn modelId="{7030955E-44E9-42E8-8640-D5E278059D36}" type="presOf" srcId="{8B7EC424-520F-4E5C-85E9-F61FF74D8C2B}" destId="{B68BCA18-6341-4B92-B7C1-4034EE31DD2B}" srcOrd="0" destOrd="0" presId="urn:microsoft.com/office/officeart/2005/8/layout/radial2"/>
    <dgm:cxn modelId="{8060347A-6847-4B30-A542-2709516D2E60}" type="presOf" srcId="{53BE11A5-8CE1-47CC-9432-9C58BE567245}" destId="{39ECFC56-4E31-4A06-AF69-1A356257BA44}" srcOrd="0" destOrd="0" presId="urn:microsoft.com/office/officeart/2005/8/layout/radial2"/>
    <dgm:cxn modelId="{D17FBF95-1B1A-4364-8428-A09C49152ABB}" srcId="{05441A88-DC01-4BB1-8A90-7D4FB86A68C5}" destId="{0BA64925-7A77-475D-89BF-3D17E3A1B3E2}" srcOrd="0" destOrd="0" parTransId="{53BE11A5-8CE1-47CC-9432-9C58BE567245}" sibTransId="{E5F474BD-E3D7-4697-A9E9-D3A0CF9E12AA}"/>
    <dgm:cxn modelId="{2556AAA8-F213-4B1E-ACE1-6ADE27A6F467}" srcId="{05441A88-DC01-4BB1-8A90-7D4FB86A68C5}" destId="{06D6F540-7497-46E9-BC7D-6C94AFDAF210}" srcOrd="1" destOrd="0" parTransId="{A9E4B427-0D33-4C94-9A9A-31566C307DFD}" sibTransId="{AF4776A4-C5E7-45AC-9663-D3B0067036FB}"/>
    <dgm:cxn modelId="{FFA79FAF-10F0-4BC2-966B-0790E2989A1A}" type="presOf" srcId="{06D6F540-7497-46E9-BC7D-6C94AFDAF210}" destId="{FECA855A-56A1-4081-8902-FF8A0CBB6438}" srcOrd="0" destOrd="0" presId="urn:microsoft.com/office/officeart/2005/8/layout/radial2"/>
    <dgm:cxn modelId="{4C3541C6-3AB3-46D4-A79B-343AC76C9870}" srcId="{05441A88-DC01-4BB1-8A90-7D4FB86A68C5}" destId="{8B7EC424-520F-4E5C-85E9-F61FF74D8C2B}" srcOrd="2" destOrd="0" parTransId="{D1D786DF-4E08-4A16-A6AC-3AE61D5FDB6B}" sibTransId="{2EF58E68-8049-4204-859C-0FC6B3EA9632}"/>
    <dgm:cxn modelId="{FE97B3E2-8775-44B3-9D03-BB7BE6569D56}" type="presOf" srcId="{A9E4B427-0D33-4C94-9A9A-31566C307DFD}" destId="{BFBDC562-9551-480F-92B7-2927AA53ABDF}" srcOrd="0" destOrd="0" presId="urn:microsoft.com/office/officeart/2005/8/layout/radial2"/>
    <dgm:cxn modelId="{DAFF8DA9-9BD9-454A-969D-FCF4886E6309}" type="presParOf" srcId="{DB2EE1AB-F9FF-454B-B650-5F54F0E367C1}" destId="{20FBD9A8-5CC4-4EDE-926B-936529625DFA}" srcOrd="0" destOrd="0" presId="urn:microsoft.com/office/officeart/2005/8/layout/radial2"/>
    <dgm:cxn modelId="{71349534-0B04-4037-88BF-AD50989171E8}" type="presParOf" srcId="{20FBD9A8-5CC4-4EDE-926B-936529625DFA}" destId="{8486184A-1B24-4FF8-8F33-938DB5B3D2AE}" srcOrd="0" destOrd="0" presId="urn:microsoft.com/office/officeart/2005/8/layout/radial2"/>
    <dgm:cxn modelId="{23625E90-F133-432A-A9A2-3AEB5DF6B3DF}" type="presParOf" srcId="{8486184A-1B24-4FF8-8F33-938DB5B3D2AE}" destId="{A5CA20F3-2BF6-4654-89EB-B25DC86082B7}" srcOrd="0" destOrd="0" presId="urn:microsoft.com/office/officeart/2005/8/layout/radial2"/>
    <dgm:cxn modelId="{19ACD912-7D12-4FB1-A586-F4C0183A2EC5}" type="presParOf" srcId="{8486184A-1B24-4FF8-8F33-938DB5B3D2AE}" destId="{99F2028B-E4B9-47DB-8DF1-5F5F82BC1EE1}" srcOrd="1" destOrd="0" presId="urn:microsoft.com/office/officeart/2005/8/layout/radial2"/>
    <dgm:cxn modelId="{3C60276A-BD53-4C63-9B30-1517B263CD66}" type="presParOf" srcId="{20FBD9A8-5CC4-4EDE-926B-936529625DFA}" destId="{39ECFC56-4E31-4A06-AF69-1A356257BA44}" srcOrd="1" destOrd="0" presId="urn:microsoft.com/office/officeart/2005/8/layout/radial2"/>
    <dgm:cxn modelId="{0183E120-098B-4FB8-8602-F714A583EC12}" type="presParOf" srcId="{20FBD9A8-5CC4-4EDE-926B-936529625DFA}" destId="{3C2DB8AF-4F83-4086-B3EA-66306F084248}" srcOrd="2" destOrd="0" presId="urn:microsoft.com/office/officeart/2005/8/layout/radial2"/>
    <dgm:cxn modelId="{59C15FBB-97F8-44CC-80C9-130A5E9330B0}" type="presParOf" srcId="{3C2DB8AF-4F83-4086-B3EA-66306F084248}" destId="{B569739E-2334-47B4-8D91-435B58E3A817}" srcOrd="0" destOrd="0" presId="urn:microsoft.com/office/officeart/2005/8/layout/radial2"/>
    <dgm:cxn modelId="{2C52BCEF-E3D1-4B6B-917A-C35D489F42F6}" type="presParOf" srcId="{3C2DB8AF-4F83-4086-B3EA-66306F084248}" destId="{475DA2DA-BFF7-4937-945D-2D587ADB6F7C}" srcOrd="1" destOrd="0" presId="urn:microsoft.com/office/officeart/2005/8/layout/radial2"/>
    <dgm:cxn modelId="{86463F23-4FAA-44F8-A5B8-B4DA58C1F102}" type="presParOf" srcId="{20FBD9A8-5CC4-4EDE-926B-936529625DFA}" destId="{BFBDC562-9551-480F-92B7-2927AA53ABDF}" srcOrd="3" destOrd="0" presId="urn:microsoft.com/office/officeart/2005/8/layout/radial2"/>
    <dgm:cxn modelId="{7B0BCBE5-819B-4104-BA3A-5AEC42199DEC}" type="presParOf" srcId="{20FBD9A8-5CC4-4EDE-926B-936529625DFA}" destId="{73EEA686-5F83-4150-B991-21452FE679A2}" srcOrd="4" destOrd="0" presId="urn:microsoft.com/office/officeart/2005/8/layout/radial2"/>
    <dgm:cxn modelId="{102C63D3-E093-4B1B-99DA-EAC89BFEEA5A}" type="presParOf" srcId="{73EEA686-5F83-4150-B991-21452FE679A2}" destId="{FECA855A-56A1-4081-8902-FF8A0CBB6438}" srcOrd="0" destOrd="0" presId="urn:microsoft.com/office/officeart/2005/8/layout/radial2"/>
    <dgm:cxn modelId="{2225EA03-1BEA-48CF-8463-6C49DE62ACB2}" type="presParOf" srcId="{73EEA686-5F83-4150-B991-21452FE679A2}" destId="{5F46EA29-6E37-4568-BFFD-AD83CBD90352}" srcOrd="1" destOrd="0" presId="urn:microsoft.com/office/officeart/2005/8/layout/radial2"/>
    <dgm:cxn modelId="{5FBA337C-BC80-4E09-BB4C-E1E16B814952}" type="presParOf" srcId="{20FBD9A8-5CC4-4EDE-926B-936529625DFA}" destId="{06C87EC9-F6B5-419C-80A5-71DC8679B0AE}" srcOrd="5" destOrd="0" presId="urn:microsoft.com/office/officeart/2005/8/layout/radial2"/>
    <dgm:cxn modelId="{705CAC7E-DB7E-4C5F-B53C-E14D69A8485B}" type="presParOf" srcId="{20FBD9A8-5CC4-4EDE-926B-936529625DFA}" destId="{75C77C29-90C3-4173-A827-77F8E4BB90F5}" srcOrd="6" destOrd="0" presId="urn:microsoft.com/office/officeart/2005/8/layout/radial2"/>
    <dgm:cxn modelId="{5CE61D91-7B55-4E1B-9EE8-8B07C4AAB63B}" type="presParOf" srcId="{75C77C29-90C3-4173-A827-77F8E4BB90F5}" destId="{B68BCA18-6341-4B92-B7C1-4034EE31DD2B}" srcOrd="0" destOrd="0" presId="urn:microsoft.com/office/officeart/2005/8/layout/radial2"/>
    <dgm:cxn modelId="{8FFBFC89-642B-41DC-A41E-4E1889AE39FC}" type="presParOf" srcId="{75C77C29-90C3-4173-A827-77F8E4BB90F5}" destId="{8061F606-3A07-43CA-BFC7-37101DB303EE}" srcOrd="1" destOrd="0" presId="urn:microsoft.com/office/officeart/2005/8/layout/radial2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46C477-624D-487E-B891-67FB1179F26F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5ABE29-DABA-4BD8-8093-E498CE2E0AB7}">
      <dgm:prSet phldrT="[Text]" custT="1"/>
      <dgm:spPr/>
      <dgm:t>
        <a:bodyPr/>
        <a:lstStyle/>
        <a:p>
          <a:r>
            <a:rPr lang="en-US" sz="3600" b="1" dirty="0">
              <a:solidFill>
                <a:schemeClr val="tx1">
                  <a:lumMod val="75000"/>
                  <a:lumOff val="25000"/>
                </a:schemeClr>
              </a:solidFill>
            </a:rPr>
            <a:t>75K sends</a:t>
          </a:r>
        </a:p>
      </dgm:t>
    </dgm:pt>
    <dgm:pt modelId="{742E995F-483B-41CF-B1D7-9FFF726871DC}" type="parTrans" cxnId="{C7333458-4F8B-4C1A-9CE9-51FDDB8F0939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276C77B-37B9-45F8-A6A2-2C2897D49AF6}" type="sibTrans" cxnId="{C7333458-4F8B-4C1A-9CE9-51FDDB8F0939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CAD3420-4A1B-4155-935C-4D51679F27E2}">
      <dgm:prSet phldrT="[Text]" custT="1"/>
      <dgm:spPr/>
      <dgm:t>
        <a:bodyPr/>
        <a:lstStyle/>
        <a:p>
          <a:r>
            <a:rPr lang="en-US" sz="2400" b="1">
              <a:solidFill>
                <a:schemeClr val="tx1">
                  <a:lumMod val="75000"/>
                  <a:lumOff val="25000"/>
                </a:schemeClr>
              </a:solidFill>
            </a:rPr>
            <a:t>32K opens</a:t>
          </a:r>
        </a:p>
      </dgm:t>
    </dgm:pt>
    <dgm:pt modelId="{E8222326-8970-44F0-A9F8-EB5CF1E1FE76}" type="parTrans" cxnId="{3344E6E9-57AF-49CC-AE37-0FB95E280A42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E687C3F-61B3-4577-B935-78899740DFCD}" type="sibTrans" cxnId="{3344E6E9-57AF-49CC-AE37-0FB95E280A42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0AC4FFB-F0FA-45B9-8ADE-B1461D7F4270}">
      <dgm:prSet phldrT="[Text]" custT="1"/>
      <dgm:spPr/>
      <dgm:t>
        <a:bodyPr/>
        <a:lstStyle/>
        <a:p>
          <a:r>
            <a:rPr lang="en-US" sz="2000" b="1">
              <a:solidFill>
                <a:schemeClr val="tx1">
                  <a:lumMod val="75000"/>
                  <a:lumOff val="25000"/>
                </a:schemeClr>
              </a:solidFill>
            </a:rPr>
            <a:t>3K clicks</a:t>
          </a:r>
        </a:p>
      </dgm:t>
    </dgm:pt>
    <dgm:pt modelId="{C539FD91-DA6B-42DF-8836-1CEB9E1AF58E}" type="parTrans" cxnId="{C1246112-455E-4505-9CCF-8E230B28C5C0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7D2484F-7BA7-48AA-A805-95A826789C8B}" type="sibTrans" cxnId="{C1246112-455E-4505-9CCF-8E230B28C5C0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DBE21F81-67A6-4467-A5AE-3D28EFA234A2}">
      <dgm:prSet phldrT="[Text]" custT="1"/>
      <dgm:spPr/>
      <dgm:t>
        <a:bodyPr/>
        <a:lstStyle/>
        <a:p>
          <a:r>
            <a:rPr lang="en-US" sz="2000" b="1">
              <a:solidFill>
                <a:schemeClr val="tx1">
                  <a:lumMod val="75000"/>
                  <a:lumOff val="25000"/>
                </a:schemeClr>
              </a:solidFill>
            </a:rPr>
            <a:t>Open rate 11% higher than industry average</a:t>
          </a:r>
        </a:p>
      </dgm:t>
    </dgm:pt>
    <dgm:pt modelId="{C4A00F5A-B005-4DE6-B23A-664CE250D6A0}" type="parTrans" cxnId="{6ACBCAF3-0883-4C85-9716-5CBA4C10D6A5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19F9DE8-9B3A-4C83-AF55-CD3476B84F90}" type="sibTrans" cxnId="{6ACBCAF3-0883-4C85-9716-5CBA4C10D6A5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8C92E43E-FFBB-4DA5-AB30-A55B7A82C132}">
      <dgm:prSet phldrT="[Text]" custT="1"/>
      <dgm:spPr/>
      <dgm:t>
        <a:bodyPr/>
        <a:lstStyle/>
        <a:p>
          <a:r>
            <a:rPr lang="en-US" sz="2000" b="1">
              <a:solidFill>
                <a:schemeClr val="tx1">
                  <a:lumMod val="75000"/>
                  <a:lumOff val="25000"/>
                </a:schemeClr>
              </a:solidFill>
            </a:rPr>
            <a:t>Click rate 2% higher than industry average</a:t>
          </a:r>
        </a:p>
      </dgm:t>
    </dgm:pt>
    <dgm:pt modelId="{EB2ABEEB-97BB-41E0-B0B6-EAB626516D99}" type="parTrans" cxnId="{F6332F2F-7D06-495C-97B8-6708E558CC13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87D7490-16E6-485B-9F58-9ADD7BF00D70}" type="sibTrans" cxnId="{F6332F2F-7D06-495C-97B8-6708E558CC13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C468E284-E11A-4580-BEC5-D85BF585D722}">
      <dgm:prSet phldrT="[Text]" custT="1"/>
      <dgm:spPr/>
      <dgm:t>
        <a:bodyPr/>
        <a:lstStyle/>
        <a:p>
          <a:r>
            <a:rPr lang="en-US" sz="2000" b="1">
              <a:solidFill>
                <a:schemeClr val="tx1">
                  <a:lumMod val="75000"/>
                  <a:lumOff val="25000"/>
                </a:schemeClr>
              </a:solidFill>
            </a:rPr>
            <a:t>Click rate up 5% in last year</a:t>
          </a:r>
        </a:p>
      </dgm:t>
    </dgm:pt>
    <dgm:pt modelId="{F80BF48F-E12B-4105-A84B-3FB48D2044E4}" type="parTrans" cxnId="{02101D8C-C29A-4575-BE41-9E353028FF20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FDBB84-2C3E-4FB2-9E4B-29BC0B225A8C}" type="sibTrans" cxnId="{02101D8C-C29A-4575-BE41-9E353028FF20}">
      <dgm:prSet/>
      <dgm:spPr/>
      <dgm:t>
        <a:bodyPr/>
        <a:lstStyle/>
        <a:p>
          <a:endParaRPr lang="en-US" sz="48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644FA7D-3FCC-49FB-AEE5-E53B04213D55}" type="pres">
      <dgm:prSet presAssocID="{6346C477-624D-487E-B891-67FB1179F26F}" presName="Name0" presStyleCnt="0">
        <dgm:presLayoutVars>
          <dgm:chMax val="1"/>
          <dgm:chPref val="1"/>
        </dgm:presLayoutVars>
      </dgm:prSet>
      <dgm:spPr/>
    </dgm:pt>
    <dgm:pt modelId="{F5094C10-5874-4034-81A5-CC00F9559395}" type="pres">
      <dgm:prSet presAssocID="{A85ABE29-DABA-4BD8-8093-E498CE2E0AB7}" presName="Parent" presStyleLbl="node0" presStyleIdx="0" presStyleCnt="1" custScaleX="140495" custScaleY="140495">
        <dgm:presLayoutVars>
          <dgm:chMax val="5"/>
          <dgm:chPref val="5"/>
        </dgm:presLayoutVars>
      </dgm:prSet>
      <dgm:spPr/>
    </dgm:pt>
    <dgm:pt modelId="{7155CB05-D4AC-4B8D-AB69-AFE48C1F78C7}" type="pres">
      <dgm:prSet presAssocID="{A85ABE29-DABA-4BD8-8093-E498CE2E0AB7}" presName="Accent2" presStyleLbl="node1" presStyleIdx="0" presStyleCnt="19"/>
      <dgm:spPr/>
    </dgm:pt>
    <dgm:pt modelId="{13602391-2A76-423F-8EE1-F2574015AD6C}" type="pres">
      <dgm:prSet presAssocID="{A85ABE29-DABA-4BD8-8093-E498CE2E0AB7}" presName="Accent3" presStyleLbl="node1" presStyleIdx="1" presStyleCnt="19" custLinFactX="490313" custLinFactNeighborX="500000" custLinFactNeighborY="280"/>
      <dgm:spPr/>
    </dgm:pt>
    <dgm:pt modelId="{412FC9A2-3160-44CD-93C8-7AB2386262EC}" type="pres">
      <dgm:prSet presAssocID="{A85ABE29-DABA-4BD8-8093-E498CE2E0AB7}" presName="Accent4" presStyleLbl="node1" presStyleIdx="2" presStyleCnt="19" custLinFactY="100000" custLinFactNeighborX="9991" custLinFactNeighborY="141838"/>
      <dgm:spPr/>
    </dgm:pt>
    <dgm:pt modelId="{24BE8129-E11E-428F-8ED5-19B274272279}" type="pres">
      <dgm:prSet presAssocID="{A85ABE29-DABA-4BD8-8093-E498CE2E0AB7}" presName="Accent5" presStyleLbl="node1" presStyleIdx="3" presStyleCnt="19" custLinFactX="-100000" custLinFactY="-230884" custLinFactNeighborX="-151508" custLinFactNeighborY="-300000"/>
      <dgm:spPr/>
    </dgm:pt>
    <dgm:pt modelId="{E4C601EC-5B42-4E55-801F-780BD7567046}" type="pres">
      <dgm:prSet presAssocID="{A85ABE29-DABA-4BD8-8093-E498CE2E0AB7}" presName="Accent6" presStyleLbl="node1" presStyleIdx="4" presStyleCnt="19" custLinFactX="-321573" custLinFactY="200000" custLinFactNeighborX="-400000" custLinFactNeighborY="271626"/>
      <dgm:spPr/>
    </dgm:pt>
    <dgm:pt modelId="{47746F27-C3E5-4B5A-ADD8-644ED8580710}" type="pres">
      <dgm:prSet presAssocID="{7CAD3420-4A1B-4155-935C-4D51679F27E2}" presName="Child1" presStyleLbl="node1" presStyleIdx="5" presStyleCnt="19" custScaleX="179942" custScaleY="179943" custLinFactNeighborX="-43636" custLinFactNeighborY="-42389">
        <dgm:presLayoutVars>
          <dgm:chMax val="0"/>
          <dgm:chPref val="0"/>
        </dgm:presLayoutVars>
      </dgm:prSet>
      <dgm:spPr/>
    </dgm:pt>
    <dgm:pt modelId="{CFB99A05-9976-48E4-8F2A-DC577B617221}" type="pres">
      <dgm:prSet presAssocID="{7CAD3420-4A1B-4155-935C-4D51679F27E2}" presName="Accent7" presStyleCnt="0"/>
      <dgm:spPr/>
    </dgm:pt>
    <dgm:pt modelId="{9AC0C727-4116-4D1A-9904-AC6F4EEE8617}" type="pres">
      <dgm:prSet presAssocID="{7CAD3420-4A1B-4155-935C-4D51679F27E2}" presName="AccentHold1" presStyleLbl="node1" presStyleIdx="6" presStyleCnt="19" custLinFactY="-90625" custLinFactNeighborX="-2849" custLinFactNeighborY="-100000"/>
      <dgm:spPr/>
    </dgm:pt>
    <dgm:pt modelId="{9AAA12EB-813F-4DD2-899A-168F2AF108F4}" type="pres">
      <dgm:prSet presAssocID="{7CAD3420-4A1B-4155-935C-4D51679F27E2}" presName="Accent8" presStyleCnt="0"/>
      <dgm:spPr/>
    </dgm:pt>
    <dgm:pt modelId="{5BF62F7B-CF3D-47A9-9F78-1CBD603B74E2}" type="pres">
      <dgm:prSet presAssocID="{7CAD3420-4A1B-4155-935C-4D51679F27E2}" presName="AccentHold2" presStyleLbl="node1" presStyleIdx="7" presStyleCnt="19" custLinFactNeighborX="-6304" custLinFactNeighborY="-94535"/>
      <dgm:spPr/>
    </dgm:pt>
    <dgm:pt modelId="{93C5BEB6-4836-45EB-9FB3-3FAE450F24E8}" type="pres">
      <dgm:prSet presAssocID="{80AC4FFB-F0FA-45B9-8ADE-B1461D7F4270}" presName="Child2" presStyleLbl="node1" presStyleIdx="8" presStyleCnt="19" custScaleX="135944" custScaleY="135944" custLinFactNeighborX="20260" custLinFactNeighborY="24933">
        <dgm:presLayoutVars>
          <dgm:chMax val="0"/>
          <dgm:chPref val="0"/>
        </dgm:presLayoutVars>
      </dgm:prSet>
      <dgm:spPr/>
    </dgm:pt>
    <dgm:pt modelId="{9937B7DE-A1E2-475A-8A2D-1F832139C5FF}" type="pres">
      <dgm:prSet presAssocID="{80AC4FFB-F0FA-45B9-8ADE-B1461D7F4270}" presName="Accent9" presStyleCnt="0"/>
      <dgm:spPr/>
    </dgm:pt>
    <dgm:pt modelId="{BBBD3EAD-74EE-45B1-8307-3B811D70CBDA}" type="pres">
      <dgm:prSet presAssocID="{80AC4FFB-F0FA-45B9-8ADE-B1461D7F4270}" presName="AccentHold1" presStyleLbl="node1" presStyleIdx="9" presStyleCnt="19" custLinFactX="355112" custLinFactY="-73554" custLinFactNeighborX="400000" custLinFactNeighborY="-100000"/>
      <dgm:spPr/>
    </dgm:pt>
    <dgm:pt modelId="{A736874A-BB96-43B8-BF21-E74B26D03717}" type="pres">
      <dgm:prSet presAssocID="{80AC4FFB-F0FA-45B9-8ADE-B1461D7F4270}" presName="Accent10" presStyleCnt="0"/>
      <dgm:spPr/>
    </dgm:pt>
    <dgm:pt modelId="{F86079B3-6A80-4D3F-873B-70EB1E9FA639}" type="pres">
      <dgm:prSet presAssocID="{80AC4FFB-F0FA-45B9-8ADE-B1461D7F4270}" presName="AccentHold2" presStyleLbl="node1" presStyleIdx="10" presStyleCnt="19" custLinFactX="-91802" custLinFactY="-200000" custLinFactNeighborX="-100000" custLinFactNeighborY="-224463"/>
      <dgm:spPr/>
    </dgm:pt>
    <dgm:pt modelId="{73D2B325-C4CB-4256-A873-EF323C10E678}" type="pres">
      <dgm:prSet presAssocID="{80AC4FFB-F0FA-45B9-8ADE-B1461D7F4270}" presName="Accent11" presStyleCnt="0"/>
      <dgm:spPr/>
    </dgm:pt>
    <dgm:pt modelId="{18C3A484-9006-4417-A0F4-86BDBB3FA354}" type="pres">
      <dgm:prSet presAssocID="{80AC4FFB-F0FA-45B9-8ADE-B1461D7F4270}" presName="AccentHold3" presStyleLbl="node1" presStyleIdx="11" presStyleCnt="19" custLinFactX="218735" custLinFactY="200000" custLinFactNeighborX="300000" custLinFactNeighborY="220533"/>
      <dgm:spPr/>
    </dgm:pt>
    <dgm:pt modelId="{AE797E79-6FEF-4091-A7C4-69A2139B793D}" type="pres">
      <dgm:prSet presAssocID="{DBE21F81-67A6-4467-A5AE-3D28EFA234A2}" presName="Child3" presStyleLbl="node1" presStyleIdx="12" presStyleCnt="19" custScaleX="217326" custScaleY="217326">
        <dgm:presLayoutVars>
          <dgm:chMax val="0"/>
          <dgm:chPref val="0"/>
        </dgm:presLayoutVars>
      </dgm:prSet>
      <dgm:spPr/>
    </dgm:pt>
    <dgm:pt modelId="{A59B5ECB-17E1-495E-9334-82FABC89CB20}" type="pres">
      <dgm:prSet presAssocID="{DBE21F81-67A6-4467-A5AE-3D28EFA234A2}" presName="Accent12" presStyleCnt="0"/>
      <dgm:spPr/>
    </dgm:pt>
    <dgm:pt modelId="{37FBD8AA-B7EB-47C1-8C1D-03D3DC72898E}" type="pres">
      <dgm:prSet presAssocID="{DBE21F81-67A6-4467-A5AE-3D28EFA234A2}" presName="AccentHold1" presStyleLbl="node1" presStyleIdx="13" presStyleCnt="19" custLinFactX="-813697" custLinFactY="-600000" custLinFactNeighborX="-900000" custLinFactNeighborY="-632871"/>
      <dgm:spPr/>
    </dgm:pt>
    <dgm:pt modelId="{D09FB738-5811-4E7D-A76C-C7C678EBD1ED}" type="pres">
      <dgm:prSet presAssocID="{8C92E43E-FFBB-4DA5-AB30-A55B7A82C132}" presName="Child4" presStyleLbl="node1" presStyleIdx="14" presStyleCnt="19" custScaleX="220302" custScaleY="220302" custLinFactNeighborX="-60779" custLinFactNeighborY="-24153">
        <dgm:presLayoutVars>
          <dgm:chMax val="0"/>
          <dgm:chPref val="0"/>
        </dgm:presLayoutVars>
      </dgm:prSet>
      <dgm:spPr/>
    </dgm:pt>
    <dgm:pt modelId="{6842AD6D-49D1-44E5-801F-BEF1CCF6E9BB}" type="pres">
      <dgm:prSet presAssocID="{8C92E43E-FFBB-4DA5-AB30-A55B7A82C132}" presName="Accent13" presStyleCnt="0"/>
      <dgm:spPr/>
    </dgm:pt>
    <dgm:pt modelId="{63BC2C11-029E-409F-BD2B-90588265BBE8}" type="pres">
      <dgm:prSet presAssocID="{8C92E43E-FFBB-4DA5-AB30-A55B7A82C132}" presName="AccentHold1" presStyleLbl="node1" presStyleIdx="15" presStyleCnt="19" custLinFactX="102596" custLinFactY="-53278" custLinFactNeighborX="200000" custLinFactNeighborY="-100000"/>
      <dgm:spPr/>
    </dgm:pt>
    <dgm:pt modelId="{F7AAA147-2E8D-4ACE-967B-67C423C5C2CE}" type="pres">
      <dgm:prSet presAssocID="{C468E284-E11A-4580-BEC5-D85BF585D722}" presName="Child5" presStyleLbl="node1" presStyleIdx="16" presStyleCnt="19" custScaleX="187919" custScaleY="187919" custLinFactNeighborX="87156" custLinFactNeighborY="-23023">
        <dgm:presLayoutVars>
          <dgm:chMax val="0"/>
          <dgm:chPref val="0"/>
        </dgm:presLayoutVars>
      </dgm:prSet>
      <dgm:spPr/>
    </dgm:pt>
    <dgm:pt modelId="{ACB91353-71D8-4AAF-9326-38B7258502FB}" type="pres">
      <dgm:prSet presAssocID="{C468E284-E11A-4580-BEC5-D85BF585D722}" presName="Accent15" presStyleCnt="0"/>
      <dgm:spPr/>
    </dgm:pt>
    <dgm:pt modelId="{CA13C31D-9349-4301-BC7D-014F6D6E74BD}" type="pres">
      <dgm:prSet presAssocID="{C468E284-E11A-4580-BEC5-D85BF585D722}" presName="AccentHold2" presStyleLbl="node1" presStyleIdx="17" presStyleCnt="19" custLinFactY="-115454" custLinFactNeighborX="-47158" custLinFactNeighborY="-200000"/>
      <dgm:spPr/>
    </dgm:pt>
    <dgm:pt modelId="{E6AF32DE-0DB8-4EA7-8866-69D4801CFE2B}" type="pres">
      <dgm:prSet presAssocID="{C468E284-E11A-4580-BEC5-D85BF585D722}" presName="Accent16" presStyleCnt="0"/>
      <dgm:spPr/>
    </dgm:pt>
    <dgm:pt modelId="{BC8D5FD7-98F5-42FE-BBA2-A31682FC4690}" type="pres">
      <dgm:prSet presAssocID="{C468E284-E11A-4580-BEC5-D85BF585D722}" presName="AccentHold3" presStyleLbl="node1" presStyleIdx="18" presStyleCnt="19" custLinFactX="443156" custLinFactY="302712" custLinFactNeighborX="500000" custLinFactNeighborY="400000"/>
      <dgm:spPr/>
    </dgm:pt>
  </dgm:ptLst>
  <dgm:cxnLst>
    <dgm:cxn modelId="{C1246112-455E-4505-9CCF-8E230B28C5C0}" srcId="{A85ABE29-DABA-4BD8-8093-E498CE2E0AB7}" destId="{80AC4FFB-F0FA-45B9-8ADE-B1461D7F4270}" srcOrd="1" destOrd="0" parTransId="{C539FD91-DA6B-42DF-8836-1CEB9E1AF58E}" sibTransId="{E7D2484F-7BA7-48AA-A805-95A826789C8B}"/>
    <dgm:cxn modelId="{F9456014-1A79-439F-B9D0-0539E21D6A74}" type="presOf" srcId="{7CAD3420-4A1B-4155-935C-4D51679F27E2}" destId="{47746F27-C3E5-4B5A-ADD8-644ED8580710}" srcOrd="0" destOrd="0" presId="urn:microsoft.com/office/officeart/2009/3/layout/CircleRelationship"/>
    <dgm:cxn modelId="{AEFD422D-5B10-43D8-95C7-B27D7BCFB5E9}" type="presOf" srcId="{C468E284-E11A-4580-BEC5-D85BF585D722}" destId="{F7AAA147-2E8D-4ACE-967B-67C423C5C2CE}" srcOrd="0" destOrd="0" presId="urn:microsoft.com/office/officeart/2009/3/layout/CircleRelationship"/>
    <dgm:cxn modelId="{F6332F2F-7D06-495C-97B8-6708E558CC13}" srcId="{A85ABE29-DABA-4BD8-8093-E498CE2E0AB7}" destId="{8C92E43E-FFBB-4DA5-AB30-A55B7A82C132}" srcOrd="3" destOrd="0" parTransId="{EB2ABEEB-97BB-41E0-B0B6-EAB626516D99}" sibTransId="{587D7490-16E6-485B-9F58-9ADD7BF00D70}"/>
    <dgm:cxn modelId="{1C918442-75AA-479C-B7A5-D270B9371405}" type="presOf" srcId="{6346C477-624D-487E-B891-67FB1179F26F}" destId="{4644FA7D-3FCC-49FB-AEE5-E53B04213D55}" srcOrd="0" destOrd="0" presId="urn:microsoft.com/office/officeart/2009/3/layout/CircleRelationship"/>
    <dgm:cxn modelId="{C7333458-4F8B-4C1A-9CE9-51FDDB8F0939}" srcId="{6346C477-624D-487E-B891-67FB1179F26F}" destId="{A85ABE29-DABA-4BD8-8093-E498CE2E0AB7}" srcOrd="0" destOrd="0" parTransId="{742E995F-483B-41CF-B1D7-9FFF726871DC}" sibTransId="{F276C77B-37B9-45F8-A6A2-2C2897D49AF6}"/>
    <dgm:cxn modelId="{B177F07D-39A5-4FA3-B9AA-3A0C2FDD9FFC}" type="presOf" srcId="{80AC4FFB-F0FA-45B9-8ADE-B1461D7F4270}" destId="{93C5BEB6-4836-45EB-9FB3-3FAE450F24E8}" srcOrd="0" destOrd="0" presId="urn:microsoft.com/office/officeart/2009/3/layout/CircleRelationship"/>
    <dgm:cxn modelId="{02101D8C-C29A-4575-BE41-9E353028FF20}" srcId="{A85ABE29-DABA-4BD8-8093-E498CE2E0AB7}" destId="{C468E284-E11A-4580-BEC5-D85BF585D722}" srcOrd="4" destOrd="0" parTransId="{F80BF48F-E12B-4105-A84B-3FB48D2044E4}" sibTransId="{17FDBB84-2C3E-4FB2-9E4B-29BC0B225A8C}"/>
    <dgm:cxn modelId="{3F5FC395-C9BB-43DA-B424-E775982B7EFA}" type="presOf" srcId="{DBE21F81-67A6-4467-A5AE-3D28EFA234A2}" destId="{AE797E79-6FEF-4091-A7C4-69A2139B793D}" srcOrd="0" destOrd="0" presId="urn:microsoft.com/office/officeart/2009/3/layout/CircleRelationship"/>
    <dgm:cxn modelId="{4E95C1AA-097B-4ED6-A504-ADBE8A8BC988}" type="presOf" srcId="{8C92E43E-FFBB-4DA5-AB30-A55B7A82C132}" destId="{D09FB738-5811-4E7D-A76C-C7C678EBD1ED}" srcOrd="0" destOrd="0" presId="urn:microsoft.com/office/officeart/2009/3/layout/CircleRelationship"/>
    <dgm:cxn modelId="{9FFF65CA-BA87-4A30-A4F6-ECFE266194D8}" type="presOf" srcId="{A85ABE29-DABA-4BD8-8093-E498CE2E0AB7}" destId="{F5094C10-5874-4034-81A5-CC00F9559395}" srcOrd="0" destOrd="0" presId="urn:microsoft.com/office/officeart/2009/3/layout/CircleRelationship"/>
    <dgm:cxn modelId="{3344E6E9-57AF-49CC-AE37-0FB95E280A42}" srcId="{A85ABE29-DABA-4BD8-8093-E498CE2E0AB7}" destId="{7CAD3420-4A1B-4155-935C-4D51679F27E2}" srcOrd="0" destOrd="0" parTransId="{E8222326-8970-44F0-A9F8-EB5CF1E1FE76}" sibTransId="{0E687C3F-61B3-4577-B935-78899740DFCD}"/>
    <dgm:cxn modelId="{6ACBCAF3-0883-4C85-9716-5CBA4C10D6A5}" srcId="{A85ABE29-DABA-4BD8-8093-E498CE2E0AB7}" destId="{DBE21F81-67A6-4467-A5AE-3D28EFA234A2}" srcOrd="2" destOrd="0" parTransId="{C4A00F5A-B005-4DE6-B23A-664CE250D6A0}" sibTransId="{319F9DE8-9B3A-4C83-AF55-CD3476B84F90}"/>
    <dgm:cxn modelId="{FB7134C4-43D6-4340-BD70-0BAA7D291B43}" type="presParOf" srcId="{4644FA7D-3FCC-49FB-AEE5-E53B04213D55}" destId="{F5094C10-5874-4034-81A5-CC00F9559395}" srcOrd="0" destOrd="0" presId="urn:microsoft.com/office/officeart/2009/3/layout/CircleRelationship"/>
    <dgm:cxn modelId="{5752BFD3-97AC-42B5-8525-B2C0886E934A}" type="presParOf" srcId="{4644FA7D-3FCC-49FB-AEE5-E53B04213D55}" destId="{7155CB05-D4AC-4B8D-AB69-AFE48C1F78C7}" srcOrd="1" destOrd="0" presId="urn:microsoft.com/office/officeart/2009/3/layout/CircleRelationship"/>
    <dgm:cxn modelId="{B60A7B1B-9C3B-4258-B0EF-F1B94507EB30}" type="presParOf" srcId="{4644FA7D-3FCC-49FB-AEE5-E53B04213D55}" destId="{13602391-2A76-423F-8EE1-F2574015AD6C}" srcOrd="2" destOrd="0" presId="urn:microsoft.com/office/officeart/2009/3/layout/CircleRelationship"/>
    <dgm:cxn modelId="{6E67C148-2719-43AE-B5A6-BD40283E4F3E}" type="presParOf" srcId="{4644FA7D-3FCC-49FB-AEE5-E53B04213D55}" destId="{412FC9A2-3160-44CD-93C8-7AB2386262EC}" srcOrd="3" destOrd="0" presId="urn:microsoft.com/office/officeart/2009/3/layout/CircleRelationship"/>
    <dgm:cxn modelId="{5855B973-394A-428D-A8DA-AC62DD8D4964}" type="presParOf" srcId="{4644FA7D-3FCC-49FB-AEE5-E53B04213D55}" destId="{24BE8129-E11E-428F-8ED5-19B274272279}" srcOrd="4" destOrd="0" presId="urn:microsoft.com/office/officeart/2009/3/layout/CircleRelationship"/>
    <dgm:cxn modelId="{DFED14D8-1BAF-4AF3-BE23-5A3EF83C0B38}" type="presParOf" srcId="{4644FA7D-3FCC-49FB-AEE5-E53B04213D55}" destId="{E4C601EC-5B42-4E55-801F-780BD7567046}" srcOrd="5" destOrd="0" presId="urn:microsoft.com/office/officeart/2009/3/layout/CircleRelationship"/>
    <dgm:cxn modelId="{C3D582A9-E53B-41D8-B46B-1A0140FE564B}" type="presParOf" srcId="{4644FA7D-3FCC-49FB-AEE5-E53B04213D55}" destId="{47746F27-C3E5-4B5A-ADD8-644ED8580710}" srcOrd="6" destOrd="0" presId="urn:microsoft.com/office/officeart/2009/3/layout/CircleRelationship"/>
    <dgm:cxn modelId="{20D20545-4CA2-430C-AD85-01539969B4D1}" type="presParOf" srcId="{4644FA7D-3FCC-49FB-AEE5-E53B04213D55}" destId="{CFB99A05-9976-48E4-8F2A-DC577B617221}" srcOrd="7" destOrd="0" presId="urn:microsoft.com/office/officeart/2009/3/layout/CircleRelationship"/>
    <dgm:cxn modelId="{2E3F5394-4EBA-4C08-863C-DE957DB42A47}" type="presParOf" srcId="{CFB99A05-9976-48E4-8F2A-DC577B617221}" destId="{9AC0C727-4116-4D1A-9904-AC6F4EEE8617}" srcOrd="0" destOrd="0" presId="urn:microsoft.com/office/officeart/2009/3/layout/CircleRelationship"/>
    <dgm:cxn modelId="{0CEC42CF-9375-4BBA-BAFF-B48FDCA5A00C}" type="presParOf" srcId="{4644FA7D-3FCC-49FB-AEE5-E53B04213D55}" destId="{9AAA12EB-813F-4DD2-899A-168F2AF108F4}" srcOrd="8" destOrd="0" presId="urn:microsoft.com/office/officeart/2009/3/layout/CircleRelationship"/>
    <dgm:cxn modelId="{14DAC59E-06A7-4C33-A195-231CDFA55648}" type="presParOf" srcId="{9AAA12EB-813F-4DD2-899A-168F2AF108F4}" destId="{5BF62F7B-CF3D-47A9-9F78-1CBD603B74E2}" srcOrd="0" destOrd="0" presId="urn:microsoft.com/office/officeart/2009/3/layout/CircleRelationship"/>
    <dgm:cxn modelId="{904934DF-4CEC-4758-9482-38999E1D4D23}" type="presParOf" srcId="{4644FA7D-3FCC-49FB-AEE5-E53B04213D55}" destId="{93C5BEB6-4836-45EB-9FB3-3FAE450F24E8}" srcOrd="9" destOrd="0" presId="urn:microsoft.com/office/officeart/2009/3/layout/CircleRelationship"/>
    <dgm:cxn modelId="{F1B8FDC6-2CEC-44C6-A233-1F986D44DB01}" type="presParOf" srcId="{4644FA7D-3FCC-49FB-AEE5-E53B04213D55}" destId="{9937B7DE-A1E2-475A-8A2D-1F832139C5FF}" srcOrd="10" destOrd="0" presId="urn:microsoft.com/office/officeart/2009/3/layout/CircleRelationship"/>
    <dgm:cxn modelId="{9A54DDCE-CC5E-4A12-9AFE-2D46DDD805EF}" type="presParOf" srcId="{9937B7DE-A1E2-475A-8A2D-1F832139C5FF}" destId="{BBBD3EAD-74EE-45B1-8307-3B811D70CBDA}" srcOrd="0" destOrd="0" presId="urn:microsoft.com/office/officeart/2009/3/layout/CircleRelationship"/>
    <dgm:cxn modelId="{8A270B16-B728-424B-9FDA-1A96E54CB3AF}" type="presParOf" srcId="{4644FA7D-3FCC-49FB-AEE5-E53B04213D55}" destId="{A736874A-BB96-43B8-BF21-E74B26D03717}" srcOrd="11" destOrd="0" presId="urn:microsoft.com/office/officeart/2009/3/layout/CircleRelationship"/>
    <dgm:cxn modelId="{B359E582-9E0D-443C-BD3F-107A13F7C499}" type="presParOf" srcId="{A736874A-BB96-43B8-BF21-E74B26D03717}" destId="{F86079B3-6A80-4D3F-873B-70EB1E9FA639}" srcOrd="0" destOrd="0" presId="urn:microsoft.com/office/officeart/2009/3/layout/CircleRelationship"/>
    <dgm:cxn modelId="{CFA383EB-7D63-47AC-8221-3DE00737F211}" type="presParOf" srcId="{4644FA7D-3FCC-49FB-AEE5-E53B04213D55}" destId="{73D2B325-C4CB-4256-A873-EF323C10E678}" srcOrd="12" destOrd="0" presId="urn:microsoft.com/office/officeart/2009/3/layout/CircleRelationship"/>
    <dgm:cxn modelId="{D77C3337-C164-4839-BC0A-A1496142952A}" type="presParOf" srcId="{73D2B325-C4CB-4256-A873-EF323C10E678}" destId="{18C3A484-9006-4417-A0F4-86BDBB3FA354}" srcOrd="0" destOrd="0" presId="urn:microsoft.com/office/officeart/2009/3/layout/CircleRelationship"/>
    <dgm:cxn modelId="{2FEF3C7E-9D30-41C6-8B98-AC5B614F7774}" type="presParOf" srcId="{4644FA7D-3FCC-49FB-AEE5-E53B04213D55}" destId="{AE797E79-6FEF-4091-A7C4-69A2139B793D}" srcOrd="13" destOrd="0" presId="urn:microsoft.com/office/officeart/2009/3/layout/CircleRelationship"/>
    <dgm:cxn modelId="{E9D253A6-5BB4-4AC7-8E3B-025DE5DF0ED9}" type="presParOf" srcId="{4644FA7D-3FCC-49FB-AEE5-E53B04213D55}" destId="{A59B5ECB-17E1-495E-9334-82FABC89CB20}" srcOrd="14" destOrd="0" presId="urn:microsoft.com/office/officeart/2009/3/layout/CircleRelationship"/>
    <dgm:cxn modelId="{D01568B6-F60E-42A1-A44E-85C2BECDB72C}" type="presParOf" srcId="{A59B5ECB-17E1-495E-9334-82FABC89CB20}" destId="{37FBD8AA-B7EB-47C1-8C1D-03D3DC72898E}" srcOrd="0" destOrd="0" presId="urn:microsoft.com/office/officeart/2009/3/layout/CircleRelationship"/>
    <dgm:cxn modelId="{811F8DD7-FADD-491F-9182-528AFF58EC43}" type="presParOf" srcId="{4644FA7D-3FCC-49FB-AEE5-E53B04213D55}" destId="{D09FB738-5811-4E7D-A76C-C7C678EBD1ED}" srcOrd="15" destOrd="0" presId="urn:microsoft.com/office/officeart/2009/3/layout/CircleRelationship"/>
    <dgm:cxn modelId="{D0A8E8D6-12A6-4D12-9882-0CD3EE22C9D9}" type="presParOf" srcId="{4644FA7D-3FCC-49FB-AEE5-E53B04213D55}" destId="{6842AD6D-49D1-44E5-801F-BEF1CCF6E9BB}" srcOrd="16" destOrd="0" presId="urn:microsoft.com/office/officeart/2009/3/layout/CircleRelationship"/>
    <dgm:cxn modelId="{4DA53FE2-2383-451A-A470-2D55B37B127D}" type="presParOf" srcId="{6842AD6D-49D1-44E5-801F-BEF1CCF6E9BB}" destId="{63BC2C11-029E-409F-BD2B-90588265BBE8}" srcOrd="0" destOrd="0" presId="urn:microsoft.com/office/officeart/2009/3/layout/CircleRelationship"/>
    <dgm:cxn modelId="{2B691D1C-96D6-4E01-BBD0-771832020B7B}" type="presParOf" srcId="{4644FA7D-3FCC-49FB-AEE5-E53B04213D55}" destId="{F7AAA147-2E8D-4ACE-967B-67C423C5C2CE}" srcOrd="17" destOrd="0" presId="urn:microsoft.com/office/officeart/2009/3/layout/CircleRelationship"/>
    <dgm:cxn modelId="{B2800EF4-1775-4BCA-814D-3B321DBFA901}" type="presParOf" srcId="{4644FA7D-3FCC-49FB-AEE5-E53B04213D55}" destId="{ACB91353-71D8-4AAF-9326-38B7258502FB}" srcOrd="18" destOrd="0" presId="urn:microsoft.com/office/officeart/2009/3/layout/CircleRelationship"/>
    <dgm:cxn modelId="{A3DF14A7-5192-447C-B969-8C51917865C5}" type="presParOf" srcId="{ACB91353-71D8-4AAF-9326-38B7258502FB}" destId="{CA13C31D-9349-4301-BC7D-014F6D6E74BD}" srcOrd="0" destOrd="0" presId="urn:microsoft.com/office/officeart/2009/3/layout/CircleRelationship"/>
    <dgm:cxn modelId="{35953A73-A119-4AA4-9748-462411736249}" type="presParOf" srcId="{4644FA7D-3FCC-49FB-AEE5-E53B04213D55}" destId="{E6AF32DE-0DB8-4EA7-8866-69D4801CFE2B}" srcOrd="19" destOrd="0" presId="urn:microsoft.com/office/officeart/2009/3/layout/CircleRelationship"/>
    <dgm:cxn modelId="{4E1493E8-0328-4CA6-85E6-8944533F73EB}" type="presParOf" srcId="{E6AF32DE-0DB8-4EA7-8866-69D4801CFE2B}" destId="{BC8D5FD7-98F5-42FE-BBA2-A31682FC4690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C128E-D977-4BB5-9244-1A9FF09D7969}">
      <dsp:nvSpPr>
        <dsp:cNvPr id="0" name=""/>
        <dsp:cNvSpPr/>
      </dsp:nvSpPr>
      <dsp:spPr>
        <a:xfrm>
          <a:off x="1159773" y="102417"/>
          <a:ext cx="2218681" cy="693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6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ea typeface="+mn-ea"/>
              <a:cs typeface="+mn-cs"/>
            </a:rPr>
            <a:t>Webinars and Virtual Meetings </a:t>
          </a:r>
          <a:endParaRPr lang="en-US" sz="1600" b="1" kern="1200"/>
        </a:p>
      </dsp:txBody>
      <dsp:txXfrm>
        <a:off x="1159773" y="102417"/>
        <a:ext cx="2218681" cy="693337"/>
      </dsp:txXfrm>
    </dsp:sp>
    <dsp:sp modelId="{10869615-E349-44F2-963D-0813CC24F48C}">
      <dsp:nvSpPr>
        <dsp:cNvPr id="0" name=""/>
        <dsp:cNvSpPr/>
      </dsp:nvSpPr>
      <dsp:spPr>
        <a:xfrm>
          <a:off x="860233" y="2269"/>
          <a:ext cx="747112" cy="72800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CADDF6-CFAE-4074-96FF-2CDFD1FAA8D0}">
      <dsp:nvSpPr>
        <dsp:cNvPr id="0" name=""/>
        <dsp:cNvSpPr/>
      </dsp:nvSpPr>
      <dsp:spPr>
        <a:xfrm>
          <a:off x="3550248" y="102417"/>
          <a:ext cx="2218681" cy="693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6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ea typeface="+mn-ea"/>
              <a:cs typeface="+mn-cs"/>
            </a:rPr>
            <a:t>In-person presentations</a:t>
          </a:r>
        </a:p>
      </dsp:txBody>
      <dsp:txXfrm>
        <a:off x="3550248" y="102417"/>
        <a:ext cx="2218681" cy="693337"/>
      </dsp:txXfrm>
    </dsp:sp>
    <dsp:sp modelId="{A92D3E0D-BC99-420C-9416-4C4191D8ACEE}">
      <dsp:nvSpPr>
        <dsp:cNvPr id="0" name=""/>
        <dsp:cNvSpPr/>
      </dsp:nvSpPr>
      <dsp:spPr>
        <a:xfrm>
          <a:off x="3457803" y="2269"/>
          <a:ext cx="485336" cy="7280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493C052-8938-414C-ACFE-9D33FB39A742}">
      <dsp:nvSpPr>
        <dsp:cNvPr id="0" name=""/>
        <dsp:cNvSpPr/>
      </dsp:nvSpPr>
      <dsp:spPr>
        <a:xfrm>
          <a:off x="6035531" y="102417"/>
          <a:ext cx="2218681" cy="693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6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Publications and press releases</a:t>
          </a:r>
          <a:endParaRPr lang="en-US" sz="1600" b="1" kern="1200">
            <a:latin typeface="+mn-lt"/>
            <a:ea typeface="+mn-ea"/>
            <a:cs typeface="+mn-cs"/>
          </a:endParaRPr>
        </a:p>
      </dsp:txBody>
      <dsp:txXfrm>
        <a:off x="6035531" y="102417"/>
        <a:ext cx="2218681" cy="693337"/>
      </dsp:txXfrm>
    </dsp:sp>
    <dsp:sp modelId="{46309550-C2E6-4933-9AE6-DF6CE8CF8B7C}">
      <dsp:nvSpPr>
        <dsp:cNvPr id="0" name=""/>
        <dsp:cNvSpPr/>
      </dsp:nvSpPr>
      <dsp:spPr>
        <a:xfrm>
          <a:off x="5746668" y="2269"/>
          <a:ext cx="674952" cy="728004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2524" r="2524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3CEE3D-BCBB-474B-82B3-7989217425E7}">
      <dsp:nvSpPr>
        <dsp:cNvPr id="0" name=""/>
        <dsp:cNvSpPr/>
      </dsp:nvSpPr>
      <dsp:spPr>
        <a:xfrm>
          <a:off x="1063228" y="975253"/>
          <a:ext cx="2218681" cy="693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6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ea typeface="+mn-ea"/>
              <a:cs typeface="+mn-cs"/>
            </a:rPr>
            <a:t>Quick Polls</a:t>
          </a:r>
        </a:p>
      </dsp:txBody>
      <dsp:txXfrm>
        <a:off x="1063228" y="975253"/>
        <a:ext cx="2218681" cy="693337"/>
      </dsp:txXfrm>
    </dsp:sp>
    <dsp:sp modelId="{56E66B19-A9B6-4EC6-A19A-8281ADB860A0}">
      <dsp:nvSpPr>
        <dsp:cNvPr id="0" name=""/>
        <dsp:cNvSpPr/>
      </dsp:nvSpPr>
      <dsp:spPr>
        <a:xfrm>
          <a:off x="970783" y="875104"/>
          <a:ext cx="485336" cy="7280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0A5BC8-971C-48CB-82F0-6F12FC283D96}">
      <dsp:nvSpPr>
        <dsp:cNvPr id="0" name=""/>
        <dsp:cNvSpPr/>
      </dsp:nvSpPr>
      <dsp:spPr>
        <a:xfrm>
          <a:off x="3453702" y="975253"/>
          <a:ext cx="2218681" cy="693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6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ea typeface="+mn-ea"/>
              <a:cs typeface="+mn-cs"/>
            </a:rPr>
            <a:t>Social media</a:t>
          </a:r>
        </a:p>
      </dsp:txBody>
      <dsp:txXfrm>
        <a:off x="3453702" y="975253"/>
        <a:ext cx="2218681" cy="693337"/>
      </dsp:txXfrm>
    </dsp:sp>
    <dsp:sp modelId="{C525FC15-F47E-463F-96BC-8526FE3DBE57}">
      <dsp:nvSpPr>
        <dsp:cNvPr id="0" name=""/>
        <dsp:cNvSpPr/>
      </dsp:nvSpPr>
      <dsp:spPr>
        <a:xfrm>
          <a:off x="3361257" y="875104"/>
          <a:ext cx="485336" cy="72800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535C8F-ECDC-4EF7-961F-64E3CC853F10}">
      <dsp:nvSpPr>
        <dsp:cNvPr id="0" name=""/>
        <dsp:cNvSpPr/>
      </dsp:nvSpPr>
      <dsp:spPr>
        <a:xfrm>
          <a:off x="6001188" y="975253"/>
          <a:ext cx="2218681" cy="6933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621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ea typeface="+mn-ea"/>
              <a:cs typeface="+mn-cs"/>
            </a:rPr>
            <a:t>Website resources and blog posts</a:t>
          </a:r>
        </a:p>
      </dsp:txBody>
      <dsp:txXfrm>
        <a:off x="6001188" y="975253"/>
        <a:ext cx="2218681" cy="693337"/>
      </dsp:txXfrm>
    </dsp:sp>
    <dsp:sp modelId="{2CE5B491-86D8-4351-A8C6-BC6598FAB36F}">
      <dsp:nvSpPr>
        <dsp:cNvPr id="0" name=""/>
        <dsp:cNvSpPr/>
      </dsp:nvSpPr>
      <dsp:spPr>
        <a:xfrm>
          <a:off x="5650122" y="875104"/>
          <a:ext cx="799358" cy="728004"/>
        </a:xfrm>
        <a:prstGeom prst="rect">
          <a:avLst/>
        </a:prstGeom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2524" r="2524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277D04-15E5-425F-BB3D-2C270869A8A6}">
      <dsp:nvSpPr>
        <dsp:cNvPr id="0" name=""/>
        <dsp:cNvSpPr/>
      </dsp:nvSpPr>
      <dsp:spPr>
        <a:xfrm>
          <a:off x="3600747" y="1845171"/>
          <a:ext cx="2154059" cy="67314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5943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+mn-lt"/>
              <a:ea typeface="+mn-ea"/>
              <a:cs typeface="+mn-cs"/>
            </a:rPr>
            <a:t>Newsletters and email updates</a:t>
          </a:r>
        </a:p>
      </dsp:txBody>
      <dsp:txXfrm>
        <a:off x="3600747" y="1845171"/>
        <a:ext cx="2154059" cy="673143"/>
      </dsp:txXfrm>
    </dsp:sp>
    <dsp:sp modelId="{544C754B-19D3-43D0-B7E8-664F374C6299}">
      <dsp:nvSpPr>
        <dsp:cNvPr id="0" name=""/>
        <dsp:cNvSpPr/>
      </dsp:nvSpPr>
      <dsp:spPr>
        <a:xfrm>
          <a:off x="3334255" y="1747939"/>
          <a:ext cx="621499" cy="706800"/>
        </a:xfrm>
        <a:prstGeom prst="rect">
          <a:avLst/>
        </a:prstGeom>
        <a:blipFill dpi="0" rotWithShape="1"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6971" r="-6971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87EC9-F6B5-419C-80A5-71DC8679B0AE}">
      <dsp:nvSpPr>
        <dsp:cNvPr id="0" name=""/>
        <dsp:cNvSpPr/>
      </dsp:nvSpPr>
      <dsp:spPr>
        <a:xfrm rot="2137000">
          <a:off x="1970210" y="3095132"/>
          <a:ext cx="528957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28957" y="32607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DC562-9551-480F-92B7-2927AA53ABDF}">
      <dsp:nvSpPr>
        <dsp:cNvPr id="0" name=""/>
        <dsp:cNvSpPr/>
      </dsp:nvSpPr>
      <dsp:spPr>
        <a:xfrm rot="21453191">
          <a:off x="2019391" y="2380214"/>
          <a:ext cx="64800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648008" y="32607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CFC56-4E31-4A06-AF69-1A356257BA44}">
      <dsp:nvSpPr>
        <dsp:cNvPr id="0" name=""/>
        <dsp:cNvSpPr/>
      </dsp:nvSpPr>
      <dsp:spPr>
        <a:xfrm rot="19348776">
          <a:off x="1960966" y="1698558"/>
          <a:ext cx="567719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567719" y="32607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F2028B-E4B9-47DB-8DF1-5F5F82BC1EE1}">
      <dsp:nvSpPr>
        <dsp:cNvPr id="0" name=""/>
        <dsp:cNvSpPr/>
      </dsp:nvSpPr>
      <dsp:spPr>
        <a:xfrm>
          <a:off x="-775724" y="382712"/>
          <a:ext cx="4149474" cy="41494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18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9739E-2334-47B4-8D91-435B58E3A817}">
      <dsp:nvSpPr>
        <dsp:cNvPr id="0" name=""/>
        <dsp:cNvSpPr/>
      </dsp:nvSpPr>
      <dsp:spPr>
        <a:xfrm>
          <a:off x="2258104" y="-89627"/>
          <a:ext cx="2048311" cy="204831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tx1">
                  <a:lumMod val="75000"/>
                  <a:lumOff val="25000"/>
                </a:schemeClr>
              </a:solidFill>
            </a:rPr>
            <a:t>183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>
                  <a:lumMod val="75000"/>
                  <a:lumOff val="25000"/>
                </a:schemeClr>
              </a:solidFill>
            </a:rPr>
            <a:t>authors</a:t>
          </a:r>
        </a:p>
      </dsp:txBody>
      <dsp:txXfrm>
        <a:off x="2558072" y="210341"/>
        <a:ext cx="1448375" cy="1448375"/>
      </dsp:txXfrm>
    </dsp:sp>
    <dsp:sp modelId="{FECA855A-56A1-4081-8902-FF8A0CBB6438}">
      <dsp:nvSpPr>
        <dsp:cNvPr id="0" name=""/>
        <dsp:cNvSpPr/>
      </dsp:nvSpPr>
      <dsp:spPr>
        <a:xfrm>
          <a:off x="2666170" y="1331110"/>
          <a:ext cx="2048311" cy="204831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tx1">
                  <a:lumMod val="75000"/>
                  <a:lumOff val="25000"/>
                </a:schemeClr>
              </a:solidFill>
            </a:rPr>
            <a:t>10</a:t>
          </a:r>
          <a:r>
            <a:rPr lang="en-US" sz="2000" b="1" kern="1200">
              <a:solidFill>
                <a:schemeClr val="tx1">
                  <a:lumMod val="75000"/>
                  <a:lumOff val="25000"/>
                </a:schemeClr>
              </a:solidFill>
            </a:rPr>
            <a:t> </a:t>
          </a:r>
          <a:r>
            <a:rPr lang="en-US" sz="2000" kern="1200">
              <a:solidFill>
                <a:schemeClr val="tx1">
                  <a:lumMod val="75000"/>
                  <a:lumOff val="25000"/>
                </a:schemeClr>
              </a:solidFill>
            </a:rPr>
            <a:t>countries</a:t>
          </a:r>
        </a:p>
      </dsp:txBody>
      <dsp:txXfrm>
        <a:off x="2966138" y="1631078"/>
        <a:ext cx="1448375" cy="1448375"/>
      </dsp:txXfrm>
    </dsp:sp>
    <dsp:sp modelId="{B68BCA18-6341-4B92-B7C1-4034EE31DD2B}">
      <dsp:nvSpPr>
        <dsp:cNvPr id="0" name=""/>
        <dsp:cNvSpPr/>
      </dsp:nvSpPr>
      <dsp:spPr>
        <a:xfrm>
          <a:off x="2258104" y="2854032"/>
          <a:ext cx="2048311" cy="204831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solidFill>
                <a:schemeClr val="tx1">
                  <a:lumMod val="75000"/>
                  <a:lumOff val="25000"/>
                </a:schemeClr>
              </a:solidFill>
            </a:rPr>
            <a:t>49 </a:t>
          </a:r>
          <a:r>
            <a:rPr lang="en-US" sz="2000" kern="1200">
              <a:solidFill>
                <a:schemeClr val="tx1">
                  <a:lumMod val="75000"/>
                  <a:lumOff val="25000"/>
                </a:schemeClr>
              </a:solidFill>
            </a:rPr>
            <a:t>universities and </a:t>
          </a:r>
          <a:r>
            <a:rPr lang="en-US" sz="1600" kern="1200">
              <a:solidFill>
                <a:schemeClr val="tx1">
                  <a:lumMod val="75000"/>
                  <a:lumOff val="25000"/>
                </a:schemeClr>
              </a:solidFill>
            </a:rPr>
            <a:t>organizations</a:t>
          </a:r>
          <a:endParaRPr lang="en-US" sz="2000" kern="120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2558072" y="3154000"/>
        <a:ext cx="1448375" cy="14483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094C10-5874-4034-81A5-CC00F9559395}">
      <dsp:nvSpPr>
        <dsp:cNvPr id="0" name=""/>
        <dsp:cNvSpPr/>
      </dsp:nvSpPr>
      <dsp:spPr>
        <a:xfrm>
          <a:off x="2961998" y="253539"/>
          <a:ext cx="3379293" cy="33798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>
                  <a:lumMod val="75000"/>
                  <a:lumOff val="25000"/>
                </a:schemeClr>
              </a:solidFill>
            </a:rPr>
            <a:t>75K sends</a:t>
          </a:r>
        </a:p>
      </dsp:txBody>
      <dsp:txXfrm>
        <a:off x="3456884" y="748510"/>
        <a:ext cx="2389521" cy="2389933"/>
      </dsp:txXfrm>
    </dsp:sp>
    <dsp:sp modelId="{7155CB05-D4AC-4B8D-AB69-AFE48C1F78C7}">
      <dsp:nvSpPr>
        <dsp:cNvPr id="0" name=""/>
        <dsp:cNvSpPr/>
      </dsp:nvSpPr>
      <dsp:spPr>
        <a:xfrm>
          <a:off x="4188598" y="2967486"/>
          <a:ext cx="193902" cy="1938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02391-2A76-423F-8EE1-F2574015AD6C}">
      <dsp:nvSpPr>
        <dsp:cNvPr id="0" name=""/>
        <dsp:cNvSpPr/>
      </dsp:nvSpPr>
      <dsp:spPr>
        <a:xfrm>
          <a:off x="7929448" y="1717465"/>
          <a:ext cx="193902" cy="193882"/>
        </a:xfrm>
        <a:prstGeom prst="ellipse">
          <a:avLst/>
        </a:prstGeom>
        <a:solidFill>
          <a:schemeClr val="accent2">
            <a:hueOff val="-362951"/>
            <a:satOff val="-496"/>
            <a:lumOff val="-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2FC9A2-3160-44CD-93C8-7AB2386262EC}">
      <dsp:nvSpPr>
        <dsp:cNvPr id="0" name=""/>
        <dsp:cNvSpPr/>
      </dsp:nvSpPr>
      <dsp:spPr>
        <a:xfrm>
          <a:off x="5109339" y="3821537"/>
          <a:ext cx="267417" cy="267824"/>
        </a:xfrm>
        <a:prstGeom prst="ellipse">
          <a:avLst/>
        </a:prstGeom>
        <a:solidFill>
          <a:schemeClr val="accent2">
            <a:hueOff val="-725903"/>
            <a:satOff val="-992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E8129-E11E-428F-8ED5-19B274272279}">
      <dsp:nvSpPr>
        <dsp:cNvPr id="0" name=""/>
        <dsp:cNvSpPr/>
      </dsp:nvSpPr>
      <dsp:spPr>
        <a:xfrm>
          <a:off x="3755191" y="0"/>
          <a:ext cx="193902" cy="193882"/>
        </a:xfrm>
        <a:prstGeom prst="ellipse">
          <a:avLst/>
        </a:prstGeom>
        <a:solidFill>
          <a:schemeClr val="accent2">
            <a:hueOff val="-1088854"/>
            <a:satOff val="-1488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C601EC-5B42-4E55-801F-780BD7567046}">
      <dsp:nvSpPr>
        <dsp:cNvPr id="0" name=""/>
        <dsp:cNvSpPr/>
      </dsp:nvSpPr>
      <dsp:spPr>
        <a:xfrm>
          <a:off x="2233400" y="3034994"/>
          <a:ext cx="193902" cy="193882"/>
        </a:xfrm>
        <a:prstGeom prst="ellipse">
          <a:avLst/>
        </a:prstGeom>
        <a:solidFill>
          <a:schemeClr val="accent2">
            <a:hueOff val="-1451805"/>
            <a:satOff val="-1984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746F27-C3E5-4B5A-ADD8-644ED8580710}">
      <dsp:nvSpPr>
        <dsp:cNvPr id="0" name=""/>
        <dsp:cNvSpPr/>
      </dsp:nvSpPr>
      <dsp:spPr>
        <a:xfrm>
          <a:off x="1879487" y="369331"/>
          <a:ext cx="1759651" cy="1759861"/>
        </a:xfrm>
        <a:prstGeom prst="ellipse">
          <a:avLst/>
        </a:prstGeom>
        <a:solidFill>
          <a:schemeClr val="accent2">
            <a:hueOff val="-1814756"/>
            <a:satOff val="-2480"/>
            <a:lumOff val="-163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tx1">
                  <a:lumMod val="75000"/>
                  <a:lumOff val="25000"/>
                </a:schemeClr>
              </a:solidFill>
            </a:rPr>
            <a:t>32K opens</a:t>
          </a:r>
        </a:p>
      </dsp:txBody>
      <dsp:txXfrm>
        <a:off x="2137182" y="627057"/>
        <a:ext cx="1244261" cy="1244409"/>
      </dsp:txXfrm>
    </dsp:sp>
    <dsp:sp modelId="{9AC0C727-4116-4D1A-9904-AC6F4EEE8617}">
      <dsp:nvSpPr>
        <dsp:cNvPr id="0" name=""/>
        <dsp:cNvSpPr/>
      </dsp:nvSpPr>
      <dsp:spPr>
        <a:xfrm>
          <a:off x="4543621" y="509093"/>
          <a:ext cx="267417" cy="267824"/>
        </a:xfrm>
        <a:prstGeom prst="ellipse">
          <a:avLst/>
        </a:prstGeom>
        <a:solidFill>
          <a:schemeClr val="accent2">
            <a:hueOff val="-2177708"/>
            <a:satOff val="-2976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F62F7B-CF3D-47A9-9F78-1CBD603B74E2}">
      <dsp:nvSpPr>
        <dsp:cNvPr id="0" name=""/>
        <dsp:cNvSpPr/>
      </dsp:nvSpPr>
      <dsp:spPr>
        <a:xfrm>
          <a:off x="2758862" y="1981944"/>
          <a:ext cx="483522" cy="483631"/>
        </a:xfrm>
        <a:prstGeom prst="ellipse">
          <a:avLst/>
        </a:prstGeom>
        <a:solidFill>
          <a:schemeClr val="accent2">
            <a:hueOff val="-2540659"/>
            <a:satOff val="-3472"/>
            <a:lumOff val="-22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5BEB6-4836-45EB-9FB3-3FAE450F24E8}">
      <dsp:nvSpPr>
        <dsp:cNvPr id="0" name=""/>
        <dsp:cNvSpPr/>
      </dsp:nvSpPr>
      <dsp:spPr>
        <a:xfrm>
          <a:off x="6123846" y="782917"/>
          <a:ext cx="1329395" cy="1329546"/>
        </a:xfrm>
        <a:prstGeom prst="ellipse">
          <a:avLst/>
        </a:prstGeom>
        <a:solidFill>
          <a:schemeClr val="accent2">
            <a:hueOff val="-2903610"/>
            <a:satOff val="-3968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>
                  <a:lumMod val="75000"/>
                  <a:lumOff val="25000"/>
                </a:schemeClr>
              </a:solidFill>
            </a:rPr>
            <a:t>3K clicks</a:t>
          </a:r>
        </a:p>
      </dsp:txBody>
      <dsp:txXfrm>
        <a:off x="6318531" y="977625"/>
        <a:ext cx="940025" cy="940130"/>
      </dsp:txXfrm>
    </dsp:sp>
    <dsp:sp modelId="{BBBD3EAD-74EE-45B1-8307-3B811D70CBDA}">
      <dsp:nvSpPr>
        <dsp:cNvPr id="0" name=""/>
        <dsp:cNvSpPr/>
      </dsp:nvSpPr>
      <dsp:spPr>
        <a:xfrm>
          <a:off x="7684123" y="924952"/>
          <a:ext cx="267417" cy="267824"/>
        </a:xfrm>
        <a:prstGeom prst="ellipse">
          <a:avLst/>
        </a:prstGeom>
        <a:solidFill>
          <a:schemeClr val="accent2">
            <a:hueOff val="-3266561"/>
            <a:satOff val="-4463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6079B3-6A80-4D3F-873B-70EB1E9FA639}">
      <dsp:nvSpPr>
        <dsp:cNvPr id="0" name=""/>
        <dsp:cNvSpPr/>
      </dsp:nvSpPr>
      <dsp:spPr>
        <a:xfrm>
          <a:off x="2233400" y="2191815"/>
          <a:ext cx="193902" cy="193882"/>
        </a:xfrm>
        <a:prstGeom prst="ellipse">
          <a:avLst/>
        </a:prstGeom>
        <a:solidFill>
          <a:schemeClr val="accent2">
            <a:hueOff val="-3629513"/>
            <a:satOff val="-4959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3A484-9006-4417-A0F4-86BDBB3FA354}">
      <dsp:nvSpPr>
        <dsp:cNvPr id="0" name=""/>
        <dsp:cNvSpPr/>
      </dsp:nvSpPr>
      <dsp:spPr>
        <a:xfrm>
          <a:off x="5543264" y="3554122"/>
          <a:ext cx="193902" cy="193882"/>
        </a:xfrm>
        <a:prstGeom prst="ellipse">
          <a:avLst/>
        </a:prstGeom>
        <a:solidFill>
          <a:schemeClr val="accent2">
            <a:hueOff val="-3992464"/>
            <a:satOff val="-5455"/>
            <a:lumOff val="-3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97E79-6FEF-4091-A7C4-69A2139B793D}">
      <dsp:nvSpPr>
        <dsp:cNvPr id="0" name=""/>
        <dsp:cNvSpPr/>
      </dsp:nvSpPr>
      <dsp:spPr>
        <a:xfrm>
          <a:off x="5987646" y="1831024"/>
          <a:ext cx="2125229" cy="2125470"/>
        </a:xfrm>
        <a:prstGeom prst="ellipse">
          <a:avLst/>
        </a:prstGeom>
        <a:solidFill>
          <a:schemeClr val="accent2">
            <a:hueOff val="-4355415"/>
            <a:satOff val="-5951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>
                  <a:lumMod val="75000"/>
                  <a:lumOff val="25000"/>
                </a:schemeClr>
              </a:solidFill>
            </a:rPr>
            <a:t>Open rate 11% higher than industry average</a:t>
          </a:r>
        </a:p>
      </dsp:txBody>
      <dsp:txXfrm>
        <a:off x="6298879" y="2142292"/>
        <a:ext cx="1502763" cy="1502934"/>
      </dsp:txXfrm>
    </dsp:sp>
    <dsp:sp modelId="{37FBD8AA-B7EB-47C1-8C1D-03D3DC72898E}">
      <dsp:nvSpPr>
        <dsp:cNvPr id="0" name=""/>
        <dsp:cNvSpPr/>
      </dsp:nvSpPr>
      <dsp:spPr>
        <a:xfrm>
          <a:off x="2962608" y="0"/>
          <a:ext cx="193902" cy="193882"/>
        </a:xfrm>
        <a:prstGeom prst="ellipse">
          <a:avLst/>
        </a:prstGeom>
        <a:solidFill>
          <a:schemeClr val="accent2">
            <a:hueOff val="-4718366"/>
            <a:satOff val="-6447"/>
            <a:lumOff val="-42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FB738-5811-4E7D-A76C-C7C678EBD1ED}">
      <dsp:nvSpPr>
        <dsp:cNvPr id="0" name=""/>
        <dsp:cNvSpPr/>
      </dsp:nvSpPr>
      <dsp:spPr>
        <a:xfrm>
          <a:off x="2571841" y="2417257"/>
          <a:ext cx="2154331" cy="2154576"/>
        </a:xfrm>
        <a:prstGeom prst="ellipse">
          <a:avLst/>
        </a:prstGeom>
        <a:solidFill>
          <a:schemeClr val="accent2">
            <a:hueOff val="-5081318"/>
            <a:satOff val="-6943"/>
            <a:lumOff val="-45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>
                  <a:lumMod val="75000"/>
                  <a:lumOff val="25000"/>
                </a:schemeClr>
              </a:solidFill>
            </a:rPr>
            <a:t>Click rate 2% higher than industry average</a:t>
          </a:r>
        </a:p>
      </dsp:txBody>
      <dsp:txXfrm>
        <a:off x="2887335" y="2732787"/>
        <a:ext cx="1523343" cy="1523516"/>
      </dsp:txXfrm>
    </dsp:sp>
    <dsp:sp modelId="{63BC2C11-029E-409F-BD2B-90588265BBE8}">
      <dsp:nvSpPr>
        <dsp:cNvPr id="0" name=""/>
        <dsp:cNvSpPr/>
      </dsp:nvSpPr>
      <dsp:spPr>
        <a:xfrm>
          <a:off x="5214456" y="2911478"/>
          <a:ext cx="193902" cy="193882"/>
        </a:xfrm>
        <a:prstGeom prst="ellipse">
          <a:avLst/>
        </a:prstGeom>
        <a:solidFill>
          <a:schemeClr val="accent2">
            <a:hueOff val="-5444268"/>
            <a:satOff val="-7439"/>
            <a:lumOff val="-49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AA147-2E8D-4ACE-967B-67C423C5C2CE}">
      <dsp:nvSpPr>
        <dsp:cNvPr id="0" name=""/>
        <dsp:cNvSpPr/>
      </dsp:nvSpPr>
      <dsp:spPr>
        <a:xfrm>
          <a:off x="5109340" y="-509105"/>
          <a:ext cx="1837658" cy="1837867"/>
        </a:xfrm>
        <a:prstGeom prst="ellipse">
          <a:avLst/>
        </a:prstGeom>
        <a:solidFill>
          <a:schemeClr val="accent2">
            <a:hueOff val="-5807220"/>
            <a:satOff val="-7935"/>
            <a:lumOff val="-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solidFill>
                <a:schemeClr val="tx1">
                  <a:lumMod val="75000"/>
                  <a:lumOff val="25000"/>
                </a:schemeClr>
              </a:solidFill>
            </a:rPr>
            <a:t>Click rate up 5% in last year</a:t>
          </a:r>
        </a:p>
      </dsp:txBody>
      <dsp:txXfrm>
        <a:off x="5378459" y="-239956"/>
        <a:ext cx="1299420" cy="1299569"/>
      </dsp:txXfrm>
    </dsp:sp>
    <dsp:sp modelId="{CA13C31D-9349-4301-BC7D-014F6D6E74BD}">
      <dsp:nvSpPr>
        <dsp:cNvPr id="0" name=""/>
        <dsp:cNvSpPr/>
      </dsp:nvSpPr>
      <dsp:spPr>
        <a:xfrm>
          <a:off x="3389636" y="369332"/>
          <a:ext cx="193902" cy="193882"/>
        </a:xfrm>
        <a:prstGeom prst="ellipse">
          <a:avLst/>
        </a:prstGeom>
        <a:solidFill>
          <a:schemeClr val="accent2">
            <a:hueOff val="-6170171"/>
            <a:satOff val="-8431"/>
            <a:lumOff val="-55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D5FD7-98F5-42FE-BBA2-A31682FC4690}">
      <dsp:nvSpPr>
        <dsp:cNvPr id="0" name=""/>
        <dsp:cNvSpPr/>
      </dsp:nvSpPr>
      <dsp:spPr>
        <a:xfrm>
          <a:off x="7567631" y="1523999"/>
          <a:ext cx="193902" cy="193882"/>
        </a:xfrm>
        <a:prstGeom prst="ellipse">
          <a:avLst/>
        </a:prstGeom>
        <a:solidFill>
          <a:schemeClr val="accent2">
            <a:hueOff val="-6533123"/>
            <a:satOff val="-8927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0.06419</cdr:x>
      <cdr:y>0.84861</cdr:y>
    </cdr:from>
    <cdr:to>
      <cdr:x>0.12312</cdr:x>
      <cdr:y>0.90717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A0E44254-DCD4-DC24-E91F-0357D73F83E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0149" y="5205430"/>
          <a:ext cx="642713" cy="3592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0.55169</cdr:x>
      <cdr:y>0.71931</cdr:y>
    </cdr:from>
    <cdr:to>
      <cdr:x>0.61019</cdr:x>
      <cdr:y>0.77665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5C20BBEC-C1EE-D277-5A19-2249FF3ADDC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6017329" y="4412348"/>
          <a:ext cx="638000" cy="35171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0.55185</cdr:x>
      <cdr:y>0.65767</cdr:y>
    </cdr:from>
    <cdr:to>
      <cdr:x>0.61019</cdr:x>
      <cdr:y>0.71571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759010B3-0FFA-D7BE-606E-3910A6CB8CA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/>
        <a:stretch xmlns:a="http://schemas.openxmlformats.org/drawingml/2006/main">
          <a:fillRect/>
        </a:stretch>
      </cdr:blipFill>
      <cdr:spPr>
        <a:xfrm xmlns:a="http://schemas.openxmlformats.org/drawingml/2006/main">
          <a:off x="6018997" y="4034241"/>
          <a:ext cx="636332" cy="35601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0.22674</cdr:x>
      <cdr:y>0.78482</cdr:y>
    </cdr:from>
    <cdr:to>
      <cdr:x>0.2858</cdr:x>
      <cdr:y>0.84275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A016CF0F-E4BB-2FE6-8C9D-99249A801E8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/>
        <a:stretch xmlns:a="http://schemas.openxmlformats.org/drawingml/2006/main">
          <a:fillRect/>
        </a:stretch>
      </cdr:blipFill>
      <cdr:spPr>
        <a:xfrm xmlns:a="http://schemas.openxmlformats.org/drawingml/2006/main">
          <a:off x="2473087" y="4814174"/>
          <a:ext cx="644176" cy="35533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0.22674</cdr:x>
      <cdr:y>0.71931</cdr:y>
    </cdr:from>
    <cdr:to>
      <cdr:x>0.28669</cdr:x>
      <cdr:y>0.77884</cdr:y>
    </cdr:to>
    <cdr:pic>
      <cdr:nvPicPr>
        <cdr:cNvPr id="6" name="chart">
          <a:extLst xmlns:a="http://schemas.openxmlformats.org/drawingml/2006/main">
            <a:ext uri="{FF2B5EF4-FFF2-40B4-BE49-F238E27FC236}">
              <a16:creationId xmlns:a16="http://schemas.microsoft.com/office/drawing/2014/main" id="{47991061-8C93-642D-F1A5-886DEAC40FB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5"/>
        <a:stretch xmlns:a="http://schemas.openxmlformats.org/drawingml/2006/main">
          <a:fillRect/>
        </a:stretch>
      </cdr:blipFill>
      <cdr:spPr>
        <a:xfrm xmlns:a="http://schemas.openxmlformats.org/drawingml/2006/main">
          <a:off x="2473087" y="4412346"/>
          <a:ext cx="653864" cy="36514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0.22674</cdr:x>
      <cdr:y>0.65673</cdr:y>
    </cdr:from>
    <cdr:to>
      <cdr:x>0.28658</cdr:x>
      <cdr:y>0.71649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:a16="http://schemas.microsoft.com/office/drawing/2014/main" id="{C9AB3983-E6A7-3882-421E-C26CE206D70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6"/>
        <a:stretch xmlns:a="http://schemas.openxmlformats.org/drawingml/2006/main">
          <a:fillRect/>
        </a:stretch>
      </cdr:blipFill>
      <cdr:spPr>
        <a:xfrm xmlns:a="http://schemas.openxmlformats.org/drawingml/2006/main">
          <a:off x="2473086" y="4028439"/>
          <a:ext cx="652647" cy="36658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0.22674</cdr:x>
      <cdr:y>0.59469</cdr:y>
    </cdr:from>
    <cdr:to>
      <cdr:x>0.28639</cdr:x>
      <cdr:y>0.65422</cdr:y>
    </cdr:to>
    <cdr:pic>
      <cdr:nvPicPr>
        <cdr:cNvPr id="8" name="chart">
          <a:extLst xmlns:a="http://schemas.openxmlformats.org/drawingml/2006/main">
            <a:ext uri="{FF2B5EF4-FFF2-40B4-BE49-F238E27FC236}">
              <a16:creationId xmlns:a16="http://schemas.microsoft.com/office/drawing/2014/main" id="{111DC943-BEF3-4498-AB63-87B3B86412B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7"/>
        <a:stretch xmlns:a="http://schemas.openxmlformats.org/drawingml/2006/main">
          <a:fillRect/>
        </a:stretch>
      </cdr:blipFill>
      <cdr:spPr>
        <a:xfrm xmlns:a="http://schemas.openxmlformats.org/drawingml/2006/main">
          <a:off x="2473086" y="3647902"/>
          <a:ext cx="650546" cy="36514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0.22674</cdr:x>
      <cdr:y>0.53316</cdr:y>
    </cdr:from>
    <cdr:to>
      <cdr:x>0.28677</cdr:x>
      <cdr:y>0.59269</cdr:y>
    </cdr:to>
    <cdr:pic>
      <cdr:nvPicPr>
        <cdr:cNvPr id="9" name="chart">
          <a:extLst xmlns:a="http://schemas.openxmlformats.org/drawingml/2006/main">
            <a:ext uri="{FF2B5EF4-FFF2-40B4-BE49-F238E27FC236}">
              <a16:creationId xmlns:a16="http://schemas.microsoft.com/office/drawing/2014/main" id="{39333F09-650C-2067-10BA-858878D56BA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8"/>
        <a:stretch xmlns:a="http://schemas.openxmlformats.org/drawingml/2006/main">
          <a:fillRect/>
        </a:stretch>
      </cdr:blipFill>
      <cdr:spPr>
        <a:xfrm xmlns:a="http://schemas.openxmlformats.org/drawingml/2006/main">
          <a:off x="2473086" y="3270465"/>
          <a:ext cx="654743" cy="36514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0.38874</cdr:x>
      <cdr:y>0.5925</cdr:y>
    </cdr:from>
    <cdr:to>
      <cdr:x>0.44881</cdr:x>
      <cdr:y>0.65176</cdr:y>
    </cdr:to>
    <cdr:pic>
      <cdr:nvPicPr>
        <cdr:cNvPr id="10" name="chart">
          <a:extLst xmlns:a="http://schemas.openxmlformats.org/drawingml/2006/main">
            <a:ext uri="{FF2B5EF4-FFF2-40B4-BE49-F238E27FC236}">
              <a16:creationId xmlns:a16="http://schemas.microsoft.com/office/drawing/2014/main" id="{FBEA010D-4F65-ED8A-45C9-8E0365EA0EB9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9"/>
        <a:stretch xmlns:a="http://schemas.openxmlformats.org/drawingml/2006/main">
          <a:fillRect/>
        </a:stretch>
      </cdr:blipFill>
      <cdr:spPr>
        <a:xfrm xmlns:a="http://schemas.openxmlformats.org/drawingml/2006/main">
          <a:off x="4240004" y="3634434"/>
          <a:ext cx="655187" cy="36352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0.38874</cdr:x>
      <cdr:y>0.52675</cdr:y>
    </cdr:from>
    <cdr:to>
      <cdr:x>0.4483</cdr:x>
      <cdr:y>0.58824</cdr:y>
    </cdr:to>
    <cdr:pic>
      <cdr:nvPicPr>
        <cdr:cNvPr id="11" name="chart">
          <a:extLst xmlns:a="http://schemas.openxmlformats.org/drawingml/2006/main">
            <a:ext uri="{FF2B5EF4-FFF2-40B4-BE49-F238E27FC236}">
              <a16:creationId xmlns:a16="http://schemas.microsoft.com/office/drawing/2014/main" id="{3E4EEAC2-73ED-314A-9844-6CC00DAAEAB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0"/>
        <a:stretch xmlns:a="http://schemas.openxmlformats.org/drawingml/2006/main">
          <a:fillRect/>
        </a:stretch>
      </cdr:blipFill>
      <cdr:spPr>
        <a:xfrm xmlns:a="http://schemas.openxmlformats.org/drawingml/2006/main">
          <a:off x="4240004" y="3231135"/>
          <a:ext cx="649599" cy="3771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0.38874</cdr:x>
      <cdr:y>0.46656</cdr:y>
    </cdr:from>
    <cdr:to>
      <cdr:x>0.44809</cdr:x>
      <cdr:y>0.52511</cdr:y>
    </cdr:to>
    <cdr:pic>
      <cdr:nvPicPr>
        <cdr:cNvPr id="12" name="chart">
          <a:extLst xmlns:a="http://schemas.openxmlformats.org/drawingml/2006/main">
            <a:ext uri="{FF2B5EF4-FFF2-40B4-BE49-F238E27FC236}">
              <a16:creationId xmlns:a16="http://schemas.microsoft.com/office/drawing/2014/main" id="{62E1AF52-ACE5-3247-1C1E-C39A524B8FB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1"/>
        <a:stretch xmlns:a="http://schemas.openxmlformats.org/drawingml/2006/main">
          <a:fillRect/>
        </a:stretch>
      </cdr:blipFill>
      <cdr:spPr>
        <a:xfrm xmlns:a="http://schemas.openxmlformats.org/drawingml/2006/main">
          <a:off x="4240004" y="2861934"/>
          <a:ext cx="647316" cy="35915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0.55271</cdr:x>
      <cdr:y>0.84998</cdr:y>
    </cdr:from>
    <cdr:to>
      <cdr:x>0.60972</cdr:x>
      <cdr:y>0.90611</cdr:y>
    </cdr:to>
    <cdr:pic>
      <cdr:nvPicPr>
        <cdr:cNvPr id="14" name="chart">
          <a:extLst xmlns:a="http://schemas.openxmlformats.org/drawingml/2006/main">
            <a:ext uri="{FF2B5EF4-FFF2-40B4-BE49-F238E27FC236}">
              <a16:creationId xmlns:a16="http://schemas.microsoft.com/office/drawing/2014/main" id="{460F6AF6-37F7-E122-8840-A2B88253A28A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2"/>
        <a:stretch xmlns:a="http://schemas.openxmlformats.org/drawingml/2006/main">
          <a:fillRect/>
        </a:stretch>
      </cdr:blipFill>
      <cdr:spPr>
        <a:xfrm xmlns:a="http://schemas.openxmlformats.org/drawingml/2006/main">
          <a:off x="6028421" y="5213870"/>
          <a:ext cx="621812" cy="34432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0.22702</cdr:x>
      <cdr:y>0.84718</cdr:y>
    </cdr:from>
    <cdr:to>
      <cdr:x>0.2864</cdr:x>
      <cdr:y>0.90721</cdr:y>
    </cdr:to>
    <cdr:pic>
      <cdr:nvPicPr>
        <cdr:cNvPr id="15" name="chart">
          <a:extLst xmlns:a="http://schemas.openxmlformats.org/drawingml/2006/main">
            <a:ext uri="{FF2B5EF4-FFF2-40B4-BE49-F238E27FC236}">
              <a16:creationId xmlns:a16="http://schemas.microsoft.com/office/drawing/2014/main" id="{4686655C-FE10-63FD-F147-5E08F816A93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3"/>
        <a:stretch xmlns:a="http://schemas.openxmlformats.org/drawingml/2006/main">
          <a:fillRect/>
        </a:stretch>
      </cdr:blipFill>
      <cdr:spPr>
        <a:xfrm xmlns:a="http://schemas.openxmlformats.org/drawingml/2006/main">
          <a:off x="2476162" y="5196687"/>
          <a:ext cx="647582" cy="368233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0.38942</cdr:x>
      <cdr:y>0.84998</cdr:y>
    </cdr:from>
    <cdr:to>
      <cdr:x>0.44833</cdr:x>
      <cdr:y>0.91011</cdr:y>
    </cdr:to>
    <cdr:pic>
      <cdr:nvPicPr>
        <cdr:cNvPr id="16" name="chart">
          <a:extLst xmlns:a="http://schemas.openxmlformats.org/drawingml/2006/main">
            <a:ext uri="{FF2B5EF4-FFF2-40B4-BE49-F238E27FC236}">
              <a16:creationId xmlns:a16="http://schemas.microsoft.com/office/drawing/2014/main" id="{E9FA7690-BB1C-C571-654C-205DAEDB25F9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4"/>
        <a:srcRect xmlns:a="http://schemas.openxmlformats.org/drawingml/2006/main" t="6187"/>
        <a:stretch xmlns:a="http://schemas.openxmlformats.org/drawingml/2006/main"/>
      </cdr:blipFill>
      <cdr:spPr>
        <a:xfrm xmlns:a="http://schemas.openxmlformats.org/drawingml/2006/main">
          <a:off x="4247368" y="5213871"/>
          <a:ext cx="642547" cy="368814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B61F67-4219-82BD-D357-355AA7591C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4FE2BF-AD88-9811-C6DD-79DABAC559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DDA53-17BB-4810-91A8-94FE944ADC38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8F7338-476F-59A1-B752-865882DA12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C2ED2-F5D9-8398-9B1F-9E1D760B07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BCF56-022D-4E84-9600-36794E4DE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05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F08D30-F807-4561-A81E-6E077448AA00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C05A-7A07-4286-AA18-B883C0AF9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8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C05A-7A07-4286-AA18-B883C0AF9A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07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C05A-7A07-4286-AA18-B883C0AF9A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11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C05A-7A07-4286-AA18-B883C0AF9A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08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C05A-7A07-4286-AA18-B883C0AF9A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84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2C05A-7A07-4286-AA18-B883C0AF9A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svg"/><Relationship Id="rId7" Type="http://schemas.openxmlformats.org/officeDocument/2006/relationships/image" Target="../media/image9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5.sv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5.sv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6C6AF7-C52F-0661-9756-4ACF5F53D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71273" y="1052944"/>
            <a:ext cx="5449454" cy="3001818"/>
            <a:chOff x="1698171" y="691024"/>
            <a:chExt cx="8795658" cy="5475954"/>
          </a:xfrm>
          <a:effectLst/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E9A7E9-8102-96E8-3AFE-500CB362A1DC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8795658" cy="5475954"/>
              <a:chOff x="1466850" y="380320"/>
              <a:chExt cx="9258300" cy="5763985"/>
            </a:xfrm>
          </p:grpSpPr>
          <p:sp>
            <p:nvSpPr>
              <p:cNvPr id="4" name="Rectangle: Top Corners Rounded 3">
                <a:extLst>
                  <a:ext uri="{FF2B5EF4-FFF2-40B4-BE49-F238E27FC236}">
                    <a16:creationId xmlns:a16="http://schemas.microsoft.com/office/drawing/2014/main" id="{053ECDAF-8D46-3B38-8636-403A9D6E1AE5}"/>
                  </a:ext>
                </a:extLst>
              </p:cNvPr>
              <p:cNvSpPr/>
              <p:nvPr userDrawn="1"/>
            </p:nvSpPr>
            <p:spPr>
              <a:xfrm rot="10800000">
                <a:off x="1466850" y="875620"/>
                <a:ext cx="9258300" cy="5268685"/>
              </a:xfrm>
              <a:prstGeom prst="round2SameRect">
                <a:avLst>
                  <a:gd name="adj1" fmla="val 3196"/>
                  <a:gd name="adj2" fmla="val 0"/>
                </a:avLst>
              </a:prstGeom>
              <a:solidFill>
                <a:schemeClr val="bg1"/>
              </a:solidFill>
              <a:ln w="38100" cap="rnd">
                <a:solidFill>
                  <a:schemeClr val="tx1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042C5-541D-EACD-1550-73F521EE58CE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9258300" cy="49530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316982B-45E5-11C7-13E9-FFB7118F3739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AEAE856-A4AE-737F-5F25-C2D45CCF9350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869E9B6-7A5C-6135-A347-B48DCD6D4E3A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4D07301-3180-6D7F-A1D1-2011E615007D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58950" y="1438860"/>
            <a:ext cx="5142587" cy="2396458"/>
          </a:xfrm>
        </p:spPr>
        <p:txBody>
          <a:bodyPr anchor="ctr">
            <a:noAutofit/>
          </a:bodyPr>
          <a:lstStyle>
            <a:lvl1pPr algn="ctr">
              <a:defRPr sz="7200">
                <a:latin typeface="Congenial Black" panose="020F0502020204030204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2" name="Picture 11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FC4F0878-E4EF-CB68-BB8A-15AC4ABDD4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2645" y="5415827"/>
            <a:ext cx="906520" cy="680173"/>
          </a:xfrm>
          <a:prstGeom prst="rect">
            <a:avLst/>
          </a:prstGeom>
        </p:spPr>
      </p:pic>
      <p:pic>
        <p:nvPicPr>
          <p:cNvPr id="15" name="Graphic 14" descr="Dental Care with solid fill">
            <a:extLst>
              <a:ext uri="{FF2B5EF4-FFF2-40B4-BE49-F238E27FC236}">
                <a16:creationId xmlns:a16="http://schemas.microsoft.com/office/drawing/2014/main" id="{688CC087-8D8E-604E-7FD3-76D978FAC9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13580" y="432946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92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ED1579-9AE5-EF39-0C14-B540207C06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56958-D01D-3E82-9A08-EF7C79D599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1F448F-A501-DA9A-D60C-EA5D698D80C1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23CB9E-8BB2-453B-1EB9-A2DE3AFDF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F0F5981-D9C5-BEBF-4F9C-306D08F83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40CD03C-9ADF-EDCD-88AD-B80499A7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E742E0E-4EDB-0748-9D62-6D61825634DA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5CC01D-BE6C-E77B-5EE5-20F31B477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722D0A-E5E5-85E8-8A98-85D9705FC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0999" y="380999"/>
            <a:ext cx="11430000" cy="1643137"/>
            <a:chOff x="1698170" y="691024"/>
            <a:chExt cx="11430000" cy="164313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302B80-DDF6-B2B7-6559-5B19EDC98763}"/>
                </a:ext>
              </a:extLst>
            </p:cNvPr>
            <p:cNvGrpSpPr/>
            <p:nvPr userDrawn="1"/>
          </p:nvGrpSpPr>
          <p:grpSpPr>
            <a:xfrm>
              <a:off x="1698170" y="691024"/>
              <a:ext cx="11430000" cy="1643137"/>
              <a:chOff x="1466849" y="380320"/>
              <a:chExt cx="12031205" cy="1729565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CCE774-3C05-A473-EC2B-CC0477DD95B7}"/>
                  </a:ext>
                </a:extLst>
              </p:cNvPr>
              <p:cNvSpPr/>
              <p:nvPr userDrawn="1"/>
            </p:nvSpPr>
            <p:spPr>
              <a:xfrm>
                <a:off x="1466849" y="875621"/>
                <a:ext cx="12031204" cy="123426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119DFF-8596-5767-9E16-1F5D2A0890B0}"/>
                  </a:ext>
                </a:extLst>
              </p:cNvPr>
              <p:cNvSpPr/>
              <p:nvPr userDrawn="1"/>
            </p:nvSpPr>
            <p:spPr>
              <a:xfrm>
                <a:off x="1466849" y="380320"/>
                <a:ext cx="12031205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202FE4-E23F-5D9F-6685-2591771D5E07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1CC1965-068E-9CDB-3C77-0B37519DC63E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5490BAC-795F-B586-F7A7-4DFB64162F77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93C3DAB-2ED3-29C3-4C46-70C1FE5C77D0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3D7900-A764-0B16-7BED-F9EBD836A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0999" y="2252872"/>
            <a:ext cx="11429999" cy="3635330"/>
            <a:chOff x="1698170" y="691024"/>
            <a:chExt cx="11429999" cy="363533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DAD512-E415-2CBA-7F91-C6B058A5ADBD}"/>
                </a:ext>
              </a:extLst>
            </p:cNvPr>
            <p:cNvGrpSpPr/>
            <p:nvPr userDrawn="1"/>
          </p:nvGrpSpPr>
          <p:grpSpPr>
            <a:xfrm>
              <a:off x="1698170" y="691024"/>
              <a:ext cx="11429999" cy="3635330"/>
              <a:chOff x="1466849" y="380320"/>
              <a:chExt cx="12031203" cy="382654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21D068B-EDAE-2B09-0C52-3807110CD594}"/>
                  </a:ext>
                </a:extLst>
              </p:cNvPr>
              <p:cNvSpPr/>
              <p:nvPr userDrawn="1"/>
            </p:nvSpPr>
            <p:spPr>
              <a:xfrm>
                <a:off x="1466850" y="875621"/>
                <a:ext cx="12031202" cy="333124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825F6B8-7F31-9F6F-6F40-4446D62B0C09}"/>
                  </a:ext>
                </a:extLst>
              </p:cNvPr>
              <p:cNvSpPr/>
              <p:nvPr userDrawn="1"/>
            </p:nvSpPr>
            <p:spPr>
              <a:xfrm>
                <a:off x="1466849" y="380320"/>
                <a:ext cx="12031202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10B156-7097-18AF-109C-9129C1D27D5C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68629EE-2788-3490-B87C-FE2A00069885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D13927A-0814-22EA-70B1-CD822828F18E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BEDD65C-96D1-E6E2-62CE-14973E1DB1B4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DD7FB8EE-5B3A-2DFB-6FDF-44E5B3D93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990005"/>
            <a:ext cx="10907016" cy="922516"/>
          </a:xfrm>
        </p:spPr>
        <p:txBody>
          <a:bodyPr tIns="182880"/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86" y="3059961"/>
            <a:ext cx="3961039" cy="246738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6539386C-EDE8-05CD-6687-DDB57EB0D55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5048250" y="3059960"/>
            <a:ext cx="6500116" cy="246738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add table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150A47-3CDE-6A2F-544A-5F98134DF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0829F0F-DBDF-07B3-7893-FA37927FB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B8345A-1B48-25C5-67AE-D78987BEF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878FF980-7D74-4564-A0C9-19E560B51CB0}" type="datetime1">
              <a:rPr lang="en-US" smtClean="0"/>
              <a:t>8/23/2024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38A89FC-B8CA-14B7-D2D8-E768D99D8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FF78B34-411F-1CA2-E7AE-72EE59FB9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0324D9-6571-4E22-7F05-EB7C4C252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5AD4638-F38E-56C0-D181-3C9488FAF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8BB575-A42F-625D-F8C0-71BACF90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6543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2D7010-7DD7-3796-25B0-887F020F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550" y="327025"/>
            <a:ext cx="11518900" cy="5561466"/>
          </a:xfrm>
          <a:prstGeom prst="roundRect">
            <a:avLst>
              <a:gd name="adj" fmla="val 19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20C36-0F8D-D8C0-9900-9ABBBFF5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0494" y="1933575"/>
            <a:ext cx="3421255" cy="3661683"/>
          </a:xfrm>
          <a:prstGeom prst="roundRect">
            <a:avLst>
              <a:gd name="adj" fmla="val 9932"/>
            </a:avLst>
          </a:prstGeom>
          <a:solidFill>
            <a:schemeClr val="accent2">
              <a:alpha val="2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A4DA47-F1FE-347F-D205-7E5F76A50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71976" y="1933575"/>
            <a:ext cx="7174103" cy="3661683"/>
          </a:xfrm>
          <a:prstGeom prst="roundRect">
            <a:avLst>
              <a:gd name="adj" fmla="val 9932"/>
            </a:avLst>
          </a:prstGeom>
          <a:solidFill>
            <a:schemeClr val="accent6">
              <a:alpha val="2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38E9543-72F0-3B98-EBDB-95F36BA54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576292"/>
            <a:ext cx="10907016" cy="922516"/>
          </a:xfrm>
        </p:spPr>
        <p:txBody>
          <a:bodyPr tIns="182880"/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F67B58-AA53-B48D-DD97-72B3116B22D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1945" y="2343150"/>
            <a:ext cx="3062967" cy="2990850"/>
          </a:xfrm>
        </p:spPr>
        <p:txBody>
          <a:bodyPr/>
          <a:lstStyle>
            <a:lvl1pPr marL="2857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1pPr>
            <a:lvl2pPr marL="7429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2pPr>
            <a:lvl3pPr marL="12001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3pPr>
            <a:lvl4pPr marL="16573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4pPr>
            <a:lvl5pPr marL="21145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619626" y="2343150"/>
            <a:ext cx="6626226" cy="2994868"/>
          </a:xfrm>
        </p:spPr>
        <p:txBody>
          <a:bodyPr/>
          <a:lstStyle>
            <a:lvl1pPr marL="0" indent="0">
              <a:lnSpc>
                <a:spcPts val="1900"/>
              </a:lnSpc>
              <a:buNone/>
              <a:defRPr sz="1800"/>
            </a:lvl1pPr>
            <a:lvl2pPr>
              <a:lnSpc>
                <a:spcPts val="1900"/>
              </a:lnSpc>
              <a:defRPr sz="1800"/>
            </a:lvl2pPr>
            <a:lvl3pPr>
              <a:lnSpc>
                <a:spcPts val="1900"/>
              </a:lnSpc>
              <a:defRPr sz="1800"/>
            </a:lvl3pPr>
            <a:lvl4pPr>
              <a:lnSpc>
                <a:spcPts val="1900"/>
              </a:lnSpc>
              <a:defRPr sz="1800"/>
            </a:lvl4pPr>
            <a:lvl5pPr>
              <a:lnSpc>
                <a:spcPts val="19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299C66-96F4-78D6-A62C-38668D590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2A6D20-3BBC-4875-E1DD-C75389BF2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375AD72-FEF2-7BD7-B33E-DE98FDD65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AD6A6A9F-0D32-429A-A1D1-F5896171D663}" type="datetime1">
              <a:rPr lang="en-US" smtClean="0"/>
              <a:t>8/23/2024</a:t>
            </a:fld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45C69E5E-6C22-57DA-0C62-9C6B3203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4542827-11B9-15CF-AB8E-86115BEF9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BEF1536F-20D9-1950-220E-4E6B881E9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F8E904D7-AB01-FD2A-6191-37814CBD0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5DD3E5-31DE-DE3C-B506-E5AF1EC6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0598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4">
            <a:extLst>
              <a:ext uri="{FF2B5EF4-FFF2-40B4-BE49-F238E27FC236}">
                <a16:creationId xmlns:a16="http://schemas.microsoft.com/office/drawing/2014/main" id="{5C92998A-0580-8711-F2CD-BA025D3B4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457" y="3490004"/>
            <a:ext cx="2760781" cy="2636487"/>
            <a:chOff x="9757762" y="3673334"/>
            <a:chExt cx="2760781" cy="2636487"/>
          </a:xfrm>
          <a:solidFill>
            <a:schemeClr val="bg1">
              <a:alpha val="5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9E8E44-AD09-0DCB-79DA-F363143EB715}"/>
                </a:ext>
              </a:extLst>
            </p:cNvPr>
            <p:cNvSpPr/>
            <p:nvPr/>
          </p:nvSpPr>
          <p:spPr>
            <a:xfrm>
              <a:off x="9757762" y="3673334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C32798-3973-1B39-EA92-336F776B7AA7}"/>
                </a:ext>
              </a:extLst>
            </p:cNvPr>
            <p:cNvSpPr/>
            <p:nvPr/>
          </p:nvSpPr>
          <p:spPr>
            <a:xfrm>
              <a:off x="10777316" y="3673334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5" y="503602"/>
                    <a:pt x="0" y="390867"/>
                    <a:pt x="0" y="251801"/>
                  </a:cubicBezTo>
                  <a:cubicBezTo>
                    <a:pt x="0" y="112735"/>
                    <a:pt x="112735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2D963B-D621-02DD-1619-684F4DC91490}"/>
                </a:ext>
              </a:extLst>
            </p:cNvPr>
            <p:cNvSpPr/>
            <p:nvPr/>
          </p:nvSpPr>
          <p:spPr>
            <a:xfrm>
              <a:off x="11796885" y="3673334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91E75D-715D-B554-6983-B8D0F0FF7ECE}"/>
                </a:ext>
              </a:extLst>
            </p:cNvPr>
            <p:cNvSpPr/>
            <p:nvPr/>
          </p:nvSpPr>
          <p:spPr>
            <a:xfrm>
              <a:off x="9757762" y="4731130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BE3828-09E2-3B37-DAF2-0F1EF6FBB447}"/>
                </a:ext>
              </a:extLst>
            </p:cNvPr>
            <p:cNvSpPr/>
            <p:nvPr/>
          </p:nvSpPr>
          <p:spPr>
            <a:xfrm>
              <a:off x="10777316" y="4731130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5" y="503602"/>
                    <a:pt x="0" y="390867"/>
                    <a:pt x="0" y="251801"/>
                  </a:cubicBezTo>
                  <a:cubicBezTo>
                    <a:pt x="0" y="112735"/>
                    <a:pt x="112735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BD5FBB-6BCD-9E17-CA4C-DA3621F258BF}"/>
                </a:ext>
              </a:extLst>
            </p:cNvPr>
            <p:cNvSpPr/>
            <p:nvPr/>
          </p:nvSpPr>
          <p:spPr>
            <a:xfrm>
              <a:off x="11796885" y="4731130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D5227-34EB-06BB-7D33-8014F2DE4711}"/>
                </a:ext>
              </a:extLst>
            </p:cNvPr>
            <p:cNvSpPr/>
            <p:nvPr/>
          </p:nvSpPr>
          <p:spPr>
            <a:xfrm>
              <a:off x="9757762" y="5788920"/>
              <a:ext cx="503603" cy="503606"/>
            </a:xfrm>
            <a:custGeom>
              <a:avLst/>
              <a:gdLst>
                <a:gd name="connsiteX0" fmla="*/ 0 w 503603"/>
                <a:gd name="connsiteY0" fmla="*/ 251798 h 503606"/>
                <a:gd name="connsiteX1" fmla="*/ 251802 w 503603"/>
                <a:gd name="connsiteY1" fmla="*/ 0 h 503606"/>
                <a:gd name="connsiteX2" fmla="*/ 503604 w 503603"/>
                <a:gd name="connsiteY2" fmla="*/ 251798 h 503606"/>
                <a:gd name="connsiteX3" fmla="*/ 251802 w 503603"/>
                <a:gd name="connsiteY3" fmla="*/ 503606 h 503606"/>
                <a:gd name="connsiteX4" fmla="*/ 0 w 503603"/>
                <a:gd name="connsiteY4" fmla="*/ 251798 h 5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6">
                  <a:moveTo>
                    <a:pt x="0" y="251798"/>
                  </a:moveTo>
                  <a:cubicBezTo>
                    <a:pt x="0" y="112736"/>
                    <a:pt x="112737" y="0"/>
                    <a:pt x="251802" y="0"/>
                  </a:cubicBezTo>
                  <a:cubicBezTo>
                    <a:pt x="390867" y="0"/>
                    <a:pt x="503604" y="112736"/>
                    <a:pt x="503604" y="251798"/>
                  </a:cubicBezTo>
                  <a:cubicBezTo>
                    <a:pt x="503604" y="390859"/>
                    <a:pt x="390869" y="503606"/>
                    <a:pt x="251802" y="503606"/>
                  </a:cubicBezTo>
                  <a:cubicBezTo>
                    <a:pt x="112734" y="503606"/>
                    <a:pt x="0" y="390870"/>
                    <a:pt x="0" y="25179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2BFF6-8FC1-1C45-6065-DDBFC3366BC5}"/>
                </a:ext>
              </a:extLst>
            </p:cNvPr>
            <p:cNvSpPr/>
            <p:nvPr/>
          </p:nvSpPr>
          <p:spPr>
            <a:xfrm>
              <a:off x="10777320" y="5788920"/>
              <a:ext cx="503608" cy="503606"/>
            </a:xfrm>
            <a:custGeom>
              <a:avLst/>
              <a:gdLst>
                <a:gd name="connsiteX0" fmla="*/ 0 w 503608"/>
                <a:gd name="connsiteY0" fmla="*/ 251798 h 503606"/>
                <a:gd name="connsiteX1" fmla="*/ 251799 w 503608"/>
                <a:gd name="connsiteY1" fmla="*/ 0 h 503606"/>
                <a:gd name="connsiteX2" fmla="*/ 503608 w 503608"/>
                <a:gd name="connsiteY2" fmla="*/ 251798 h 503606"/>
                <a:gd name="connsiteX3" fmla="*/ 251799 w 503608"/>
                <a:gd name="connsiteY3" fmla="*/ 503606 h 503606"/>
                <a:gd name="connsiteX4" fmla="*/ 0 w 503608"/>
                <a:gd name="connsiteY4" fmla="*/ 251798 h 5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8" h="503606">
                  <a:moveTo>
                    <a:pt x="0" y="251798"/>
                  </a:moveTo>
                  <a:cubicBezTo>
                    <a:pt x="0" y="112736"/>
                    <a:pt x="112737" y="0"/>
                    <a:pt x="251799" y="0"/>
                  </a:cubicBezTo>
                  <a:cubicBezTo>
                    <a:pt x="390872" y="0"/>
                    <a:pt x="503608" y="112736"/>
                    <a:pt x="503608" y="251798"/>
                  </a:cubicBezTo>
                  <a:cubicBezTo>
                    <a:pt x="503608" y="390859"/>
                    <a:pt x="390872" y="503606"/>
                    <a:pt x="251799" y="503606"/>
                  </a:cubicBezTo>
                  <a:cubicBezTo>
                    <a:pt x="112737" y="503606"/>
                    <a:pt x="0" y="390870"/>
                    <a:pt x="0" y="25179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146F39A-3BE2-E627-E2A8-097C4BA7329F}"/>
                </a:ext>
              </a:extLst>
            </p:cNvPr>
            <p:cNvSpPr/>
            <p:nvPr/>
          </p:nvSpPr>
          <p:spPr>
            <a:xfrm>
              <a:off x="11796889" y="5788920"/>
              <a:ext cx="503608" cy="503606"/>
            </a:xfrm>
            <a:custGeom>
              <a:avLst/>
              <a:gdLst>
                <a:gd name="connsiteX0" fmla="*/ 0 w 503608"/>
                <a:gd name="connsiteY0" fmla="*/ 251798 h 503606"/>
                <a:gd name="connsiteX1" fmla="*/ 251799 w 503608"/>
                <a:gd name="connsiteY1" fmla="*/ 0 h 503606"/>
                <a:gd name="connsiteX2" fmla="*/ 503608 w 503608"/>
                <a:gd name="connsiteY2" fmla="*/ 251798 h 503606"/>
                <a:gd name="connsiteX3" fmla="*/ 251799 w 503608"/>
                <a:gd name="connsiteY3" fmla="*/ 503606 h 503606"/>
                <a:gd name="connsiteX4" fmla="*/ 0 w 503608"/>
                <a:gd name="connsiteY4" fmla="*/ 251798 h 5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8" h="503606">
                  <a:moveTo>
                    <a:pt x="0" y="251798"/>
                  </a:moveTo>
                  <a:cubicBezTo>
                    <a:pt x="0" y="112736"/>
                    <a:pt x="112737" y="0"/>
                    <a:pt x="251799" y="0"/>
                  </a:cubicBezTo>
                  <a:cubicBezTo>
                    <a:pt x="390872" y="0"/>
                    <a:pt x="503608" y="112736"/>
                    <a:pt x="503608" y="251798"/>
                  </a:cubicBezTo>
                  <a:cubicBezTo>
                    <a:pt x="503608" y="390859"/>
                    <a:pt x="390872" y="503606"/>
                    <a:pt x="251799" y="503606"/>
                  </a:cubicBezTo>
                  <a:cubicBezTo>
                    <a:pt x="112737" y="503606"/>
                    <a:pt x="0" y="390870"/>
                    <a:pt x="0" y="25179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722D0A-E5E5-85E8-8A98-85D9705FC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1000" y="2282879"/>
            <a:ext cx="4269018" cy="3187700"/>
            <a:chOff x="1698171" y="691024"/>
            <a:chExt cx="4269018" cy="31877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302B80-DDF6-B2B7-6559-5B19EDC98763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4269018" cy="3187700"/>
              <a:chOff x="1466850" y="380320"/>
              <a:chExt cx="4493564" cy="335537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CCE774-3C05-A473-EC2B-CC0477DD95B7}"/>
                  </a:ext>
                </a:extLst>
              </p:cNvPr>
              <p:cNvSpPr/>
              <p:nvPr userDrawn="1"/>
            </p:nvSpPr>
            <p:spPr>
              <a:xfrm>
                <a:off x="1466850" y="875619"/>
                <a:ext cx="4493564" cy="286007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119DFF-8596-5767-9E16-1F5D2A0890B0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4493564" cy="49530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202FE4-E23F-5D9F-6685-2591771D5E07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1CC1965-068E-9CDB-3C77-0B37519DC63E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5490BAC-795F-B586-F7A7-4DFB64162F77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93C3DAB-2ED3-29C3-4C46-70C1FE5C77D0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5C02728-7F58-1ED1-7B84-326CE837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077710"/>
            <a:ext cx="4269017" cy="2109186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3D7900-A764-0B16-7BED-F9EBD836A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34496" y="731509"/>
            <a:ext cx="6876503" cy="4739070"/>
            <a:chOff x="1698171" y="691024"/>
            <a:chExt cx="6876503" cy="473907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DAD512-E415-2CBA-7F91-C6B058A5ADBD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6876503" cy="4739070"/>
              <a:chOff x="1466850" y="380320"/>
              <a:chExt cx="7238199" cy="498834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21D068B-EDAE-2B09-0C52-3807110CD594}"/>
                  </a:ext>
                </a:extLst>
              </p:cNvPr>
              <p:cNvSpPr/>
              <p:nvPr userDrawn="1"/>
            </p:nvSpPr>
            <p:spPr>
              <a:xfrm>
                <a:off x="1466850" y="875621"/>
                <a:ext cx="7238199" cy="44930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825F6B8-7F31-9F6F-6F40-4446D62B0C09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7238199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10B156-7097-18AF-109C-9129C1D27D5C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68629EE-2788-3490-B87C-FE2A00069885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D13927A-0814-22EA-70B1-CD822828F18E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BEDD65C-96D1-E6E2-62CE-14973E1DB1B4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18AADC3C-8146-4144-3ABA-28E1B1F4AAD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934493" y="1202058"/>
            <a:ext cx="6876504" cy="427024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DD2ED3-A6F4-FD7E-59F8-1FAE8FBBA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5256"/>
          <a:stretch/>
        </p:blipFill>
        <p:spPr>
          <a:xfrm rot="16200000">
            <a:off x="1495710" y="-1028662"/>
            <a:ext cx="2029124" cy="408644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3D389B-1A71-78E3-E524-47DEFE36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E7AF89-C0F4-4BB7-8B68-933CBF0B3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17933C8A-8E9F-F250-DAB7-5B1C82537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5B21777A-95FC-45DC-96FA-58DCC4C7EAA1}" type="datetime1">
              <a:rPr lang="en-US" smtClean="0"/>
              <a:t>8/23/2024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824FC607-995F-898A-B4E2-47161383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D6615CA-D60B-84EA-CBF6-70186E3CF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8C02DF0-EBE4-4C6F-CE9A-61B39F1F7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AFEE4071-4B5B-AFB4-B178-D09387257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3023153-9A4E-D9D3-6DE0-2D3EA610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7521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FFC27CD-AE8F-1B4F-EC93-8B55E9A29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ADD2C8-5EFC-2537-B6D8-624E65156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7524" y="4801520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32D8084-25E5-6876-5276-243C6D81821B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BAA31E3-C766-786F-437C-2AEEBD61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2BD73E1-77CE-F76D-E6A9-264BD1866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2208D4-ABFC-4230-1F37-36996E1FF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ECE6167-FB07-0ED7-508F-D1CC0A5D462B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1943B9-77AB-08DD-B9E4-4C93B8A91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1170" y="319887"/>
            <a:ext cx="8690573" cy="1305085"/>
          </a:xfr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6000" dirty="0"/>
            </a:lvl1pPr>
          </a:lstStyle>
          <a:p>
            <a:pPr lvl="0" algn="ctr"/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66CFD9-87C8-0968-9FB0-CF7AE4F61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536805" y="1335930"/>
            <a:ext cx="2805146" cy="3212284"/>
            <a:chOff x="1698171" y="691024"/>
            <a:chExt cx="3365366" cy="38041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571AD75-22F7-E387-8455-0EE6231C2AA8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3365366" cy="3804114"/>
              <a:chOff x="1466850" y="380320"/>
              <a:chExt cx="3542380" cy="400420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4EBD37B-479C-8610-9921-3DD1D3B53203}"/>
                  </a:ext>
                </a:extLst>
              </p:cNvPr>
              <p:cNvSpPr/>
              <p:nvPr userDrawn="1"/>
            </p:nvSpPr>
            <p:spPr>
              <a:xfrm>
                <a:off x="1466850" y="875620"/>
                <a:ext cx="3542380" cy="350890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E9DA007-4D12-4E50-8A2A-BFEB557D2755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3542380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696F41-7A57-6A71-48E0-57DC0FD1F45D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9B518BB-BA01-734C-8F35-C569614E32EE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0CA477C-B13C-EF0B-F67F-CF0F4D703D69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ADDCC6C-0428-0F66-95AF-F34D60323CEB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562" y="1777686"/>
            <a:ext cx="2600496" cy="2659036"/>
          </a:xfrm>
        </p:spPr>
        <p:txBody>
          <a:bodyPr tIns="0" bIns="0" anchor="ctr"/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186C95E7-4A16-0087-8181-63EAD5ED8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60"/>
          <a:stretch/>
        </p:blipFill>
        <p:spPr>
          <a:xfrm>
            <a:off x="11419194" y="5606473"/>
            <a:ext cx="772806" cy="1331768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10A68FC-4457-92DB-B32F-76191F8E3F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90460" y="1829122"/>
            <a:ext cx="2601614" cy="2627393"/>
          </a:xfrm>
        </p:spPr>
        <p:txBody>
          <a:bodyPr tIns="0" bIns="0" anchor="ctr"/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5DA40D-9F7B-2925-4DB8-6B533FA39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715356" y="1431623"/>
            <a:ext cx="2890911" cy="3296319"/>
            <a:chOff x="1698171" y="691024"/>
            <a:chExt cx="3365366" cy="380411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7048637-5961-6099-FE98-11B3A803A0F7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3365366" cy="3804114"/>
              <a:chOff x="1466850" y="380320"/>
              <a:chExt cx="3542380" cy="4004209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A9F2FF7-4C43-8351-68D7-19024FCD3C55}"/>
                  </a:ext>
                </a:extLst>
              </p:cNvPr>
              <p:cNvSpPr/>
              <p:nvPr userDrawn="1"/>
            </p:nvSpPr>
            <p:spPr>
              <a:xfrm>
                <a:off x="1466850" y="875620"/>
                <a:ext cx="3542380" cy="350890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955B1B3-E51D-C972-692A-E85BD73AF9E6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3542380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778A452-86A9-20CA-89BF-949717336914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C57AE09B-1D6E-6E6C-FE87-A03D70A96B7B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2B1AF630-F35B-CB4B-653C-651C3B792916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B9F3F0D-1BEC-5244-B794-7FE7DF232032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CA78A7CA-19E9-0FD9-CD54-68BBA6BD258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33591" y="1928922"/>
            <a:ext cx="2601614" cy="2689626"/>
          </a:xfrm>
        </p:spPr>
        <p:txBody>
          <a:bodyPr tIns="0" bIns="0" anchor="ctr"/>
          <a:lstStyle>
            <a:lvl1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5E7BCD3-A9BE-EA5A-28C0-75F501D3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948943" y="1324857"/>
            <a:ext cx="2890911" cy="3296319"/>
            <a:chOff x="1698171" y="691024"/>
            <a:chExt cx="3365366" cy="380411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4949CB-D911-C2B4-0FCE-771510A56B73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3365366" cy="3804114"/>
              <a:chOff x="1466850" y="380320"/>
              <a:chExt cx="3542380" cy="400420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8B55FB9-C70A-8CD3-2E0C-E53A112D8347}"/>
                  </a:ext>
                </a:extLst>
              </p:cNvPr>
              <p:cNvSpPr/>
              <p:nvPr userDrawn="1"/>
            </p:nvSpPr>
            <p:spPr>
              <a:xfrm>
                <a:off x="1466850" y="875620"/>
                <a:ext cx="3542380" cy="350890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7FF5EDC0-5F14-BA51-A8E4-3256AF6C0536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3542380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687FEB4-6612-7FB4-CFCD-24F9C4DEC169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E2AE774-4651-563C-42BA-EB6E12DF0A8C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7493387-A65D-EBED-990F-A2C971198E4A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263FA9A2-216A-7669-B3F7-A12C89138FF2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8" name="Graphic 47" descr="Dental Care with solid fill">
            <a:extLst>
              <a:ext uri="{FF2B5EF4-FFF2-40B4-BE49-F238E27FC236}">
                <a16:creationId xmlns:a16="http://schemas.microsoft.com/office/drawing/2014/main" id="{E3066FB0-6B80-A8E0-37C6-F184A72F2E9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5106" y="5426477"/>
            <a:ext cx="706468" cy="706468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B2E2873-1BFE-0655-61D1-7A8EFF9FD1A9}"/>
              </a:ext>
            </a:extLst>
          </p:cNvPr>
          <p:cNvSpPr txBox="1"/>
          <p:nvPr userDrawn="1"/>
        </p:nvSpPr>
        <p:spPr>
          <a:xfrm rot="19987220">
            <a:off x="2263412" y="5837977"/>
            <a:ext cx="111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dobe Handwriting Tiffany" panose="03050502040302020205" pitchFamily="66" charset="0"/>
              </a:rPr>
              <a:t>8/27</a:t>
            </a:r>
          </a:p>
        </p:txBody>
      </p:sp>
    </p:spTree>
    <p:extLst>
      <p:ext uri="{BB962C8B-B14F-4D97-AF65-F5344CB8AC3E}">
        <p14:creationId xmlns:p14="http://schemas.microsoft.com/office/powerpoint/2010/main" val="4092057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B9BEC0-51F8-EABD-9A8A-7A21F90D0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50A333-36B1-945E-54FB-EFDE2BFE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3BEB066-8778-4DA7-CE77-C078F840ABBD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3C8C1B-8878-9B8E-C561-4D46272C0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33BBF10-2778-49BE-544C-87F3A5EFB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1FFBC6D-36BD-A1D6-4B7D-F85EA2C07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D8D37B8-8ED5-FD67-B42C-862BE4A42092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A936EF-252E-6BE5-E7E5-4DFEB14CD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5C92998A-0580-8711-F2CD-BA025D3B4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573457" y="3490004"/>
            <a:ext cx="2760781" cy="2636487"/>
            <a:chOff x="9757762" y="3673334"/>
            <a:chExt cx="2760781" cy="2636487"/>
          </a:xfrm>
          <a:solidFill>
            <a:schemeClr val="bg1">
              <a:alpha val="5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9E8E44-AD09-0DCB-79DA-F363143EB715}"/>
                </a:ext>
              </a:extLst>
            </p:cNvPr>
            <p:cNvSpPr/>
            <p:nvPr/>
          </p:nvSpPr>
          <p:spPr>
            <a:xfrm>
              <a:off x="9757762" y="3673334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C32798-3973-1B39-EA92-336F776B7AA7}"/>
                </a:ext>
              </a:extLst>
            </p:cNvPr>
            <p:cNvSpPr/>
            <p:nvPr/>
          </p:nvSpPr>
          <p:spPr>
            <a:xfrm>
              <a:off x="10777316" y="3673334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5" y="503602"/>
                    <a:pt x="0" y="390867"/>
                    <a:pt x="0" y="251801"/>
                  </a:cubicBezTo>
                  <a:cubicBezTo>
                    <a:pt x="0" y="112735"/>
                    <a:pt x="112735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F2D963B-D621-02DD-1619-684F4DC91490}"/>
                </a:ext>
              </a:extLst>
            </p:cNvPr>
            <p:cNvSpPr/>
            <p:nvPr/>
          </p:nvSpPr>
          <p:spPr>
            <a:xfrm>
              <a:off x="11796885" y="3673334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491E75D-715D-B554-6983-B8D0F0FF7ECE}"/>
                </a:ext>
              </a:extLst>
            </p:cNvPr>
            <p:cNvSpPr/>
            <p:nvPr/>
          </p:nvSpPr>
          <p:spPr>
            <a:xfrm>
              <a:off x="9757762" y="4731130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0BE3828-09E2-3B37-DAF2-0F1EF6FBB447}"/>
                </a:ext>
              </a:extLst>
            </p:cNvPr>
            <p:cNvSpPr/>
            <p:nvPr/>
          </p:nvSpPr>
          <p:spPr>
            <a:xfrm>
              <a:off x="10777316" y="4731130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5" y="503602"/>
                    <a:pt x="0" y="390867"/>
                    <a:pt x="0" y="251801"/>
                  </a:cubicBezTo>
                  <a:cubicBezTo>
                    <a:pt x="0" y="112735"/>
                    <a:pt x="112735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1BD5FBB-6BCD-9E17-CA4C-DA3621F258BF}"/>
                </a:ext>
              </a:extLst>
            </p:cNvPr>
            <p:cNvSpPr/>
            <p:nvPr/>
          </p:nvSpPr>
          <p:spPr>
            <a:xfrm>
              <a:off x="11796885" y="4731130"/>
              <a:ext cx="503603" cy="503601"/>
            </a:xfrm>
            <a:custGeom>
              <a:avLst/>
              <a:gdLst>
                <a:gd name="connsiteX0" fmla="*/ 503604 w 503603"/>
                <a:gd name="connsiteY0" fmla="*/ 251801 h 503601"/>
                <a:gd name="connsiteX1" fmla="*/ 251802 w 503603"/>
                <a:gd name="connsiteY1" fmla="*/ 503602 h 503601"/>
                <a:gd name="connsiteX2" fmla="*/ 0 w 503603"/>
                <a:gd name="connsiteY2" fmla="*/ 251801 h 503601"/>
                <a:gd name="connsiteX3" fmla="*/ 251802 w 503603"/>
                <a:gd name="connsiteY3" fmla="*/ 0 h 503601"/>
                <a:gd name="connsiteX4" fmla="*/ 503604 w 503603"/>
                <a:gd name="connsiteY4" fmla="*/ 251801 h 5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1">
                  <a:moveTo>
                    <a:pt x="503604" y="251801"/>
                  </a:moveTo>
                  <a:cubicBezTo>
                    <a:pt x="503604" y="390867"/>
                    <a:pt x="390868" y="503602"/>
                    <a:pt x="251802" y="503602"/>
                  </a:cubicBezTo>
                  <a:cubicBezTo>
                    <a:pt x="112736" y="503602"/>
                    <a:pt x="0" y="390867"/>
                    <a:pt x="0" y="251801"/>
                  </a:cubicBezTo>
                  <a:cubicBezTo>
                    <a:pt x="0" y="112735"/>
                    <a:pt x="112736" y="0"/>
                    <a:pt x="251802" y="0"/>
                  </a:cubicBezTo>
                  <a:cubicBezTo>
                    <a:pt x="390868" y="0"/>
                    <a:pt x="503604" y="112735"/>
                    <a:pt x="503604" y="251801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D5227-34EB-06BB-7D33-8014F2DE4711}"/>
                </a:ext>
              </a:extLst>
            </p:cNvPr>
            <p:cNvSpPr/>
            <p:nvPr/>
          </p:nvSpPr>
          <p:spPr>
            <a:xfrm>
              <a:off x="9757762" y="5788920"/>
              <a:ext cx="503603" cy="503606"/>
            </a:xfrm>
            <a:custGeom>
              <a:avLst/>
              <a:gdLst>
                <a:gd name="connsiteX0" fmla="*/ 0 w 503603"/>
                <a:gd name="connsiteY0" fmla="*/ 251798 h 503606"/>
                <a:gd name="connsiteX1" fmla="*/ 251802 w 503603"/>
                <a:gd name="connsiteY1" fmla="*/ 0 h 503606"/>
                <a:gd name="connsiteX2" fmla="*/ 503604 w 503603"/>
                <a:gd name="connsiteY2" fmla="*/ 251798 h 503606"/>
                <a:gd name="connsiteX3" fmla="*/ 251802 w 503603"/>
                <a:gd name="connsiteY3" fmla="*/ 503606 h 503606"/>
                <a:gd name="connsiteX4" fmla="*/ 0 w 503603"/>
                <a:gd name="connsiteY4" fmla="*/ 251798 h 5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3" h="503606">
                  <a:moveTo>
                    <a:pt x="0" y="251798"/>
                  </a:moveTo>
                  <a:cubicBezTo>
                    <a:pt x="0" y="112736"/>
                    <a:pt x="112737" y="0"/>
                    <a:pt x="251802" y="0"/>
                  </a:cubicBezTo>
                  <a:cubicBezTo>
                    <a:pt x="390867" y="0"/>
                    <a:pt x="503604" y="112736"/>
                    <a:pt x="503604" y="251798"/>
                  </a:cubicBezTo>
                  <a:cubicBezTo>
                    <a:pt x="503604" y="390859"/>
                    <a:pt x="390869" y="503606"/>
                    <a:pt x="251802" y="503606"/>
                  </a:cubicBezTo>
                  <a:cubicBezTo>
                    <a:pt x="112734" y="503606"/>
                    <a:pt x="0" y="390870"/>
                    <a:pt x="0" y="25179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22BFF6-8FC1-1C45-6065-DDBFC3366BC5}"/>
                </a:ext>
              </a:extLst>
            </p:cNvPr>
            <p:cNvSpPr/>
            <p:nvPr/>
          </p:nvSpPr>
          <p:spPr>
            <a:xfrm>
              <a:off x="10777320" y="5788920"/>
              <a:ext cx="503608" cy="503606"/>
            </a:xfrm>
            <a:custGeom>
              <a:avLst/>
              <a:gdLst>
                <a:gd name="connsiteX0" fmla="*/ 0 w 503608"/>
                <a:gd name="connsiteY0" fmla="*/ 251798 h 503606"/>
                <a:gd name="connsiteX1" fmla="*/ 251799 w 503608"/>
                <a:gd name="connsiteY1" fmla="*/ 0 h 503606"/>
                <a:gd name="connsiteX2" fmla="*/ 503608 w 503608"/>
                <a:gd name="connsiteY2" fmla="*/ 251798 h 503606"/>
                <a:gd name="connsiteX3" fmla="*/ 251799 w 503608"/>
                <a:gd name="connsiteY3" fmla="*/ 503606 h 503606"/>
                <a:gd name="connsiteX4" fmla="*/ 0 w 503608"/>
                <a:gd name="connsiteY4" fmla="*/ 251798 h 5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8" h="503606">
                  <a:moveTo>
                    <a:pt x="0" y="251798"/>
                  </a:moveTo>
                  <a:cubicBezTo>
                    <a:pt x="0" y="112736"/>
                    <a:pt x="112737" y="0"/>
                    <a:pt x="251799" y="0"/>
                  </a:cubicBezTo>
                  <a:cubicBezTo>
                    <a:pt x="390872" y="0"/>
                    <a:pt x="503608" y="112736"/>
                    <a:pt x="503608" y="251798"/>
                  </a:cubicBezTo>
                  <a:cubicBezTo>
                    <a:pt x="503608" y="390859"/>
                    <a:pt x="390872" y="503606"/>
                    <a:pt x="251799" y="503606"/>
                  </a:cubicBezTo>
                  <a:cubicBezTo>
                    <a:pt x="112737" y="503606"/>
                    <a:pt x="0" y="390870"/>
                    <a:pt x="0" y="25179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146F39A-3BE2-E627-E2A8-097C4BA7329F}"/>
                </a:ext>
              </a:extLst>
            </p:cNvPr>
            <p:cNvSpPr/>
            <p:nvPr/>
          </p:nvSpPr>
          <p:spPr>
            <a:xfrm>
              <a:off x="11796889" y="5788920"/>
              <a:ext cx="503608" cy="503606"/>
            </a:xfrm>
            <a:custGeom>
              <a:avLst/>
              <a:gdLst>
                <a:gd name="connsiteX0" fmla="*/ 0 w 503608"/>
                <a:gd name="connsiteY0" fmla="*/ 251798 h 503606"/>
                <a:gd name="connsiteX1" fmla="*/ 251799 w 503608"/>
                <a:gd name="connsiteY1" fmla="*/ 0 h 503606"/>
                <a:gd name="connsiteX2" fmla="*/ 503608 w 503608"/>
                <a:gd name="connsiteY2" fmla="*/ 251798 h 503606"/>
                <a:gd name="connsiteX3" fmla="*/ 251799 w 503608"/>
                <a:gd name="connsiteY3" fmla="*/ 503606 h 503606"/>
                <a:gd name="connsiteX4" fmla="*/ 0 w 503608"/>
                <a:gd name="connsiteY4" fmla="*/ 251798 h 50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08" h="503606">
                  <a:moveTo>
                    <a:pt x="0" y="251798"/>
                  </a:moveTo>
                  <a:cubicBezTo>
                    <a:pt x="0" y="112736"/>
                    <a:pt x="112737" y="0"/>
                    <a:pt x="251799" y="0"/>
                  </a:cubicBezTo>
                  <a:cubicBezTo>
                    <a:pt x="390872" y="0"/>
                    <a:pt x="503608" y="112736"/>
                    <a:pt x="503608" y="251798"/>
                  </a:cubicBezTo>
                  <a:cubicBezTo>
                    <a:pt x="503608" y="390859"/>
                    <a:pt x="390872" y="503606"/>
                    <a:pt x="251799" y="503606"/>
                  </a:cubicBezTo>
                  <a:cubicBezTo>
                    <a:pt x="112737" y="503606"/>
                    <a:pt x="0" y="390870"/>
                    <a:pt x="0" y="251798"/>
                  </a:cubicBez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1361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722D0A-E5E5-85E8-8A98-85D9705FC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81000" y="2282879"/>
            <a:ext cx="4269018" cy="3187700"/>
            <a:chOff x="1698171" y="691024"/>
            <a:chExt cx="4269018" cy="31877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6302B80-DDF6-B2B7-6559-5B19EDC98763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4269018" cy="3187700"/>
              <a:chOff x="1466850" y="380320"/>
              <a:chExt cx="4493564" cy="3355370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CCE774-3C05-A473-EC2B-CC0477DD95B7}"/>
                  </a:ext>
                </a:extLst>
              </p:cNvPr>
              <p:cNvSpPr/>
              <p:nvPr userDrawn="1"/>
            </p:nvSpPr>
            <p:spPr>
              <a:xfrm>
                <a:off x="1466850" y="875619"/>
                <a:ext cx="4493564" cy="286007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2119DFF-8596-5767-9E16-1F5D2A0890B0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4493564" cy="495300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6202FE4-E23F-5D9F-6685-2591771D5E07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F1CC1965-068E-9CDB-3C77-0B37519DC63E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5490BAC-795F-B586-F7A7-4DFB64162F77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93C3DAB-2ED3-29C3-4C46-70C1FE5C77D0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5C02728-7F58-1ED1-7B84-326CE837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077710"/>
            <a:ext cx="4269017" cy="2109186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23D7900-A764-0B16-7BED-F9EBD836A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34496" y="731509"/>
            <a:ext cx="6876503" cy="4739070"/>
            <a:chOff x="1698171" y="691024"/>
            <a:chExt cx="6876503" cy="473907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0DAD512-E415-2CBA-7F91-C6B058A5ADBD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6876503" cy="4739070"/>
              <a:chOff x="1466850" y="380320"/>
              <a:chExt cx="7238199" cy="4988342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21D068B-EDAE-2B09-0C52-3807110CD594}"/>
                  </a:ext>
                </a:extLst>
              </p:cNvPr>
              <p:cNvSpPr/>
              <p:nvPr userDrawn="1"/>
            </p:nvSpPr>
            <p:spPr>
              <a:xfrm>
                <a:off x="1466850" y="875621"/>
                <a:ext cx="7238199" cy="4493041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825F6B8-7F31-9F6F-6F40-4446D62B0C09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7238199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10B156-7097-18AF-109C-9129C1D27D5C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68629EE-2788-3490-B87C-FE2A00069885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D13927A-0814-22EA-70B1-CD822828F18E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BEDD65C-96D1-E6E2-62CE-14973E1DB1B4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4495" y="1202058"/>
            <a:ext cx="6876502" cy="42685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6DD2ED3-A6F4-FD7E-59F8-1FAE8FBBA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5256"/>
          <a:stretch/>
        </p:blipFill>
        <p:spPr>
          <a:xfrm rot="16200000">
            <a:off x="1495710" y="-1028662"/>
            <a:ext cx="2029124" cy="408644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D3D389B-1A71-78E3-E524-47DEFE36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E7AF89-C0F4-4BB7-8B68-933CBF0B3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Date Placeholder 3">
            <a:extLst>
              <a:ext uri="{FF2B5EF4-FFF2-40B4-BE49-F238E27FC236}">
                <a16:creationId xmlns:a16="http://schemas.microsoft.com/office/drawing/2014/main" id="{17933C8A-8E9F-F250-DAB7-5B1C82537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AF85D86F-FF8D-4B39-ADE9-8E47373FCD11}" type="datetime1">
              <a:rPr lang="en-US" smtClean="0"/>
              <a:t>8/23/2024</a:t>
            </a:fld>
            <a:endParaRPr lang="en-US"/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824FC607-995F-898A-B4E2-47161383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2D6615CA-D60B-84EA-CBF6-70186E3CF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88C02DF0-EBE4-4C6F-CE9A-61B39F1F7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AFEE4071-4B5B-AFB4-B178-D09387257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3023153-9A4E-D9D3-6DE0-2D3EA610B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715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610945-1192-4D47-73E3-B4BF3C2E5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AF3B3C-DDED-114A-4AA9-352CF63AB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2B42F-9A34-5611-D881-F37D53B6E573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8B5B71D-74EE-7056-8E69-DD6B3D9AAC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7E676B8-29C6-39E1-7C47-FE97C298D6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59B1CF7-C932-0CF2-F5E4-4D09A6594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3F217D9-E93C-E43D-A50B-86BE4CC0FC0B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493F31-84FC-6B60-6F20-CCED468FF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D1964D-F9CA-9278-BD33-03FD979E6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9857CF-1C39-27BB-9B6B-6A0C1DD0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8B31A7E-FD72-B42E-26A8-319F776C1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0118B694-E5FD-4821-AEBA-5EEEF1B6D4E9}" type="datetime1">
              <a:rPr lang="en-US" smtClean="0"/>
              <a:t>8/23/2024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487FC0-E254-7086-CC55-D7BFCEACE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F41C3E4-FF61-A611-F912-98F344213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B15F18C-70F5-E214-E8DA-4CFAE27FE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A727095-DB42-91AA-4BB8-1CE63D89B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89DC3C-8238-2625-2CBD-974CA4F81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BC7A8-9B4C-876E-875F-E9F24CEF0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B0F48-263F-97E0-0D2D-5969092AE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E3ABA-167F-5779-7721-D54F122E4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9EE44-6A40-4784-4370-57C0E1C8C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9F2A-F5DF-994B-45E4-1C8715142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2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5FBF-6EA5-1081-ED05-36E84B09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7E1A5-A3D2-BB30-8C88-7269C2722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AA49-117B-06D7-69D1-B2D071CF4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B08B9-B1D7-A1CD-2143-C7DFB517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BB31F-C022-B652-EA90-42824294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65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3CECD-499B-7848-7EBA-61C38071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622C8-9019-6793-4920-14378986C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C9EEE-B7A2-2B2B-89C9-73442A619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0ED6B-FF44-3936-7237-7F9CAE12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8665A-159D-5FEF-2405-AB378A6E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2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0C6B5-E8BC-70D6-B298-445B09313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8795-8C79-FFED-B53F-044A964DD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C0BA4E-E2FD-B346-F297-2A11149EE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5C715-5AEE-46F6-4FF9-8CFFA5A0E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4F7796-8F91-CBCC-99BD-612CB4E44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0CFB0-F0F4-7610-8EF4-793603AB3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49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CB78A71-D8F9-12A2-1D4E-A2C2E4E15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362265" y="613169"/>
            <a:ext cx="7588386" cy="3906971"/>
            <a:chOff x="1698171" y="691023"/>
            <a:chExt cx="11329022" cy="547595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1FCBAB4-0CBD-A738-A058-100C35A0BDF1}"/>
                </a:ext>
              </a:extLst>
            </p:cNvPr>
            <p:cNvGrpSpPr/>
            <p:nvPr userDrawn="1"/>
          </p:nvGrpSpPr>
          <p:grpSpPr>
            <a:xfrm>
              <a:off x="1698171" y="691023"/>
              <a:ext cx="11329022" cy="5475955"/>
              <a:chOff x="1466850" y="380319"/>
              <a:chExt cx="11924915" cy="5763986"/>
            </a:xfrm>
          </p:grpSpPr>
          <p:sp>
            <p:nvSpPr>
              <p:cNvPr id="38" name="Rectangle: Top Corners Rounded 37">
                <a:extLst>
                  <a:ext uri="{FF2B5EF4-FFF2-40B4-BE49-F238E27FC236}">
                    <a16:creationId xmlns:a16="http://schemas.microsoft.com/office/drawing/2014/main" id="{A67098CE-4555-2BEE-5226-2E2F9EE1D5BB}"/>
                  </a:ext>
                </a:extLst>
              </p:cNvPr>
              <p:cNvSpPr/>
              <p:nvPr userDrawn="1"/>
            </p:nvSpPr>
            <p:spPr>
              <a:xfrm rot="10800000">
                <a:off x="1466850" y="875621"/>
                <a:ext cx="11924915" cy="5268684"/>
              </a:xfrm>
              <a:prstGeom prst="round2SameRect">
                <a:avLst>
                  <a:gd name="adj1" fmla="val 7098"/>
                  <a:gd name="adj2" fmla="val 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A0CBAEB-0BE9-F75E-CB8D-A411C52E889A}"/>
                  </a:ext>
                </a:extLst>
              </p:cNvPr>
              <p:cNvSpPr/>
              <p:nvPr userDrawn="1"/>
            </p:nvSpPr>
            <p:spPr>
              <a:xfrm>
                <a:off x="1466850" y="380319"/>
                <a:ext cx="11924915" cy="49530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0EDFCBD7-3731-A5D1-BB82-218531D6BA6E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AA6D4634-51B3-BE70-0479-199D811D75F3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2B1D16B-1A18-4890-4596-F24DD1C0BA94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98E60AF-0ABD-505A-4D5D-18B025CCA331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A048DF11-5712-A1DF-9E33-2C705AF54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7054" y="851547"/>
            <a:ext cx="7413942" cy="957505"/>
          </a:xfrm>
        </p:spPr>
        <p:txBody>
          <a:bodyPr anchor="ctr"/>
          <a:lstStyle>
            <a:lvl1pPr>
              <a:defRPr sz="3200">
                <a:latin typeface="Congenial Black" panose="02000503040000020004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FC08F1C-3206-A42D-3BCD-F04FBA7839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7054" y="1809052"/>
            <a:ext cx="7413943" cy="2647463"/>
          </a:xfrm>
        </p:spPr>
        <p:txBody>
          <a:bodyPr tIns="0" bIns="0"/>
          <a:lstStyle>
            <a:lvl1pPr>
              <a:lnSpc>
                <a:spcPct val="150000"/>
              </a:lnSpc>
              <a:defRPr sz="1800"/>
            </a:lvl1pPr>
            <a:lvl2pPr>
              <a:lnSpc>
                <a:spcPct val="150000"/>
              </a:lnSpc>
              <a:defRPr sz="1800"/>
            </a:lvl2pPr>
            <a:lvl3pPr>
              <a:lnSpc>
                <a:spcPct val="150000"/>
              </a:lnSpc>
              <a:defRPr sz="1600"/>
            </a:lvl3pPr>
            <a:lvl4pPr>
              <a:lnSpc>
                <a:spcPct val="150000"/>
              </a:lnSpc>
              <a:defRPr sz="1400"/>
            </a:lvl4pPr>
            <a:lvl5pPr>
              <a:lnSpc>
                <a:spcPct val="150000"/>
              </a:lnSpc>
              <a:defRPr sz="14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9671B5C-5A86-C6A6-2913-1F73F100E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42D9D8C-0E11-E268-D458-EC3BC4FD2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ate Placeholder 3">
            <a:extLst>
              <a:ext uri="{FF2B5EF4-FFF2-40B4-BE49-F238E27FC236}">
                <a16:creationId xmlns:a16="http://schemas.microsoft.com/office/drawing/2014/main" id="{8E4CD02A-FF2F-864A-138B-368FE9BFDE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(#DATE)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5B0F505A-EE51-9D7A-42EA-2CD2CD432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B4905353-8D75-B3E2-2489-1D6907755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4DBFD95C-0912-3222-EECA-8F84031BC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50" name="Slide Number Placeholder 5">
            <a:extLst>
              <a:ext uri="{FF2B5EF4-FFF2-40B4-BE49-F238E27FC236}">
                <a16:creationId xmlns:a16="http://schemas.microsoft.com/office/drawing/2014/main" id="{7F30B651-FA38-151D-A122-6186F222C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43855C-EC70-E12C-3368-415B1AC40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B140C278-61BC-CD05-2579-3896433474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460"/>
          <a:stretch/>
        </p:blipFill>
        <p:spPr>
          <a:xfrm>
            <a:off x="11419194" y="5606473"/>
            <a:ext cx="772806" cy="1331768"/>
          </a:xfrm>
          <a:prstGeom prst="rect">
            <a:avLst/>
          </a:prstGeom>
        </p:spPr>
      </p:pic>
      <p:pic>
        <p:nvPicPr>
          <p:cNvPr id="5" name="Graphic 4" descr="Dental Care with solid fill">
            <a:extLst>
              <a:ext uri="{FF2B5EF4-FFF2-40B4-BE49-F238E27FC236}">
                <a16:creationId xmlns:a16="http://schemas.microsoft.com/office/drawing/2014/main" id="{A39B9EF4-268B-1103-41F9-50DABAE31D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95106" y="5426477"/>
            <a:ext cx="706468" cy="706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A82272-A17F-6CBB-8CB6-6E7274871666}"/>
              </a:ext>
            </a:extLst>
          </p:cNvPr>
          <p:cNvSpPr txBox="1"/>
          <p:nvPr userDrawn="1"/>
        </p:nvSpPr>
        <p:spPr>
          <a:xfrm rot="19987220">
            <a:off x="2263412" y="5837977"/>
            <a:ext cx="111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dobe Handwriting Tiffany" panose="03050502040302020205" pitchFamily="66" charset="0"/>
              </a:rPr>
              <a:t>8/27</a:t>
            </a:r>
          </a:p>
        </p:txBody>
      </p:sp>
    </p:spTree>
    <p:extLst>
      <p:ext uri="{BB962C8B-B14F-4D97-AF65-F5344CB8AC3E}">
        <p14:creationId xmlns:p14="http://schemas.microsoft.com/office/powerpoint/2010/main" val="33529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E7150-D794-C8FC-A61B-1DF48F90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1C26B-30EE-6831-23F2-B2B7C307F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CBB15-0076-FEBB-AEB7-FB1AB286D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0B9DA-1476-3429-20A5-8CCEBD209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8BCE80-742A-E592-2859-3101EA527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E95D77-68D8-89DE-11F7-DB091E5D0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A0CFC-F77A-C531-AB3C-CC6440F9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DD782-7B48-6643-87E5-49EFCB310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1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0614-1036-7D7D-10AC-211249792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2E113-4AE5-C4F7-BBF7-22A9AFCE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065321-2FF1-0560-2AC9-96E15BA2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0541C-E891-D132-B6B8-4858F8C1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FB2FFC-2427-38B4-36C4-76833EC53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36300-CFC5-77BF-C204-B0ED1CFFE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1D94D-8168-AF39-CE6D-B619C70F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09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0E056-EB62-CD12-9D20-15DB57B2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F6881-5524-2782-0583-F7D5E6CBE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F964A-DF43-3A03-BC13-17030CA69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F08E6-4ED9-0356-CA2D-B5E45CA2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9CA2D-324D-E7E6-CC9B-234ED4C29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AC3BE-1D87-6CEB-6D9A-3FD6C60A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00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60BA-3293-1E1B-F474-BD30134DA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F5EC1-8883-F673-016A-D8FF633F6D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74D0FD-2CA9-DCA4-8E27-F84C97889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70D40C-BAB7-CAC7-D767-420C295FD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CA8B4-CC67-56C5-246D-5833F08E4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E178F-A99B-6047-8992-2A16552D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89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37D2E-7CA3-C4ED-D330-692E5216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06271-CE1B-73D3-49CF-6FD30E4EB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0ADBA-4678-4637-9D57-64C9849B6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9415F-9FE4-99C1-E1D9-5E08D462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15685-8DDD-7282-39C8-52D08F206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198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DDAA8C-D04B-FE4D-7050-80B322A617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08704-89D6-165C-B74F-354E02ACF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37C83-D1FD-C9A5-AE7E-D29CA71A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7C2E5-B606-5156-1B3B-0B7F5B8B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8E48C-CA4F-670E-F405-AFC5A612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2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17EF0240-CB3B-5B90-39C5-B866F39A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52199A-BA68-A724-3592-756B7B3D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4BE4AAF1-6DB1-5625-8E26-A53623D52092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A0A43773-364F-0D13-5F6C-45C37DB65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F07D632-76B1-5868-38A4-959A02038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FA30B395-0D66-51C2-EED1-A4FF1CF95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14BE6F30-67A2-E51C-637D-7BA14AE97731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0" name="Picture 39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BE03420F-7908-5D9F-9982-C88D6371E1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94" y="5606473"/>
            <a:ext cx="1774952" cy="133176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C101706-F47D-5FD3-F8FB-8821541C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11171" y="401654"/>
            <a:ext cx="8690574" cy="4382890"/>
            <a:chOff x="1698171" y="691023"/>
            <a:chExt cx="11329022" cy="547595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6E7DD6D-D330-D2C3-B7DC-BC22E2105699}"/>
                </a:ext>
              </a:extLst>
            </p:cNvPr>
            <p:cNvGrpSpPr/>
            <p:nvPr userDrawn="1"/>
          </p:nvGrpSpPr>
          <p:grpSpPr>
            <a:xfrm>
              <a:off x="1698171" y="691023"/>
              <a:ext cx="11329022" cy="5475955"/>
              <a:chOff x="1466850" y="380319"/>
              <a:chExt cx="11924915" cy="5763986"/>
            </a:xfrm>
          </p:grpSpPr>
          <p:sp>
            <p:nvSpPr>
              <p:cNvPr id="47" name="Rectangle: Top Corners Rounded 46">
                <a:extLst>
                  <a:ext uri="{FF2B5EF4-FFF2-40B4-BE49-F238E27FC236}">
                    <a16:creationId xmlns:a16="http://schemas.microsoft.com/office/drawing/2014/main" id="{89658F49-2652-DBE5-DC61-64F106DEDF0F}"/>
                  </a:ext>
                </a:extLst>
              </p:cNvPr>
              <p:cNvSpPr/>
              <p:nvPr userDrawn="1"/>
            </p:nvSpPr>
            <p:spPr>
              <a:xfrm rot="10800000">
                <a:off x="1466850" y="875621"/>
                <a:ext cx="11924915" cy="5268684"/>
              </a:xfrm>
              <a:prstGeom prst="round2SameRect">
                <a:avLst>
                  <a:gd name="adj1" fmla="val 7098"/>
                  <a:gd name="adj2" fmla="val 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65CBDCD-C096-EFC8-8FF6-E9B6855F2B95}"/>
                  </a:ext>
                </a:extLst>
              </p:cNvPr>
              <p:cNvSpPr/>
              <p:nvPr userDrawn="1"/>
            </p:nvSpPr>
            <p:spPr>
              <a:xfrm>
                <a:off x="1466850" y="380319"/>
                <a:ext cx="11924915" cy="49530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1CA1ADB-D020-2BCF-4A8A-C285AE960644}"/>
                </a:ext>
              </a:extLst>
            </p:cNvPr>
            <p:cNvGrpSpPr/>
            <p:nvPr userDrawn="1"/>
          </p:nvGrpSpPr>
          <p:grpSpPr>
            <a:xfrm>
              <a:off x="1839685" y="815293"/>
              <a:ext cx="788496" cy="188619"/>
              <a:chOff x="1883228" y="800099"/>
              <a:chExt cx="788496" cy="188619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7B1DDD4-B46F-6FB2-72B3-29FB7E54061C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1883228" y="800101"/>
                <a:ext cx="189779" cy="188617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6BC0444-7B43-8AB4-D591-11D61784C112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2182585" y="800100"/>
                <a:ext cx="189779" cy="188617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B93C1FC-B9D2-4AA8-5D08-428FB11B18C4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>
                <a:off x="2481945" y="800099"/>
                <a:ext cx="189779" cy="188617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8A93126-20EF-95F5-599E-B94DA332B097}"/>
              </a:ext>
            </a:extLst>
          </p:cNvPr>
          <p:cNvSpPr txBox="1"/>
          <p:nvPr userDrawn="1"/>
        </p:nvSpPr>
        <p:spPr>
          <a:xfrm rot="19987220">
            <a:off x="2263412" y="5837977"/>
            <a:ext cx="111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dobe Handwriting Tiffany" panose="03050502040302020205" pitchFamily="66" charset="0"/>
              </a:rPr>
              <a:t>8/27</a:t>
            </a:r>
          </a:p>
        </p:txBody>
      </p:sp>
    </p:spTree>
    <p:extLst>
      <p:ext uri="{BB962C8B-B14F-4D97-AF65-F5344CB8AC3E}">
        <p14:creationId xmlns:p14="http://schemas.microsoft.com/office/powerpoint/2010/main" val="1044806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DC09D1-98A6-C47A-DE9D-BFBB6F16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291C81-75DB-F6E9-F2A8-3AE6223D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498017BB-FB3D-DD88-103D-D70818204238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B9A4199B-2B74-B901-7C57-A37E7C4FC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B39EB814-4FD2-0545-854C-4CF16917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9EB5F1D-7829-F917-7609-48E668022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B6A1E72-2796-6C97-167A-9F3C48C36079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01C17A-0C5E-69AD-D5E3-F4464286F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5" name="Picture 34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84AD5E70-8834-8051-73BF-86FA4793EAF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194" y="5606473"/>
            <a:ext cx="1774952" cy="13317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7F4E564-555E-B262-8B5D-E54B6DE02370}"/>
              </a:ext>
            </a:extLst>
          </p:cNvPr>
          <p:cNvSpPr txBox="1"/>
          <p:nvPr userDrawn="1"/>
        </p:nvSpPr>
        <p:spPr>
          <a:xfrm rot="19987220">
            <a:off x="2263412" y="5837977"/>
            <a:ext cx="111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dobe Handwriting Tiffany" panose="03050502040302020205" pitchFamily="66" charset="0"/>
              </a:rPr>
              <a:t>8/27</a:t>
            </a:r>
          </a:p>
        </p:txBody>
      </p:sp>
    </p:spTree>
    <p:extLst>
      <p:ext uri="{BB962C8B-B14F-4D97-AF65-F5344CB8AC3E}">
        <p14:creationId xmlns:p14="http://schemas.microsoft.com/office/powerpoint/2010/main" val="3383922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3B28022-04D9-CC5A-8328-E34CBC08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1970" y="336999"/>
            <a:ext cx="10956396" cy="5696700"/>
            <a:chOff x="1698171" y="691024"/>
            <a:chExt cx="11329022" cy="54759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76BECCE-04D7-B099-31D9-D376E815C9C3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11329022" cy="5475954"/>
              <a:chOff x="1466850" y="380320"/>
              <a:chExt cx="11924915" cy="5763985"/>
            </a:xfrm>
          </p:grpSpPr>
          <p:sp>
            <p:nvSpPr>
              <p:cNvPr id="28" name="Rectangle: Top Corners Rounded 27">
                <a:extLst>
                  <a:ext uri="{FF2B5EF4-FFF2-40B4-BE49-F238E27FC236}">
                    <a16:creationId xmlns:a16="http://schemas.microsoft.com/office/drawing/2014/main" id="{4880D5FF-D702-B788-89E3-7098C5D46BC8}"/>
                  </a:ext>
                </a:extLst>
              </p:cNvPr>
              <p:cNvSpPr/>
              <p:nvPr userDrawn="1"/>
            </p:nvSpPr>
            <p:spPr>
              <a:xfrm rot="10800000">
                <a:off x="1466850" y="820628"/>
                <a:ext cx="11924915" cy="5323677"/>
              </a:xfrm>
              <a:prstGeom prst="round2SameRect">
                <a:avLst>
                  <a:gd name="adj1" fmla="val 7098"/>
                  <a:gd name="adj2" fmla="val 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93DBF1E-95FB-50F2-D736-7125F9830B09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11924915" cy="44030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BFA9002-DD58-40DD-0B86-590052A70E16}"/>
                </a:ext>
              </a:extLst>
            </p:cNvPr>
            <p:cNvGrpSpPr/>
            <p:nvPr userDrawn="1"/>
          </p:nvGrpSpPr>
          <p:grpSpPr>
            <a:xfrm>
              <a:off x="1839686" y="815294"/>
              <a:ext cx="748384" cy="142172"/>
              <a:chOff x="1883229" y="800100"/>
              <a:chExt cx="748384" cy="14217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8BACE93-A1B0-2ACD-065D-3D2779D5DB44}"/>
                  </a:ext>
                </a:extLst>
              </p:cNvPr>
              <p:cNvSpPr/>
              <p:nvPr userDrawn="1"/>
            </p:nvSpPr>
            <p:spPr>
              <a:xfrm>
                <a:off x="1883229" y="800101"/>
                <a:ext cx="149669" cy="14217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14AF5F6-CC10-D1D5-60A1-23D70B79FB33}"/>
                  </a:ext>
                </a:extLst>
              </p:cNvPr>
              <p:cNvSpPr/>
              <p:nvPr userDrawn="1"/>
            </p:nvSpPr>
            <p:spPr>
              <a:xfrm>
                <a:off x="2182586" y="800101"/>
                <a:ext cx="149669" cy="1421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E3959F0-40DB-6E4E-5E90-C56E13335B49}"/>
                  </a:ext>
                </a:extLst>
              </p:cNvPr>
              <p:cNvSpPr/>
              <p:nvPr userDrawn="1"/>
            </p:nvSpPr>
            <p:spPr>
              <a:xfrm>
                <a:off x="2481944" y="800100"/>
                <a:ext cx="149669" cy="14217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4A05CDE-BC52-213B-D3AC-69365F714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970" y="6033700"/>
            <a:ext cx="10907015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EBDFDC-748A-F7B6-2E5B-FD7C63E5A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91970" y="6033700"/>
            <a:ext cx="10907015" cy="291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D9471-9EDC-DCE9-151D-0F36D12AE7EA}"/>
              </a:ext>
            </a:extLst>
          </p:cNvPr>
          <p:cNvSpPr txBox="1">
            <a:spLocks/>
          </p:cNvSpPr>
          <p:nvPr userDrawn="1"/>
        </p:nvSpPr>
        <p:spPr>
          <a:xfrm>
            <a:off x="9307933" y="5894119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8EF0B52-B4A6-4CC6-347D-6E696A1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8111" y="6072645"/>
            <a:ext cx="274320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E57BA98-5720-F69A-7AFF-CE79CEEC6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65048" y="6072645"/>
            <a:ext cx="274320" cy="2743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D665D16-ACDA-83C7-9CEA-350CC1ADC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3558" t="13558" r="13558" b="13558"/>
          <a:stretch/>
        </p:blipFill>
        <p:spPr>
          <a:xfrm>
            <a:off x="8091984" y="6072645"/>
            <a:ext cx="274320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C8E8DA5-420D-0F09-50C1-60AF933BE18E}"/>
              </a:ext>
            </a:extLst>
          </p:cNvPr>
          <p:cNvSpPr txBox="1">
            <a:spLocks/>
          </p:cNvSpPr>
          <p:nvPr userDrawn="1"/>
        </p:nvSpPr>
        <p:spPr>
          <a:xfrm>
            <a:off x="10868237" y="5894119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0AA07C-F2E5-16C1-C654-8DE234B8F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1970" y="6074573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79ADB4-793B-694B-0F44-63AED5A3B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530572"/>
            <a:ext cx="10907016" cy="1162882"/>
          </a:xfrm>
        </p:spPr>
        <p:txBody>
          <a:bodyPr tIns="182880"/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D911D6-AEFE-1CA4-D41D-B9157575E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350" y="1917700"/>
            <a:ext cx="10907016" cy="3340099"/>
          </a:xfrm>
        </p:spPr>
        <p:txBody>
          <a:bodyPr/>
          <a:lstStyle>
            <a:lvl1pPr marL="2857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1pPr>
            <a:lvl2pPr marL="7429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2pPr>
            <a:lvl3pPr marL="12001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3pPr>
            <a:lvl4pPr marL="16573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4pPr>
            <a:lvl5pPr marL="21145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5993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241C2B-6C01-743E-1CD8-7102943F2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A21821-6D63-A544-B870-C725B4B74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4E3DBDD-F53E-1908-F967-F1D37816B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098D32CD-ECA8-47AD-935A-FF614E631B9F}" type="datetime1">
              <a:rPr lang="en-US" smtClean="0"/>
              <a:t>8/23/2024</a:t>
            </a:fld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A224523-A4AD-86D8-9D43-1B5FC8661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4F2D13D-D8C6-480C-8195-3125DD93C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6EEFBDB-49BB-E22D-8CF7-65C3A52A80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7C98AC5-B0D1-BF95-5A2B-EEC5C92B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04AE66-068A-6193-6FC1-F583DA4DC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7CAC6E-6513-EFEF-80DD-DC09D9C4B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51132" y="1"/>
            <a:ext cx="4040868" cy="2484203"/>
          </a:xfrm>
          <a:custGeom>
            <a:avLst/>
            <a:gdLst>
              <a:gd name="connsiteX0" fmla="*/ 1639501 w 4040868"/>
              <a:gd name="connsiteY0" fmla="*/ 0 h 2484203"/>
              <a:gd name="connsiteX1" fmla="*/ 1927972 w 4040868"/>
              <a:gd name="connsiteY1" fmla="*/ 0 h 2484203"/>
              <a:gd name="connsiteX2" fmla="*/ 1936047 w 4040868"/>
              <a:gd name="connsiteY2" fmla="*/ 69832 h 2484203"/>
              <a:gd name="connsiteX3" fmla="*/ 1871145 w 4040868"/>
              <a:gd name="connsiteY3" fmla="*/ 561938 h 2484203"/>
              <a:gd name="connsiteX4" fmla="*/ 1876589 w 4040868"/>
              <a:gd name="connsiteY4" fmla="*/ 1144624 h 2484203"/>
              <a:gd name="connsiteX5" fmla="*/ 2418931 w 4040868"/>
              <a:gd name="connsiteY5" fmla="*/ 931295 h 2484203"/>
              <a:gd name="connsiteX6" fmla="*/ 3278854 w 4040868"/>
              <a:gd name="connsiteY6" fmla="*/ 718297 h 2484203"/>
              <a:gd name="connsiteX7" fmla="*/ 3403625 w 4040868"/>
              <a:gd name="connsiteY7" fmla="*/ 1595367 h 2484203"/>
              <a:gd name="connsiteX8" fmla="*/ 3409135 w 4040868"/>
              <a:gd name="connsiteY8" fmla="*/ 2178165 h 2484203"/>
              <a:gd name="connsiteX9" fmla="*/ 3951362 w 4040868"/>
              <a:gd name="connsiteY9" fmla="*/ 1964825 h 2484203"/>
              <a:gd name="connsiteX10" fmla="*/ 4040868 w 4040868"/>
              <a:gd name="connsiteY10" fmla="*/ 1907085 h 2484203"/>
              <a:gd name="connsiteX11" fmla="*/ 4040868 w 4040868"/>
              <a:gd name="connsiteY11" fmla="*/ 2245468 h 2484203"/>
              <a:gd name="connsiteX12" fmla="*/ 3897247 w 4040868"/>
              <a:gd name="connsiteY12" fmla="*/ 2338115 h 2484203"/>
              <a:gd name="connsiteX13" fmla="*/ 3250168 w 4040868"/>
              <a:gd name="connsiteY13" fmla="*/ 2413957 h 2484203"/>
              <a:gd name="connsiteX14" fmla="*/ 3125358 w 4040868"/>
              <a:gd name="connsiteY14" fmla="*/ 1536797 h 2484203"/>
              <a:gd name="connsiteX15" fmla="*/ 3119853 w 4040868"/>
              <a:gd name="connsiteY15" fmla="*/ 954065 h 2484203"/>
              <a:gd name="connsiteX16" fmla="*/ 2577517 w 4040868"/>
              <a:gd name="connsiteY16" fmla="*/ 1167400 h 2484203"/>
              <a:gd name="connsiteX17" fmla="*/ 1717591 w 4040868"/>
              <a:gd name="connsiteY17" fmla="*/ 1380395 h 2484203"/>
              <a:gd name="connsiteX18" fmla="*/ 1592853 w 4040868"/>
              <a:gd name="connsiteY18" fmla="*/ 503348 h 2484203"/>
              <a:gd name="connsiteX19" fmla="*/ 1642974 w 4040868"/>
              <a:gd name="connsiteY19" fmla="*/ 8510 h 2484203"/>
              <a:gd name="connsiteX20" fmla="*/ 0 w 4040868"/>
              <a:gd name="connsiteY20" fmla="*/ 0 h 2484203"/>
              <a:gd name="connsiteX21" fmla="*/ 285293 w 4040868"/>
              <a:gd name="connsiteY21" fmla="*/ 0 h 2484203"/>
              <a:gd name="connsiteX22" fmla="*/ 288683 w 4040868"/>
              <a:gd name="connsiteY22" fmla="*/ 23305 h 2484203"/>
              <a:gd name="connsiteX23" fmla="*/ 344260 w 4040868"/>
              <a:gd name="connsiteY23" fmla="*/ 111230 h 2484203"/>
              <a:gd name="connsiteX24" fmla="*/ 728339 w 4040868"/>
              <a:gd name="connsiteY24" fmla="*/ 1794 h 2484203"/>
              <a:gd name="connsiteX25" fmla="*/ 731070 w 4040868"/>
              <a:gd name="connsiteY25" fmla="*/ 0 h 2484203"/>
              <a:gd name="connsiteX26" fmla="*/ 1253365 w 4040868"/>
              <a:gd name="connsiteY26" fmla="*/ 0 h 2484203"/>
              <a:gd name="connsiteX27" fmla="*/ 1203261 w 4040868"/>
              <a:gd name="connsiteY27" fmla="*/ 30014 h 2484203"/>
              <a:gd name="connsiteX28" fmla="*/ 1045098 w 4040868"/>
              <a:gd name="connsiteY28" fmla="*/ 133945 h 2484203"/>
              <a:gd name="connsiteX29" fmla="*/ 185259 w 4040868"/>
              <a:gd name="connsiteY29" fmla="*/ 346999 h 2484203"/>
              <a:gd name="connsiteX30" fmla="*/ 8682 w 4040868"/>
              <a:gd name="connsiteY30" fmla="*/ 75030 h 248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040868" h="2484203">
                <a:moveTo>
                  <a:pt x="1639501" y="0"/>
                </a:moveTo>
                <a:lnTo>
                  <a:pt x="1927972" y="0"/>
                </a:lnTo>
                <a:lnTo>
                  <a:pt x="1936047" y="69832"/>
                </a:lnTo>
                <a:cubicBezTo>
                  <a:pt x="1941935" y="225592"/>
                  <a:pt x="1905398" y="399199"/>
                  <a:pt x="1871145" y="561938"/>
                </a:cubicBezTo>
                <a:cubicBezTo>
                  <a:pt x="1818675" y="811204"/>
                  <a:pt x="1764412" y="1068972"/>
                  <a:pt x="1876589" y="1144624"/>
                </a:cubicBezTo>
                <a:cubicBezTo>
                  <a:pt x="1988767" y="1220276"/>
                  <a:pt x="2207469" y="1073404"/>
                  <a:pt x="2418931" y="931295"/>
                </a:cubicBezTo>
                <a:cubicBezTo>
                  <a:pt x="2695019" y="745819"/>
                  <a:pt x="3007951" y="535602"/>
                  <a:pt x="3278854" y="718297"/>
                </a:cubicBezTo>
                <a:cubicBezTo>
                  <a:pt x="3549759" y="900994"/>
                  <a:pt x="3472126" y="1269896"/>
                  <a:pt x="3403625" y="1595367"/>
                </a:cubicBezTo>
                <a:cubicBezTo>
                  <a:pt x="3351132" y="1844684"/>
                  <a:pt x="3296911" y="2102481"/>
                  <a:pt x="3409135" y="2178165"/>
                </a:cubicBezTo>
                <a:cubicBezTo>
                  <a:pt x="3521360" y="2253848"/>
                  <a:pt x="3739918" y="2106880"/>
                  <a:pt x="3951362" y="1964825"/>
                </a:cubicBezTo>
                <a:lnTo>
                  <a:pt x="4040868" y="1907085"/>
                </a:lnTo>
                <a:lnTo>
                  <a:pt x="4040868" y="2245468"/>
                </a:lnTo>
                <a:lnTo>
                  <a:pt x="3897247" y="2338115"/>
                </a:lnTo>
                <a:cubicBezTo>
                  <a:pt x="3680078" y="2466935"/>
                  <a:pt x="3453297" y="2550946"/>
                  <a:pt x="3250168" y="2413957"/>
                </a:cubicBezTo>
                <a:cubicBezTo>
                  <a:pt x="2979295" y="2231282"/>
                  <a:pt x="3056854" y="1862273"/>
                  <a:pt x="3125358" y="1536797"/>
                </a:cubicBezTo>
                <a:cubicBezTo>
                  <a:pt x="3177820" y="1287528"/>
                  <a:pt x="3232077" y="1029749"/>
                  <a:pt x="3119853" y="954065"/>
                </a:cubicBezTo>
                <a:cubicBezTo>
                  <a:pt x="3007628" y="878381"/>
                  <a:pt x="2788984" y="1025298"/>
                  <a:pt x="2577517" y="1167400"/>
                </a:cubicBezTo>
                <a:cubicBezTo>
                  <a:pt x="2301431" y="1352887"/>
                  <a:pt x="1988500" y="1563095"/>
                  <a:pt x="1717591" y="1380395"/>
                </a:cubicBezTo>
                <a:cubicBezTo>
                  <a:pt x="1446683" y="1197696"/>
                  <a:pt x="1524354" y="828830"/>
                  <a:pt x="1592853" y="503348"/>
                </a:cubicBezTo>
                <a:cubicBezTo>
                  <a:pt x="1632232" y="316369"/>
                  <a:pt x="1672597" y="124625"/>
                  <a:pt x="1642974" y="8510"/>
                </a:cubicBezTo>
                <a:close/>
                <a:moveTo>
                  <a:pt x="0" y="0"/>
                </a:moveTo>
                <a:lnTo>
                  <a:pt x="285293" y="0"/>
                </a:lnTo>
                <a:lnTo>
                  <a:pt x="288683" y="23305"/>
                </a:lnTo>
                <a:cubicBezTo>
                  <a:pt x="298556" y="62009"/>
                  <a:pt x="316206" y="92310"/>
                  <a:pt x="344260" y="111230"/>
                </a:cubicBezTo>
                <a:cubicBezTo>
                  <a:pt x="428424" y="167989"/>
                  <a:pt x="572407" y="99511"/>
                  <a:pt x="728339" y="1794"/>
                </a:cubicBezTo>
                <a:lnTo>
                  <a:pt x="731070" y="0"/>
                </a:lnTo>
                <a:lnTo>
                  <a:pt x="1253365" y="0"/>
                </a:lnTo>
                <a:lnTo>
                  <a:pt x="1203261" y="30014"/>
                </a:lnTo>
                <a:cubicBezTo>
                  <a:pt x="1151276" y="62590"/>
                  <a:pt x="1097964" y="98419"/>
                  <a:pt x="1045098" y="133945"/>
                </a:cubicBezTo>
                <a:cubicBezTo>
                  <a:pt x="769005" y="319427"/>
                  <a:pt x="456124" y="529669"/>
                  <a:pt x="185259" y="346999"/>
                </a:cubicBezTo>
                <a:cubicBezTo>
                  <a:pt x="83685" y="278498"/>
                  <a:pt x="31110" y="183804"/>
                  <a:pt x="8682" y="7503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 w="15939" cap="flat">
            <a:noFill/>
            <a:prstDash val="solid"/>
            <a:miter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9D0D1EA-36A7-6453-1FD4-3D8EDB9E3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0898"/>
          <a:stretch/>
        </p:blipFill>
        <p:spPr>
          <a:xfrm>
            <a:off x="0" y="2536372"/>
            <a:ext cx="2197076" cy="37174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6C6AF7-C52F-0661-9756-4ACF5F53D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698171" y="691024"/>
            <a:ext cx="8795658" cy="5475954"/>
            <a:chOff x="1698171" y="691024"/>
            <a:chExt cx="8795658" cy="547595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8E9A7E9-8102-96E8-3AFE-500CB362A1DC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8795658" cy="5475954"/>
              <a:chOff x="1466850" y="380320"/>
              <a:chExt cx="9258300" cy="576398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53ECDAF-8D46-3B38-8636-403A9D6E1AE5}"/>
                  </a:ext>
                </a:extLst>
              </p:cNvPr>
              <p:cNvSpPr/>
              <p:nvPr userDrawn="1"/>
            </p:nvSpPr>
            <p:spPr>
              <a:xfrm>
                <a:off x="1466850" y="875620"/>
                <a:ext cx="9258300" cy="526868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F9042C5-541D-EACD-1550-73F521EE58CE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9258300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316982B-45E5-11C7-13E9-FFB7118F3739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AEAE856-A4AE-737F-5F25-C2D45CCF9350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869E9B6-7A5C-6135-A347-B48DCD6D4E3A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4D07301-3180-6D7F-A1D1-2011E615007D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6326" y="1224098"/>
            <a:ext cx="8939349" cy="3717472"/>
          </a:xfrm>
        </p:spPr>
        <p:txBody>
          <a:bodyPr anchor="ctr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B0A1C84-853A-628A-A9BA-CA6C9B1A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60173" y="5017288"/>
            <a:ext cx="7271656" cy="652923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0171" y="5017288"/>
            <a:ext cx="7271657" cy="652923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66B02F-98F3-4AF4-9CE5-9D11EC65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B9C244-817C-447E-D059-38C4E4DEC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D817F48-5184-934E-CB44-B8BC7821CDEC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BF4A695-0D79-1ECA-00AD-62256FB3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0BE1376B-751E-0AD1-9B75-7EDD2A674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61260AA-77CB-F99A-0CF2-1E1B87586B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7237B34-9D7C-3E24-4929-48FAF6007236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89D642-252E-EB9D-43A3-E3AD4653F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2D7010-7DD7-3796-25B0-887F020F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550" y="327025"/>
            <a:ext cx="11518900" cy="5561466"/>
          </a:xfrm>
          <a:prstGeom prst="roundRect">
            <a:avLst>
              <a:gd name="adj" fmla="val 19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20C36-0F8D-D8C0-9900-9ABBBFF5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33416" y="1933575"/>
            <a:ext cx="5312664" cy="3661683"/>
          </a:xfrm>
          <a:prstGeom prst="roundRect">
            <a:avLst>
              <a:gd name="adj" fmla="val 9932"/>
            </a:avLst>
          </a:prstGeom>
          <a:solidFill>
            <a:schemeClr val="accent6">
              <a:alpha val="2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A4DA47-F1FE-347F-D205-7E5F76A50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350" y="1933575"/>
            <a:ext cx="5314950" cy="3661683"/>
          </a:xfrm>
          <a:prstGeom prst="roundRect">
            <a:avLst>
              <a:gd name="adj" fmla="val 9932"/>
            </a:avLst>
          </a:prstGeom>
          <a:solidFill>
            <a:schemeClr val="accent5">
              <a:alpha val="2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B85A72-D42C-6248-9886-01A284D0AE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576292"/>
            <a:ext cx="10907016" cy="922516"/>
          </a:xfrm>
        </p:spPr>
        <p:txBody>
          <a:bodyPr tIns="182880"/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C8E618-75F9-458D-3A62-1F2682AD9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417590-A410-1B88-C23B-74EA0E7EA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C0BEF1-6AFB-D9F2-2B8C-DF15558CAB5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88999" y="2343150"/>
            <a:ext cx="4873446" cy="2994868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800"/>
            </a:lvl1pPr>
            <a:lvl2pPr marL="228600">
              <a:lnSpc>
                <a:spcPts val="1900"/>
              </a:lnSpc>
              <a:spcBef>
                <a:spcPts val="1000"/>
              </a:spcBef>
              <a:defRPr sz="1800"/>
            </a:lvl2pPr>
            <a:lvl3pPr marL="685800">
              <a:lnSpc>
                <a:spcPts val="1900"/>
              </a:lnSpc>
              <a:spcBef>
                <a:spcPts val="1000"/>
              </a:spcBef>
              <a:defRPr sz="1800"/>
            </a:lvl3pPr>
            <a:lvl4pPr marL="1143000">
              <a:lnSpc>
                <a:spcPts val="1900"/>
              </a:lnSpc>
              <a:spcBef>
                <a:spcPts val="1000"/>
              </a:spcBef>
              <a:defRPr sz="1800"/>
            </a:lvl4pPr>
            <a:lvl5pPr marL="1600200">
              <a:lnSpc>
                <a:spcPts val="1900"/>
              </a:lnSpc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B32CC6-748C-4CAB-2EAB-F498EBD8B32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496321" y="2343150"/>
            <a:ext cx="4873446" cy="2990850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800"/>
            </a:lvl1pPr>
            <a:lvl2pPr marL="228600">
              <a:lnSpc>
                <a:spcPts val="1900"/>
              </a:lnSpc>
              <a:spcBef>
                <a:spcPts val="1000"/>
              </a:spcBef>
              <a:defRPr sz="1800"/>
            </a:lvl2pPr>
            <a:lvl3pPr marL="685800">
              <a:lnSpc>
                <a:spcPts val="1900"/>
              </a:lnSpc>
              <a:spcBef>
                <a:spcPts val="1000"/>
              </a:spcBef>
              <a:defRPr sz="1800"/>
            </a:lvl3pPr>
            <a:lvl4pPr marL="1143000">
              <a:lnSpc>
                <a:spcPts val="1900"/>
              </a:lnSpc>
              <a:spcBef>
                <a:spcPts val="1000"/>
              </a:spcBef>
              <a:defRPr sz="1800"/>
            </a:lvl4pPr>
            <a:lvl5pPr marL="1600200">
              <a:lnSpc>
                <a:spcPts val="1900"/>
              </a:lnSpc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5B39729-974D-AA19-321C-259F9E6774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E1A8D24E-1E42-49FF-ACA1-1FF455413C97}" type="datetime1">
              <a:rPr lang="en-US" smtClean="0"/>
              <a:t>8/23/2024</a:t>
            </a:fld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D0225ACC-FFD9-6B8F-F487-1D67910EA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1D0E68D-DD6F-159D-E995-52C3D7D5E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B0E3525-56EE-84A4-2487-4BBC37B43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3F9CA93E-AA01-748E-065E-20F3E1A1A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43D476-B609-7D5A-A9DF-7D73B31B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0898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46DDFF-34A7-8FDC-AC8A-8533DFC46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0F5CC1-521F-BD8B-E1F3-63EC12951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F0A0C7A-027D-75AE-0F21-51144690246B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A3B1F0F-8BAF-638C-463C-0847FFFDB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B7953AD-3A9B-2DFA-812D-53C8BDF3A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EAEB8F7-4B15-375D-2D72-3D9D73CDD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2DCDE9-6E9A-0DE4-5E96-3BFEB444CA35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27C0B3-ABB5-F090-D406-9C90603D6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2D7010-7DD7-3796-25B0-887F020F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550" y="327025"/>
            <a:ext cx="11518900" cy="5561466"/>
          </a:xfrm>
          <a:prstGeom prst="roundRect">
            <a:avLst>
              <a:gd name="adj" fmla="val 19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E720C36-0F8D-D8C0-9900-9ABBBFF5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24824" y="1933575"/>
            <a:ext cx="3421255" cy="3661683"/>
          </a:xfrm>
          <a:prstGeom prst="roundRect">
            <a:avLst>
              <a:gd name="adj" fmla="val 9932"/>
            </a:avLst>
          </a:prstGeom>
          <a:solidFill>
            <a:schemeClr val="accent6">
              <a:alpha val="2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CA4DA47-F1FE-347F-D205-7E5F76A50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1349" y="1933575"/>
            <a:ext cx="7174103" cy="3661683"/>
          </a:xfrm>
          <a:prstGeom prst="roundRect">
            <a:avLst>
              <a:gd name="adj" fmla="val 9932"/>
            </a:avLst>
          </a:prstGeom>
          <a:solidFill>
            <a:schemeClr val="accent3">
              <a:alpha val="2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533775-BAF7-CC9D-D6AD-AD60D3BA94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50" y="576292"/>
            <a:ext cx="10907016" cy="922516"/>
          </a:xfrm>
        </p:spPr>
        <p:txBody>
          <a:bodyPr tIns="182880"/>
          <a:lstStyle>
            <a:lvl1pPr algn="l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88998" y="2343150"/>
            <a:ext cx="6762631" cy="2994868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1000"/>
              </a:spcBef>
              <a:buNone/>
              <a:defRPr sz="1800"/>
            </a:lvl1pPr>
            <a:lvl2pPr marL="228600">
              <a:lnSpc>
                <a:spcPts val="1900"/>
              </a:lnSpc>
              <a:spcBef>
                <a:spcPts val="1000"/>
              </a:spcBef>
              <a:defRPr sz="1800"/>
            </a:lvl2pPr>
            <a:lvl3pPr marL="685800">
              <a:lnSpc>
                <a:spcPts val="1900"/>
              </a:lnSpc>
              <a:spcBef>
                <a:spcPts val="1000"/>
              </a:spcBef>
              <a:defRPr sz="1800"/>
            </a:lvl3pPr>
            <a:lvl4pPr marL="1143000">
              <a:lnSpc>
                <a:spcPts val="1900"/>
              </a:lnSpc>
              <a:spcBef>
                <a:spcPts val="1000"/>
              </a:spcBef>
              <a:defRPr sz="1800"/>
            </a:lvl4pPr>
            <a:lvl5pPr marL="1600200">
              <a:lnSpc>
                <a:spcPts val="1900"/>
              </a:lnSpc>
              <a:spcBef>
                <a:spcPts val="1000"/>
              </a:spcBef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EF67B58-AA53-B48D-DD97-72B3116B22D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296275" y="2343150"/>
            <a:ext cx="3062967" cy="2990850"/>
          </a:xfrm>
        </p:spPr>
        <p:txBody>
          <a:bodyPr/>
          <a:lstStyle>
            <a:lvl1pPr>
              <a:lnSpc>
                <a:spcPts val="1900"/>
              </a:lnSpc>
              <a:defRPr sz="1800"/>
            </a:lvl1pPr>
            <a:lvl2pPr>
              <a:lnSpc>
                <a:spcPts val="1900"/>
              </a:lnSpc>
              <a:defRPr sz="1800"/>
            </a:lvl2pPr>
            <a:lvl3pPr>
              <a:lnSpc>
                <a:spcPts val="1900"/>
              </a:lnSpc>
              <a:defRPr sz="1800"/>
            </a:lvl3pPr>
            <a:lvl4pPr>
              <a:lnSpc>
                <a:spcPts val="1900"/>
              </a:lnSpc>
              <a:defRPr sz="1800"/>
            </a:lvl4pPr>
            <a:lvl5pPr>
              <a:lnSpc>
                <a:spcPts val="1900"/>
              </a:lnSpc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94BBE0-379D-0165-CAC7-1F8B11D7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02F7C8-DEF9-7613-2C2E-1BE67CDD0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60EE65A-711D-F38D-9188-D4EAE00310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5F399DE0-A284-4ADD-9698-ABC08B5B4920}" type="datetime1">
              <a:rPr lang="en-US" smtClean="0"/>
              <a:t>8/23/2024</a:t>
            </a:fld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28D3B9C-A39A-B7F4-9EF1-8DACD6392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25BC426-76D2-E6A7-7ACC-B430676DC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EC2F84A-080B-721D-C47A-BA27BCE90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EAD915F-02B9-E376-AEE8-C9188A70E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91E374-28A1-DAB0-74F1-E14DD4733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354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7E30A6-2BC8-B769-14BA-918491991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784544"/>
            <a:ext cx="8690574" cy="367616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931B7A-06B0-4339-B23F-FBD324715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811171" y="4804337"/>
            <a:ext cx="86905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B5C7BB-136B-E56A-2C99-A70B3102865F}"/>
              </a:ext>
            </a:extLst>
          </p:cNvPr>
          <p:cNvSpPr txBox="1">
            <a:spLocks/>
          </p:cNvSpPr>
          <p:nvPr userDrawn="1"/>
        </p:nvSpPr>
        <p:spPr>
          <a:xfrm>
            <a:off x="8310693" y="4684155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8D32CD-ECA8-47AD-935A-FF614E631B9F}" type="datetime1">
              <a:rPr lang="en-US" smtClean="0"/>
              <a:pPr/>
              <a:t>8/23/2024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644A462-3500-C471-D240-187A608A2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40871" y="4862681"/>
            <a:ext cx="274320" cy="2743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E4F7CF3-25DD-C82F-D362-785734CC7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467808" y="4862681"/>
            <a:ext cx="274320" cy="2743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1E9D59EF-8348-F1BF-D2D2-770BFF212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7094744" y="4862681"/>
            <a:ext cx="274320" cy="274320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5F4EE509-A9D0-EE71-D75F-1C5F06D098F1}"/>
              </a:ext>
            </a:extLst>
          </p:cNvPr>
          <p:cNvSpPr txBox="1">
            <a:spLocks/>
          </p:cNvSpPr>
          <p:nvPr userDrawn="1"/>
        </p:nvSpPr>
        <p:spPr>
          <a:xfrm>
            <a:off x="9870997" y="4684155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US" sz="1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9913D9-C44E-F20C-471D-01A381EB0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811171" y="4814877"/>
            <a:ext cx="1050635" cy="32674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41A884-237A-64B6-32E7-217992605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6550" y="327025"/>
            <a:ext cx="11518900" cy="5561466"/>
          </a:xfrm>
          <a:prstGeom prst="roundRect">
            <a:avLst>
              <a:gd name="adj" fmla="val 192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45F31-81CB-7608-A735-BE1B508EC0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349" y="403224"/>
            <a:ext cx="5946389" cy="22195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5D911D6-AEFE-1CA4-D41D-B9157575E4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349" y="2884714"/>
            <a:ext cx="5946389" cy="1997530"/>
          </a:xfrm>
        </p:spPr>
        <p:txBody>
          <a:bodyPr/>
          <a:lstStyle>
            <a:lvl1pPr marL="2857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1pPr>
            <a:lvl2pPr marL="7429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2pPr>
            <a:lvl3pPr marL="12001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3pPr>
            <a:lvl4pPr marL="16573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4pPr>
            <a:lvl5pPr marL="2114550" indent="-285750">
              <a:lnSpc>
                <a:spcPts val="19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D8C8DC-9BBB-5079-F2BB-7AFCEF6C3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57061" y="1320978"/>
            <a:ext cx="3550424" cy="3561705"/>
            <a:chOff x="1698171" y="691024"/>
            <a:chExt cx="3550424" cy="356170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8853234-6427-C6E9-934B-8E3D20680399}"/>
                </a:ext>
              </a:extLst>
            </p:cNvPr>
            <p:cNvGrpSpPr/>
            <p:nvPr userDrawn="1"/>
          </p:nvGrpSpPr>
          <p:grpSpPr>
            <a:xfrm>
              <a:off x="1698171" y="691024"/>
              <a:ext cx="3550424" cy="3561705"/>
              <a:chOff x="1466850" y="380319"/>
              <a:chExt cx="3737172" cy="374904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4A333EF-A4E5-C14C-30ED-1D0431BF42BD}"/>
                  </a:ext>
                </a:extLst>
              </p:cNvPr>
              <p:cNvSpPr/>
              <p:nvPr userDrawn="1"/>
            </p:nvSpPr>
            <p:spPr>
              <a:xfrm>
                <a:off x="1466850" y="875621"/>
                <a:ext cx="3737172" cy="325374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7DA7D0A-FCD9-8D61-7756-4D154DAE693F}"/>
                  </a:ext>
                </a:extLst>
              </p:cNvPr>
              <p:cNvSpPr/>
              <p:nvPr userDrawn="1"/>
            </p:nvSpPr>
            <p:spPr>
              <a:xfrm>
                <a:off x="1466850" y="380320"/>
                <a:ext cx="3737172" cy="495301"/>
              </a:xfrm>
              <a:prstGeom prst="rect">
                <a:avLst/>
              </a:prstGeom>
              <a:solidFill>
                <a:schemeClr val="accent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AAD6121-8E16-380C-3CEE-AA15587ABCCA}"/>
                </a:ext>
              </a:extLst>
            </p:cNvPr>
            <p:cNvGrpSpPr/>
            <p:nvPr userDrawn="1"/>
          </p:nvGrpSpPr>
          <p:grpSpPr>
            <a:xfrm>
              <a:off x="1839686" y="815293"/>
              <a:ext cx="810985" cy="212272"/>
              <a:chOff x="1883229" y="800099"/>
              <a:chExt cx="810985" cy="212272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B5606C5-9513-E7A1-2E78-26147F563805}"/>
                  </a:ext>
                </a:extLst>
              </p:cNvPr>
              <p:cNvSpPr/>
              <p:nvPr userDrawn="1"/>
            </p:nvSpPr>
            <p:spPr>
              <a:xfrm>
                <a:off x="1883229" y="800100"/>
                <a:ext cx="212271" cy="212271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7FCFA69-6517-C9E2-41E5-851F0B39E300}"/>
                  </a:ext>
                </a:extLst>
              </p:cNvPr>
              <p:cNvSpPr/>
              <p:nvPr userDrawn="1"/>
            </p:nvSpPr>
            <p:spPr>
              <a:xfrm>
                <a:off x="2182586" y="800100"/>
                <a:ext cx="212271" cy="21227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DB0373-9CE8-0C17-DC5D-A761A9680A74}"/>
                  </a:ext>
                </a:extLst>
              </p:cNvPr>
              <p:cNvSpPr/>
              <p:nvPr userDrawn="1"/>
            </p:nvSpPr>
            <p:spPr>
              <a:xfrm>
                <a:off x="2481943" y="800099"/>
                <a:ext cx="212271" cy="212271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208C6DE-C3F7-D9D8-5020-CC917762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226629"/>
            <a:ext cx="12192000" cy="63137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D6D2E6-00C3-DFC4-E3CC-F7667A4CF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6226629"/>
            <a:ext cx="12192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A1250816-70E6-472B-5427-B70F0689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2011" y="6405154"/>
            <a:ext cx="274320" cy="2743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843018F2-43DC-265A-AC49-91D41C8BF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168948" y="6405154"/>
            <a:ext cx="274320" cy="2743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42402DB9-1860-2811-AF1D-2D4273F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3558" t="13558" r="13558" b="13558"/>
          <a:stretch/>
        </p:blipFill>
        <p:spPr>
          <a:xfrm>
            <a:off x="8795884" y="6405154"/>
            <a:ext cx="274320" cy="27432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D499E7-F68F-77A3-7384-16F7358B1F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77033" y="1809865"/>
            <a:ext cx="3520440" cy="3063240"/>
          </a:xfrm>
          <a:ln w="38100">
            <a:noFill/>
          </a:ln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215DAD2-571F-6D7B-15E5-224268BDE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11833" y="6226628"/>
            <a:ext cx="1560304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fld id="{6892F81D-D28A-4571-BF69-DA48A85FC04B}" type="datetime1">
              <a:rPr lang="en-US" smtClean="0"/>
              <a:t>8/23/2024</a:t>
            </a:fld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724EE9-07D6-911A-3D7F-82EBAF560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1001" y="6352731"/>
            <a:ext cx="1306286" cy="39732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800" b="1">
                <a:solidFill>
                  <a:schemeClr val="tx1"/>
                </a:solidFill>
                <a:latin typeface="+mn-lt"/>
              </a:rPr>
              <a:t>START</a:t>
            </a:r>
            <a:endParaRPr lang="en-US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6DE1CF9C-D85F-CED5-1FFF-902538AAD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137" y="6226628"/>
            <a:ext cx="630748" cy="631372"/>
          </a:xfrm>
          <a:prstGeom prst="rect">
            <a:avLst/>
          </a:prstGeom>
        </p:spPr>
        <p:txBody>
          <a:bodyPr vert="horz" lIns="91440" tIns="91440" rIns="91440" bIns="45720" rtlCol="0" anchor="ctr"/>
          <a:lstStyle>
            <a:lvl1pPr algn="ctr">
              <a:defRPr lang="en-US" sz="1800" smtClean="0">
                <a:solidFill>
                  <a:schemeClr val="tx1"/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62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5744" y="381000"/>
            <a:ext cx="99452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5744" y="1825625"/>
            <a:ext cx="8460511" cy="3198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EE75D-28C9-46D4-85A2-0F7BCFF1DE23}" type="datetime1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0" r:id="rId2"/>
    <p:sldLayoutId id="2147483672" r:id="rId3"/>
    <p:sldLayoutId id="2147483673" r:id="rId4"/>
    <p:sldLayoutId id="2147483674" r:id="rId5"/>
    <p:sldLayoutId id="2147483649" r:id="rId6"/>
    <p:sldLayoutId id="2147483675" r:id="rId7"/>
    <p:sldLayoutId id="2147483676" r:id="rId8"/>
    <p:sldLayoutId id="2147483664" r:id="rId9"/>
    <p:sldLayoutId id="2147483677" r:id="rId10"/>
    <p:sldLayoutId id="2147483678" r:id="rId11"/>
    <p:sldLayoutId id="2147483681" r:id="rId12"/>
    <p:sldLayoutId id="2147483679" r:id="rId13"/>
    <p:sldLayoutId id="2147483662" r:id="rId14"/>
    <p:sldLayoutId id="21474836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ngenial Black" panose="0200050304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D93C0-2BD7-347B-8CB0-FA977A556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2835A-3D41-FDCF-50BD-89922C8D5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F34AC-629D-3723-E03D-6A68420D2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24D2D8-1AEE-4768-A989-337725CA1521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C5B0A-4FCC-A31A-E8DF-F7184B6CD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A37A1-DE8A-53BB-C0A5-EAC4AE1AE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198445-3FCB-43F7-B7EC-9C552AD9C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824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dentalpbrn.org/2024F2F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chart" Target="../charts/chart1.xml"/><Relationship Id="rId21" Type="http://schemas.openxmlformats.org/officeDocument/2006/relationships/image" Target="../media/image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800" y="979055"/>
            <a:ext cx="5440218" cy="2983345"/>
          </a:xfrm>
        </p:spPr>
        <p:txBody>
          <a:bodyPr/>
          <a:lstStyle/>
          <a:p>
            <a:r>
              <a:rPr lang="en-US" sz="4800"/>
              <a:t>Communication &amp; Dissemination  Updates</a:t>
            </a:r>
            <a:endParaRPr lang="en-US" sz="4800">
              <a:latin typeface="Congenial SemiBold" panose="020F05020202040302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0A282-0C8B-AB89-EE6B-9331E7FE0C3B}"/>
              </a:ext>
            </a:extLst>
          </p:cNvPr>
          <p:cNvSpPr txBox="1"/>
          <p:nvPr/>
        </p:nvSpPr>
        <p:spPr>
          <a:xfrm rot="19987220">
            <a:off x="3525175" y="4608990"/>
            <a:ext cx="74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dobe Handwriting Tiffany" panose="03050502040302020205" pitchFamily="66" charset="0"/>
              </a:rPr>
              <a:t>8/27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DDFAF-6833-F050-DADF-C70EE7B4977F}"/>
              </a:ext>
            </a:extLst>
          </p:cNvPr>
          <p:cNvSpPr txBox="1"/>
          <p:nvPr/>
        </p:nvSpPr>
        <p:spPr>
          <a:xfrm rot="21299842">
            <a:off x="10471769" y="2166904"/>
            <a:ext cx="1526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dobe Handwriting Tiffany" panose="03050502040302020205" pitchFamily="66" charset="0"/>
              </a:rPr>
              <a:t>Hello,</a:t>
            </a:r>
          </a:p>
          <a:p>
            <a:pPr algn="ctr"/>
            <a:r>
              <a:rPr lang="en-US" sz="2400" b="1">
                <a:latin typeface="Adobe Handwriting Tiffany" panose="03050502040302020205" pitchFamily="66" charset="0"/>
              </a:rPr>
              <a:t>San Antonio!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25E8F-D5C2-08A3-2E30-3CBE9F6BDD43}"/>
              </a:ext>
            </a:extLst>
          </p:cNvPr>
          <p:cNvSpPr txBox="1"/>
          <p:nvPr/>
        </p:nvSpPr>
        <p:spPr>
          <a:xfrm>
            <a:off x="0" y="92363"/>
            <a:ext cx="2650836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AUGUST 2024</a:t>
            </a:r>
          </a:p>
        </p:txBody>
      </p:sp>
      <p:pic>
        <p:nvPicPr>
          <p:cNvPr id="7" name="Graphic 6" descr="Take Off with solid fill">
            <a:extLst>
              <a:ext uri="{FF2B5EF4-FFF2-40B4-BE49-F238E27FC236}">
                <a16:creationId xmlns:a16="http://schemas.microsoft.com/office/drawing/2014/main" id="{8C451AA1-043E-77B4-B969-D2FDC8771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019" y="1973312"/>
            <a:ext cx="369455" cy="369455"/>
          </a:xfrm>
          <a:prstGeom prst="rect">
            <a:avLst/>
          </a:prstGeom>
        </p:spPr>
      </p:pic>
      <p:pic>
        <p:nvPicPr>
          <p:cNvPr id="9" name="Graphic 8" descr="Landing with solid fill">
            <a:extLst>
              <a:ext uri="{FF2B5EF4-FFF2-40B4-BE49-F238E27FC236}">
                <a16:creationId xmlns:a16="http://schemas.microsoft.com/office/drawing/2014/main" id="{2590FE02-FA5E-FF51-76D8-4FDB0B284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187" y="1964076"/>
            <a:ext cx="369455" cy="369455"/>
          </a:xfrm>
          <a:prstGeom prst="rect">
            <a:avLst/>
          </a:prstGeom>
        </p:spPr>
      </p:pic>
      <p:pic>
        <p:nvPicPr>
          <p:cNvPr id="11" name="Picture 10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C1DFCDED-F384-2949-0A78-02B3277CD0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50" y="1939661"/>
            <a:ext cx="362701" cy="2721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D79B71-2794-7994-F5C8-BB5BFBC770FB}"/>
              </a:ext>
            </a:extLst>
          </p:cNvPr>
          <p:cNvSpPr txBox="1"/>
          <p:nvPr/>
        </p:nvSpPr>
        <p:spPr>
          <a:xfrm>
            <a:off x="3461236" y="356535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1F497D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Joana Cunha-Cruz, DDS, PhD</a:t>
            </a:r>
            <a:r>
              <a:rPr lang="en-US" sz="1800">
                <a:solidFill>
                  <a:srgbClr val="1F497D"/>
                </a:solidFill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 &amp; Brittni Ball, MS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20B21-3D97-436B-96A4-0377D657B8FE}"/>
              </a:ext>
            </a:extLst>
          </p:cNvPr>
          <p:cNvSpPr txBox="1"/>
          <p:nvPr/>
        </p:nvSpPr>
        <p:spPr>
          <a:xfrm>
            <a:off x="4020035" y="1025235"/>
            <a:ext cx="3581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National Dental PBRN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414931C4-36BC-E5DF-E0DA-6E834F042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0831" y="2767068"/>
            <a:ext cx="563307" cy="5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09868-D30F-F8B6-0032-049C0FF6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ongenial Black"/>
              </a:rPr>
              <a:t>Posters &amp; Flyers</a:t>
            </a:r>
            <a:endParaRPr lang="en-US"/>
          </a:p>
        </p:txBody>
      </p:sp>
      <p:pic>
        <p:nvPicPr>
          <p:cNvPr id="4" name="Content Placeholder 7" descr="A blue and white infographics&#10;&#10;Description automatically generated">
            <a:extLst>
              <a:ext uri="{FF2B5EF4-FFF2-40B4-BE49-F238E27FC236}">
                <a16:creationId xmlns:a16="http://schemas.microsoft.com/office/drawing/2014/main" id="{AA3A6193-1B44-BBC7-98EA-FE47AB7C975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619" y="934925"/>
            <a:ext cx="3074537" cy="4993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Content Placeholder 5" descr="A close-up of a document&#10;&#10;Description automatically generated">
            <a:extLst>
              <a:ext uri="{FF2B5EF4-FFF2-40B4-BE49-F238E27FC236}">
                <a16:creationId xmlns:a16="http://schemas.microsoft.com/office/drawing/2014/main" id="{1E62A2D1-D17C-85E4-2851-57860BB6F8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375" y="2238096"/>
            <a:ext cx="2332592" cy="3669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82D038D-C395-B4B3-2250-A65A60CD1F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705" y="776588"/>
            <a:ext cx="2302515" cy="3649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5FB8DB87-9390-3653-B25F-00C0325FD70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0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800" y="1363789"/>
            <a:ext cx="5440218" cy="2598611"/>
          </a:xfrm>
        </p:spPr>
        <p:txBody>
          <a:bodyPr/>
          <a:lstStyle/>
          <a:p>
            <a:r>
              <a:rPr lang="en-US" sz="8800"/>
              <a:t>Thank you!</a:t>
            </a:r>
            <a:endParaRPr lang="en-US" sz="8800">
              <a:latin typeface="Congenial SemiBold" panose="020F05020202040302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D0A282-0C8B-AB89-EE6B-9331E7FE0C3B}"/>
              </a:ext>
            </a:extLst>
          </p:cNvPr>
          <p:cNvSpPr txBox="1"/>
          <p:nvPr/>
        </p:nvSpPr>
        <p:spPr>
          <a:xfrm rot="19987220">
            <a:off x="3525175" y="4608990"/>
            <a:ext cx="748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dobe Handwriting Tiffany" panose="03050502040302020205" pitchFamily="66" charset="0"/>
              </a:rPr>
              <a:t>8/27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DDFAF-6833-F050-DADF-C70EE7B4977F}"/>
              </a:ext>
            </a:extLst>
          </p:cNvPr>
          <p:cNvSpPr txBox="1"/>
          <p:nvPr/>
        </p:nvSpPr>
        <p:spPr>
          <a:xfrm rot="21299842">
            <a:off x="10471769" y="2166904"/>
            <a:ext cx="1526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Adobe Handwriting Tiffany" panose="03050502040302020205" pitchFamily="66" charset="0"/>
              </a:rPr>
              <a:t>Goodbye,</a:t>
            </a:r>
          </a:p>
          <a:p>
            <a:pPr algn="ctr"/>
            <a:r>
              <a:rPr lang="en-US" sz="2400" b="1">
                <a:latin typeface="Adobe Handwriting Tiffany" panose="03050502040302020205" pitchFamily="66" charset="0"/>
              </a:rPr>
              <a:t>San Antonio!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A25E8F-D5C2-08A3-2E30-3CBE9F6BDD43}"/>
              </a:ext>
            </a:extLst>
          </p:cNvPr>
          <p:cNvSpPr txBox="1"/>
          <p:nvPr/>
        </p:nvSpPr>
        <p:spPr>
          <a:xfrm>
            <a:off x="0" y="92363"/>
            <a:ext cx="2650836" cy="369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AUGUST 2024</a:t>
            </a:r>
          </a:p>
        </p:txBody>
      </p:sp>
      <p:pic>
        <p:nvPicPr>
          <p:cNvPr id="7" name="Graphic 6" descr="Take Off with solid fill">
            <a:extLst>
              <a:ext uri="{FF2B5EF4-FFF2-40B4-BE49-F238E27FC236}">
                <a16:creationId xmlns:a16="http://schemas.microsoft.com/office/drawing/2014/main" id="{8C451AA1-043E-77B4-B969-D2FDC8771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019" y="1973312"/>
            <a:ext cx="369455" cy="369455"/>
          </a:xfrm>
          <a:prstGeom prst="rect">
            <a:avLst/>
          </a:prstGeom>
        </p:spPr>
      </p:pic>
      <p:pic>
        <p:nvPicPr>
          <p:cNvPr id="9" name="Graphic 8" descr="Landing with solid fill">
            <a:extLst>
              <a:ext uri="{FF2B5EF4-FFF2-40B4-BE49-F238E27FC236}">
                <a16:creationId xmlns:a16="http://schemas.microsoft.com/office/drawing/2014/main" id="{2590FE02-FA5E-FF51-76D8-4FDB0B284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3187" y="1964076"/>
            <a:ext cx="369455" cy="369455"/>
          </a:xfrm>
          <a:prstGeom prst="rect">
            <a:avLst/>
          </a:prstGeom>
        </p:spPr>
      </p:pic>
      <p:pic>
        <p:nvPicPr>
          <p:cNvPr id="11" name="Picture 10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C1DFCDED-F384-2949-0A78-02B3277CD03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50" y="1939661"/>
            <a:ext cx="362701" cy="2721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20B21-3D97-436B-96A4-0377D657B8FE}"/>
              </a:ext>
            </a:extLst>
          </p:cNvPr>
          <p:cNvSpPr txBox="1"/>
          <p:nvPr/>
        </p:nvSpPr>
        <p:spPr>
          <a:xfrm>
            <a:off x="4020035" y="1025235"/>
            <a:ext cx="3581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National Dental PBRN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414931C4-36BC-E5DF-E0DA-6E834F042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43271" y="2974331"/>
            <a:ext cx="563307" cy="56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9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300">
            <a:extLst>
              <a:ext uri="{FF2B5EF4-FFF2-40B4-BE49-F238E27FC236}">
                <a16:creationId xmlns:a16="http://schemas.microsoft.com/office/drawing/2014/main" id="{DB14BD60-6B93-022C-059E-D756DA0A48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5" b="18545"/>
          <a:stretch/>
        </p:blipFill>
        <p:spPr>
          <a:xfrm>
            <a:off x="2244610" y="1"/>
            <a:ext cx="770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5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029">
            <a:extLst>
              <a:ext uri="{FF2B5EF4-FFF2-40B4-BE49-F238E27FC236}">
                <a16:creationId xmlns:a16="http://schemas.microsoft.com/office/drawing/2014/main" id="{8A473240-9B48-DF0E-352B-794701B7F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7854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93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042">
            <a:extLst>
              <a:ext uri="{FF2B5EF4-FFF2-40B4-BE49-F238E27FC236}">
                <a16:creationId xmlns:a16="http://schemas.microsoft.com/office/drawing/2014/main" id="{A12A6F1F-DFAD-4E3C-DE72-CDFD28AB4C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3" y="0"/>
            <a:ext cx="787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11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312">
            <a:extLst>
              <a:ext uri="{FF2B5EF4-FFF2-40B4-BE49-F238E27FC236}">
                <a16:creationId xmlns:a16="http://schemas.microsoft.com/office/drawing/2014/main" id="{E2103573-3C61-6256-758F-8CC429E15E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75" y="0"/>
            <a:ext cx="532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85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327">
            <a:extLst>
              <a:ext uri="{FF2B5EF4-FFF2-40B4-BE49-F238E27FC236}">
                <a16:creationId xmlns:a16="http://schemas.microsoft.com/office/drawing/2014/main" id="{F987141E-95DB-726E-FE11-88290EACDB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063" y="0"/>
            <a:ext cx="6110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09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338">
            <a:extLst>
              <a:ext uri="{FF2B5EF4-FFF2-40B4-BE49-F238E27FC236}">
                <a16:creationId xmlns:a16="http://schemas.microsoft.com/office/drawing/2014/main" id="{7D169429-97B5-4E04-9218-7FC40FFBCD6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"/>
          <a:stretch/>
        </p:blipFill>
        <p:spPr>
          <a:xfrm>
            <a:off x="3171995" y="0"/>
            <a:ext cx="58480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33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24-08-22 143350">
            <a:extLst>
              <a:ext uri="{FF2B5EF4-FFF2-40B4-BE49-F238E27FC236}">
                <a16:creationId xmlns:a16="http://schemas.microsoft.com/office/drawing/2014/main" id="{0DAF4982-8309-D12E-3DF5-CEFD85597C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3" y="0"/>
            <a:ext cx="10339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90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ED62900E-070F-02E3-CB74-4CE9F4D59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3" y="1755707"/>
            <a:ext cx="3958512" cy="2639008"/>
          </a:xfrm>
          <a:prstGeom prst="rect">
            <a:avLst/>
          </a:prstGeom>
        </p:spPr>
      </p:pic>
      <p:pic>
        <p:nvPicPr>
          <p:cNvPr id="5" name="Picture 4" descr="A logo for a dental practice&#10;&#10;Description automatically generated">
            <a:extLst>
              <a:ext uri="{FF2B5EF4-FFF2-40B4-BE49-F238E27FC236}">
                <a16:creationId xmlns:a16="http://schemas.microsoft.com/office/drawing/2014/main" id="{49986994-2E19-F22B-4437-4C5482675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91" y="1755708"/>
            <a:ext cx="3958514" cy="2639009"/>
          </a:xfrm>
          <a:prstGeom prst="rect">
            <a:avLst/>
          </a:prstGeom>
        </p:spPr>
      </p:pic>
      <p:pic>
        <p:nvPicPr>
          <p:cNvPr id="8" name="Picture 7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DAB5F75B-BADE-8527-CA4C-297268598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521" y="1755707"/>
            <a:ext cx="3517216" cy="2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15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35506A6-6853-4795-BB7F-1BA7736D46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2697016" y="2163199"/>
            <a:ext cx="2068946" cy="206183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CEBB69-609D-1E1A-36CE-99205A57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327024"/>
            <a:ext cx="4991100" cy="1225552"/>
          </a:xfrm>
        </p:spPr>
        <p:txBody>
          <a:bodyPr anchor="ctr">
            <a:normAutofit/>
          </a:bodyPr>
          <a:lstStyle/>
          <a:p>
            <a:r>
              <a:rPr lang="en-US"/>
              <a:t>C&amp;D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75A4D-7AB1-8AFE-C0BC-32CC3B53EAE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72137" y="6226628"/>
            <a:ext cx="630748" cy="63137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926BC43-6AB6-99D6-D2DE-606889D0C3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491" y="2245776"/>
            <a:ext cx="2068946" cy="206183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30288A-3D2C-4527-4D9D-A6B66AF216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1309" y="2149216"/>
            <a:ext cx="2068946" cy="206183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11FB97F-8533-1145-215D-0390BB831AED}"/>
              </a:ext>
            </a:extLst>
          </p:cNvPr>
          <p:cNvSpPr txBox="1"/>
          <p:nvPr/>
        </p:nvSpPr>
        <p:spPr>
          <a:xfrm>
            <a:off x="1968966" y="4227873"/>
            <a:ext cx="27963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National Network Director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998496-4BF5-8368-01D6-4F3CCA787924}"/>
              </a:ext>
            </a:extLst>
          </p:cNvPr>
          <p:cNvSpPr txBox="1"/>
          <p:nvPr/>
        </p:nvSpPr>
        <p:spPr>
          <a:xfrm>
            <a:off x="4870520" y="4334193"/>
            <a:ext cx="26739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National Director of C&amp;D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D6E1BF-A28E-A6B9-6095-0C394309C86B}"/>
              </a:ext>
            </a:extLst>
          </p:cNvPr>
          <p:cNvSpPr txBox="1"/>
          <p:nvPr/>
        </p:nvSpPr>
        <p:spPr>
          <a:xfrm>
            <a:off x="7544447" y="4223316"/>
            <a:ext cx="3200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</a:rPr>
              <a:t>National Program Coordinator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852817-3732-14FF-5918-C42EA87F7751}"/>
              </a:ext>
            </a:extLst>
          </p:cNvPr>
          <p:cNvSpPr txBox="1"/>
          <p:nvPr/>
        </p:nvSpPr>
        <p:spPr>
          <a:xfrm>
            <a:off x="4785004" y="1892853"/>
            <a:ext cx="269434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F497D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Joana Cunha-Cruz, DDS, </a:t>
            </a:r>
          </a:p>
          <a:p>
            <a:r>
              <a:rPr lang="en-US" sz="2000">
                <a:solidFill>
                  <a:srgbClr val="1F497D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PhD</a:t>
            </a:r>
            <a:r>
              <a:rPr lang="en-US" sz="2000">
                <a:solidFill>
                  <a:srgbClr val="1F497D"/>
                </a:solidFill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endParaRPr lang="en-US" sz="2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C71148-552E-D645-9A82-5FA8836084B3}"/>
              </a:ext>
            </a:extLst>
          </p:cNvPr>
          <p:cNvSpPr txBox="1"/>
          <p:nvPr/>
        </p:nvSpPr>
        <p:spPr>
          <a:xfrm>
            <a:off x="7562922" y="1799633"/>
            <a:ext cx="2523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F497D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Brittni Ball, </a:t>
            </a:r>
          </a:p>
          <a:p>
            <a:r>
              <a:rPr lang="en-US" sz="2000">
                <a:solidFill>
                  <a:srgbClr val="1F497D"/>
                </a:solidFill>
                <a:effectLst/>
                <a:latin typeface="Congenial SemiBold" panose="020F0502020204030204" pitchFamily="2" charset="0"/>
                <a:ea typeface="Aptos" panose="020B0004020202020204" pitchFamily="34" charset="0"/>
                <a:cs typeface="Calibri" panose="020F0502020204030204" pitchFamily="34" charset="0"/>
              </a:rPr>
              <a:t>MS</a:t>
            </a:r>
            <a:endParaRPr lang="en-US" sz="20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3A05D5-CBC0-9343-3129-721B5A921473}"/>
              </a:ext>
            </a:extLst>
          </p:cNvPr>
          <p:cNvSpPr txBox="1"/>
          <p:nvPr/>
        </p:nvSpPr>
        <p:spPr>
          <a:xfrm>
            <a:off x="1892881" y="1794602"/>
            <a:ext cx="23968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1F497D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Gregg H. Gilbert, DDS,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1F497D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MBA,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1F497D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FAAHD,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1F497D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FACD,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1F497D"/>
                </a:solidFill>
                <a:effectLst/>
                <a:latin typeface="Congenial SemiBold" panose="02000503040000020004" pitchFamily="2" charset="0"/>
                <a:ea typeface="Aptos" panose="020B0004020202020204" pitchFamily="34" charset="0"/>
                <a:cs typeface="Aptos" panose="020B0004020202020204" pitchFamily="34" charset="0"/>
              </a:rPr>
              <a:t>FICD</a:t>
            </a:r>
            <a:endParaRPr lang="en-US" sz="3600" b="1">
              <a:solidFill>
                <a:srgbClr val="1F497D"/>
              </a:solidFill>
              <a:effectLst/>
              <a:latin typeface="Congenial SemiBold" panose="02000503040000020004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1" name="Graphic 40" descr="Cursor with solid fill">
            <a:extLst>
              <a:ext uri="{FF2B5EF4-FFF2-40B4-BE49-F238E27FC236}">
                <a16:creationId xmlns:a16="http://schemas.microsoft.com/office/drawing/2014/main" id="{7B743BB8-C6A7-7BB4-591E-8EF561F53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75175" y="1634406"/>
            <a:ext cx="563307" cy="563307"/>
          </a:xfrm>
          <a:prstGeom prst="rect">
            <a:avLst/>
          </a:prstGeom>
        </p:spPr>
      </p:pic>
      <p:pic>
        <p:nvPicPr>
          <p:cNvPr id="5" name="Picture 4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BBC0AB3E-770B-4D70-D9A5-351C32BE580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344" y="493755"/>
            <a:ext cx="859256" cy="64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-0.04144 L 0.44883 -0.0384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8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E03E4-6792-D067-D268-7596D98DE5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41"/>
          <a:stretch/>
        </p:blipFill>
        <p:spPr>
          <a:xfrm>
            <a:off x="2306414" y="375403"/>
            <a:ext cx="7579173" cy="5530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E42B3F-EC58-20E0-C3AE-6AE70C245818}"/>
              </a:ext>
            </a:extLst>
          </p:cNvPr>
          <p:cNvSpPr txBox="1"/>
          <p:nvPr/>
        </p:nvSpPr>
        <p:spPr>
          <a:xfrm>
            <a:off x="5391782" y="6150114"/>
            <a:ext cx="1408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02652-BA4F-607C-9369-0E4827201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075" y="253031"/>
            <a:ext cx="9388151" cy="5754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13B21-AD7B-43FF-E302-2575D3597900}"/>
              </a:ext>
            </a:extLst>
          </p:cNvPr>
          <p:cNvSpPr txBox="1"/>
          <p:nvPr/>
        </p:nvSpPr>
        <p:spPr>
          <a:xfrm>
            <a:off x="16507408" y="6150114"/>
            <a:ext cx="138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384981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F51EC-02F7-BD81-FE92-FE682EDB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25" y="253031"/>
            <a:ext cx="9388151" cy="57547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C9938-E956-92BD-AAD6-3EEA1D0F2D9C}"/>
              </a:ext>
            </a:extLst>
          </p:cNvPr>
          <p:cNvSpPr txBox="1"/>
          <p:nvPr/>
        </p:nvSpPr>
        <p:spPr>
          <a:xfrm>
            <a:off x="5401258" y="6150114"/>
            <a:ext cx="138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19174-2736-5DE3-F9EC-91444862C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41"/>
          <a:stretch/>
        </p:blipFill>
        <p:spPr>
          <a:xfrm>
            <a:off x="-8856886" y="375403"/>
            <a:ext cx="7579173" cy="5530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44CE9F-D4A9-4005-467B-200216823743}"/>
              </a:ext>
            </a:extLst>
          </p:cNvPr>
          <p:cNvSpPr txBox="1"/>
          <p:nvPr/>
        </p:nvSpPr>
        <p:spPr>
          <a:xfrm>
            <a:off x="-5771518" y="6150114"/>
            <a:ext cx="1408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B96D97-008B-06CB-4FAA-BDF2BEC39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6768" y="269402"/>
            <a:ext cx="9013764" cy="57283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160E3D-57B1-22F3-516E-D2D5993EA76B}"/>
              </a:ext>
            </a:extLst>
          </p:cNvPr>
          <p:cNvSpPr txBox="1"/>
          <p:nvPr/>
        </p:nvSpPr>
        <p:spPr>
          <a:xfrm>
            <a:off x="16904284" y="6150114"/>
            <a:ext cx="173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129798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A0DA3-A2F5-2E98-4480-6013B2025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118" y="269402"/>
            <a:ext cx="9013764" cy="5728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033922-FDD3-8057-2BA5-36F3F03F5B94}"/>
              </a:ext>
            </a:extLst>
          </p:cNvPr>
          <p:cNvSpPr txBox="1"/>
          <p:nvPr/>
        </p:nvSpPr>
        <p:spPr>
          <a:xfrm>
            <a:off x="5226634" y="6150114"/>
            <a:ext cx="173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7F3724-AA55-A1A2-595D-8B79490C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80475" y="253031"/>
            <a:ext cx="9388151" cy="5754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4B23E-18AB-A260-317F-EE50E0C9541A}"/>
              </a:ext>
            </a:extLst>
          </p:cNvPr>
          <p:cNvSpPr txBox="1"/>
          <p:nvPr/>
        </p:nvSpPr>
        <p:spPr>
          <a:xfrm>
            <a:off x="-6181142" y="6150114"/>
            <a:ext cx="1389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184512-5510-33E9-3C40-10CA969C32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7" r="12385"/>
          <a:stretch/>
        </p:blipFill>
        <p:spPr>
          <a:xfrm>
            <a:off x="13028581" y="418766"/>
            <a:ext cx="9223438" cy="5648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8B9DD3-1F42-B5AA-3787-F37A8A00E2B4}"/>
              </a:ext>
            </a:extLst>
          </p:cNvPr>
          <p:cNvSpPr txBox="1"/>
          <p:nvPr/>
        </p:nvSpPr>
        <p:spPr>
          <a:xfrm>
            <a:off x="15806230" y="6150114"/>
            <a:ext cx="3668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346911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030F28-F14B-9838-C9FE-69C4B3227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4732" y="269402"/>
            <a:ext cx="9013764" cy="5728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7DC652-E679-5742-C56C-512DD208E01F}"/>
              </a:ext>
            </a:extLst>
          </p:cNvPr>
          <p:cNvSpPr txBox="1"/>
          <p:nvPr/>
        </p:nvSpPr>
        <p:spPr>
          <a:xfrm>
            <a:off x="-6527216" y="6150114"/>
            <a:ext cx="1738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7E2B1-EB48-1CF6-6EAC-BE46ADFEA9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" r="12385"/>
          <a:stretch/>
        </p:blipFill>
        <p:spPr>
          <a:xfrm>
            <a:off x="1484281" y="418766"/>
            <a:ext cx="9223438" cy="5648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A44E96-8D87-E08D-FA3F-F64720997119}"/>
              </a:ext>
            </a:extLst>
          </p:cNvPr>
          <p:cNvSpPr txBox="1"/>
          <p:nvPr/>
        </p:nvSpPr>
        <p:spPr>
          <a:xfrm>
            <a:off x="4261930" y="6150114"/>
            <a:ext cx="3668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786D6B-48A6-A659-2006-9AF6FF9FB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8723" y="394929"/>
            <a:ext cx="8992655" cy="5585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96B7D4-6526-F350-59FA-5C67BB5CB788}"/>
              </a:ext>
            </a:extLst>
          </p:cNvPr>
          <p:cNvSpPr txBox="1"/>
          <p:nvPr/>
        </p:nvSpPr>
        <p:spPr>
          <a:xfrm>
            <a:off x="16698686" y="6150114"/>
            <a:ext cx="16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89520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E9ED22-BC27-8817-34D2-45A36EEE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73" y="394929"/>
            <a:ext cx="8992655" cy="5585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22496-7456-B353-FB82-7CC65A4D74B6}"/>
              </a:ext>
            </a:extLst>
          </p:cNvPr>
          <p:cNvSpPr txBox="1"/>
          <p:nvPr/>
        </p:nvSpPr>
        <p:spPr>
          <a:xfrm>
            <a:off x="5249636" y="6150114"/>
            <a:ext cx="16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ADBF5-E211-D211-E328-446DF1C1DB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7" r="12385"/>
          <a:stretch/>
        </p:blipFill>
        <p:spPr>
          <a:xfrm>
            <a:off x="-9717119" y="418766"/>
            <a:ext cx="9223438" cy="5648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18C554-CD82-E99D-01A7-A1F6170ADB5E}"/>
              </a:ext>
            </a:extLst>
          </p:cNvPr>
          <p:cNvSpPr txBox="1"/>
          <p:nvPr/>
        </p:nvSpPr>
        <p:spPr>
          <a:xfrm>
            <a:off x="-6939470" y="6150114"/>
            <a:ext cx="3668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D686A-AC7C-AF1E-1E11-C1B4ABC5A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494" y="271138"/>
            <a:ext cx="9998712" cy="5849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C94851-1C48-9E96-2EA4-410FA5B65C2D}"/>
              </a:ext>
            </a:extLst>
          </p:cNvPr>
          <p:cNvSpPr txBox="1"/>
          <p:nvPr/>
        </p:nvSpPr>
        <p:spPr>
          <a:xfrm>
            <a:off x="16706479" y="6150114"/>
            <a:ext cx="22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774834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36E9C-34CE-83AE-C864-53A87AA66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644" y="271138"/>
            <a:ext cx="9998712" cy="58498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E5066-3AF2-8E80-DEB1-5D2CA213CAF2}"/>
              </a:ext>
            </a:extLst>
          </p:cNvPr>
          <p:cNvSpPr txBox="1"/>
          <p:nvPr/>
        </p:nvSpPr>
        <p:spPr>
          <a:xfrm>
            <a:off x="4952629" y="6150114"/>
            <a:ext cx="228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E1ECF3-4ED0-ABB3-535A-E86BD39FE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63677" y="394929"/>
            <a:ext cx="8992655" cy="5585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B3494-1F45-F8F9-B97B-1F574FF6D88B}"/>
              </a:ext>
            </a:extLst>
          </p:cNvPr>
          <p:cNvSpPr txBox="1"/>
          <p:nvPr/>
        </p:nvSpPr>
        <p:spPr>
          <a:xfrm>
            <a:off x="-6313714" y="6150114"/>
            <a:ext cx="169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442834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03A0C2F8-FED6-8A29-201B-6D1C10DE3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7514" b="32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9CE69-7884-3294-A617-50D7B130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5200"/>
            <a:ext cx="12191980" cy="3564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1500" b="1" dirty="0">
                <a:ln w="53975">
                  <a:solidFill>
                    <a:schemeClr val="tx1"/>
                  </a:solidFill>
                  <a:miter lim="800000"/>
                </a:ln>
                <a:solidFill>
                  <a:schemeClr val="tx1">
                    <a:alpha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Branding Opinion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D0857-C485-99D2-C00D-83AEBF06F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2002"/>
            <a:ext cx="12192000" cy="12029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https://nationaldentalpbrn.org/2024F2F</a:t>
            </a:r>
            <a:r>
              <a:rPr lang="en-US" sz="44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965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094E-7507-108E-DC05-7EF0A5E8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054" y="851548"/>
            <a:ext cx="7413942" cy="838708"/>
          </a:xfrm>
        </p:spPr>
        <p:txBody>
          <a:bodyPr/>
          <a:lstStyle/>
          <a:p>
            <a:r>
              <a:rPr lang="en-US"/>
              <a:t>What we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1A8E7-CF1A-E3CE-AF97-550FB6254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54" y="1422402"/>
            <a:ext cx="7413943" cy="665017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Communication &amp; Dissemination focuses on increasing the visibility of the PBRN in the dental community </a:t>
            </a:r>
            <a:r>
              <a:rPr lang="en-US" sz="200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through: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DC80F-8BAB-4DAE-A973-2B0E043AC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F027B05-074C-E5D6-CD51-FFC582F90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9282846"/>
              </p:ext>
            </p:extLst>
          </p:nvPr>
        </p:nvGraphicFramePr>
        <p:xfrm>
          <a:off x="1530220" y="1972907"/>
          <a:ext cx="9190653" cy="2520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Cursor with solid fill">
            <a:extLst>
              <a:ext uri="{FF2B5EF4-FFF2-40B4-BE49-F238E27FC236}">
                <a16:creationId xmlns:a16="http://schemas.microsoft.com/office/drawing/2014/main" id="{864056F0-0881-0C74-F87C-D336D77865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7017" y="3805603"/>
            <a:ext cx="563307" cy="563307"/>
          </a:xfrm>
          <a:prstGeom prst="rect">
            <a:avLst/>
          </a:prstGeom>
        </p:spPr>
      </p:pic>
      <p:pic>
        <p:nvPicPr>
          <p:cNvPr id="6" name="Picture 5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187728B4-E278-CE46-DD23-CA9AE91C339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9599" y="638672"/>
            <a:ext cx="371397" cy="27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09868-D30F-F8B6-0032-049C0FF62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Webinars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AE5BE0C-F20D-377E-21FF-73AD0CA64F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102368"/>
              </p:ext>
            </p:extLst>
          </p:nvPr>
        </p:nvGraphicFramePr>
        <p:xfrm>
          <a:off x="641350" y="-88900"/>
          <a:ext cx="10907016" cy="6134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BACB295F-0EA0-E620-842A-3BCE89D1EF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4230" y="5112497"/>
            <a:ext cx="645238" cy="3635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FCE00C-D4DA-708F-406E-D33739DAEE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94198" y="4734848"/>
            <a:ext cx="646271" cy="334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B4E11-F9C7-D3FB-BF4F-77F8D5EA8C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3196" y="4357200"/>
            <a:ext cx="646271" cy="334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BAE339-FF7B-91F9-4269-035FB4C733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203196" y="3970384"/>
            <a:ext cx="646271" cy="334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DCF3C5-C727-D970-BCE7-77295D93BE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337" y="5124971"/>
            <a:ext cx="625277" cy="344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75F65-A53C-FF16-4DEE-18358F0E6D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337" y="4754010"/>
            <a:ext cx="625277" cy="326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6BE694-DDD0-2B65-B4B8-83B113E2C1D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406" y="2364129"/>
            <a:ext cx="645238" cy="374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CB136B-8E20-72E7-7987-CD0846DCE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347" y="4705647"/>
            <a:ext cx="645239" cy="374965"/>
          </a:xfrm>
          <a:prstGeom prst="rect">
            <a:avLst/>
          </a:prstGeom>
        </p:spPr>
      </p:pic>
      <p:pic>
        <p:nvPicPr>
          <p:cNvPr id="18" name="Picture 17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EFB2D038-6ECF-C616-8DB5-2B511D95FD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3196" y="3548543"/>
            <a:ext cx="647376" cy="363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3B988F-30F4-3B78-B9D4-94F69E0E1BB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719" y="1610386"/>
            <a:ext cx="642546" cy="3306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26B2D3-9E15-6CE9-FA1C-AB283955B22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338" y="4335636"/>
            <a:ext cx="625276" cy="3517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AB1084-B9CC-4E46-9DBA-E2499D008032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707" y="3942838"/>
            <a:ext cx="623200" cy="326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2600E9B-3734-E632-DF9B-1C52D5D5B1B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7373" y="4755754"/>
            <a:ext cx="645238" cy="35915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87F1B92-53E9-66D7-E693-285FCFD70CA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406" y="4366118"/>
            <a:ext cx="644200" cy="3591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228ED3E-1B36-0EF8-D7D8-5408A8466CF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499" y="4736126"/>
            <a:ext cx="657261" cy="374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F589CE-0FC2-6E88-63E9-BD92D4F234C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692" y="1971498"/>
            <a:ext cx="657261" cy="3651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5B78D6-3669-5B10-361F-C4D7CD1E73A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354" y="3939539"/>
            <a:ext cx="649599" cy="396097"/>
          </a:xfrm>
          <a:prstGeom prst="rect">
            <a:avLst/>
          </a:prstGeom>
        </p:spPr>
      </p:pic>
      <p:pic>
        <p:nvPicPr>
          <p:cNvPr id="13" name="Picture 12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07A0A739-8EE0-033D-D59B-82B7CA3579C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3962-505E-8119-6CF8-40ACD7BBD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Non-Peer-Reviewed Publications &amp; Presentations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887D611-EB1B-B3FC-637F-A71F77BB1C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080118"/>
              </p:ext>
            </p:extLst>
          </p:nvPr>
        </p:nvGraphicFramePr>
        <p:xfrm>
          <a:off x="5109135" y="1318683"/>
          <a:ext cx="7103035" cy="4538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F986A268-D973-E779-3653-E4D3794FD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5033386"/>
              </p:ext>
            </p:extLst>
          </p:nvPr>
        </p:nvGraphicFramePr>
        <p:xfrm>
          <a:off x="956236" y="1318683"/>
          <a:ext cx="5363882" cy="4605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A9747C2-0BDE-8890-0576-EADC044719D4}"/>
              </a:ext>
            </a:extLst>
          </p:cNvPr>
          <p:cNvSpPr txBox="1"/>
          <p:nvPr/>
        </p:nvSpPr>
        <p:spPr>
          <a:xfrm>
            <a:off x="819150" y="1257189"/>
            <a:ext cx="9652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June</a:t>
            </a:r>
          </a:p>
          <a:p>
            <a:pPr algn="ctr"/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&amp; later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09883-A771-276B-E89D-725755D46A23}"/>
              </a:ext>
            </a:extLst>
          </p:cNvPr>
          <p:cNvSpPr txBox="1"/>
          <p:nvPr/>
        </p:nvSpPr>
        <p:spPr>
          <a:xfrm>
            <a:off x="844549" y="4654199"/>
            <a:ext cx="965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so far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2C1A51DE-BDE4-B77B-10F3-F2C1CB7AE6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53962-505E-8119-6CF8-40ACD7BBD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Peer-Reviewed Publications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9ADE346-AC2F-E87A-EC4E-90F300AC9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0810610"/>
              </p:ext>
            </p:extLst>
          </p:nvPr>
        </p:nvGraphicFramePr>
        <p:xfrm>
          <a:off x="755650" y="1028700"/>
          <a:ext cx="6178550" cy="491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0C09FB4-4C38-D4CE-95EF-5BC431E744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5135428"/>
              </p:ext>
            </p:extLst>
          </p:nvPr>
        </p:nvGraphicFramePr>
        <p:xfrm>
          <a:off x="6623050" y="1024926"/>
          <a:ext cx="5683249" cy="4914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B4F6C2F-08C2-14AB-EE40-D4961B1F6687}"/>
              </a:ext>
            </a:extLst>
          </p:cNvPr>
          <p:cNvSpPr txBox="1"/>
          <p:nvPr/>
        </p:nvSpPr>
        <p:spPr>
          <a:xfrm>
            <a:off x="3844925" y="5139035"/>
            <a:ext cx="3454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Accepted for Publication: 1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In Development: 3</a:t>
            </a:r>
          </a:p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Under Review at a Journal: 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0C38F-CFF1-016E-4381-35B71C66405E}"/>
              </a:ext>
            </a:extLst>
          </p:cNvPr>
          <p:cNvSpPr txBox="1"/>
          <p:nvPr/>
        </p:nvSpPr>
        <p:spPr>
          <a:xfrm>
            <a:off x="641350" y="1606271"/>
            <a:ext cx="9652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June</a:t>
            </a:r>
          </a:p>
          <a:p>
            <a:pPr algn="ctr"/>
            <a:endParaRPr lang="en-US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&amp; later 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F9B524-E312-FEFB-22F2-8470467B5739}"/>
              </a:ext>
            </a:extLst>
          </p:cNvPr>
          <p:cNvSpPr txBox="1"/>
          <p:nvPr/>
        </p:nvSpPr>
        <p:spPr>
          <a:xfrm>
            <a:off x="654049" y="5606534"/>
            <a:ext cx="9652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so far</a:t>
            </a: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D7C58E-8B93-4E30-D0C8-928F64404974}"/>
              </a:ext>
            </a:extLst>
          </p:cNvPr>
          <p:cNvSpPr txBox="1"/>
          <p:nvPr/>
        </p:nvSpPr>
        <p:spPr>
          <a:xfrm>
            <a:off x="6121320" y="3220765"/>
            <a:ext cx="3591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Collaborations</a:t>
            </a:r>
            <a:endParaRPr 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0C020E6E-EF04-0E63-D91F-61C5F7C5C60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5A1507-75FA-CC20-F6A8-02008E1396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404" y="2093247"/>
            <a:ext cx="2452005" cy="3759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E46405-2F1A-A27C-CB71-A41526F5B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Newsletters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D8C8C7-74FE-6F4D-4C15-C59A4F972577}"/>
              </a:ext>
            </a:extLst>
          </p:cNvPr>
          <p:cNvSpPr txBox="1"/>
          <p:nvPr/>
        </p:nvSpPr>
        <p:spPr>
          <a:xfrm>
            <a:off x="1224280" y="1473393"/>
            <a:ext cx="44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 total in cycle 3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4BBE326-F848-8B33-E6EE-0F10C2E53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0614597"/>
              </p:ext>
            </p:extLst>
          </p:nvPr>
        </p:nvGraphicFramePr>
        <p:xfrm>
          <a:off x="3218920" y="1427486"/>
          <a:ext cx="10419080" cy="4298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1F56170-384D-2219-C797-E24AA6709B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439" y="1912773"/>
            <a:ext cx="2452005" cy="3757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9413A3-9805-F240-B779-9D710ACD50A1}"/>
              </a:ext>
            </a:extLst>
          </p:cNvPr>
          <p:cNvSpPr txBox="1"/>
          <p:nvPr/>
        </p:nvSpPr>
        <p:spPr>
          <a:xfrm>
            <a:off x="8879840" y="5486400"/>
            <a:ext cx="234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*in past 12 months</a:t>
            </a:r>
          </a:p>
        </p:txBody>
      </p:sp>
      <p:pic>
        <p:nvPicPr>
          <p:cNvPr id="10" name="Picture 9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0F847BFC-F486-D00C-3188-712D9643FE0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01B5F-79B3-75D7-567E-CAC92FDA0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Website &amp; blog posts</a:t>
            </a:r>
          </a:p>
        </p:txBody>
      </p:sp>
      <p:pic>
        <p:nvPicPr>
          <p:cNvPr id="7" name="Picture 6" descr="A map of the world&#10;&#10;Description automatically generated">
            <a:extLst>
              <a:ext uri="{FF2B5EF4-FFF2-40B4-BE49-F238E27FC236}">
                <a16:creationId xmlns:a16="http://schemas.microsoft.com/office/drawing/2014/main" id="{B7DA2D58-DC52-FCDB-5E91-437CE565B7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3100" y="862397"/>
            <a:ext cx="5707380" cy="3341102"/>
          </a:xfrm>
          <a:prstGeom prst="rect">
            <a:avLst/>
          </a:prstGeom>
        </p:spPr>
      </p:pic>
      <p:pic>
        <p:nvPicPr>
          <p:cNvPr id="5" name="Picture 4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A84CE5D9-64C8-4E25-E5AF-E9AC497CC0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" y="3274801"/>
            <a:ext cx="6059806" cy="2651385"/>
          </a:xfrm>
          <a:prstGeom prst="roundRect">
            <a:avLst>
              <a:gd name="adj" fmla="val 5616"/>
            </a:avLst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99349FE-BAE8-CA9C-E83A-35648BBDB2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215118"/>
              </p:ext>
            </p:extLst>
          </p:nvPr>
        </p:nvGraphicFramePr>
        <p:xfrm>
          <a:off x="6485938" y="3425243"/>
          <a:ext cx="4974542" cy="2651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008D21-49F5-E7B1-C33C-E01D222E290B}"/>
              </a:ext>
            </a:extLst>
          </p:cNvPr>
          <p:cNvSpPr txBox="1"/>
          <p:nvPr/>
        </p:nvSpPr>
        <p:spPr>
          <a:xfrm>
            <a:off x="529401" y="1693454"/>
            <a:ext cx="5530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60 total blog posts in Cycle 3</a:t>
            </a:r>
          </a:p>
          <a:p>
            <a:pPr algn="ctr"/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 redesign in 2022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7A553D72-831B-5965-3EAF-AA2A6DBE73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D3970FD-C1CE-1AAB-25BD-94B802BDB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4728162"/>
              </p:ext>
            </p:extLst>
          </p:nvPr>
        </p:nvGraphicFramePr>
        <p:xfrm>
          <a:off x="641348" y="719665"/>
          <a:ext cx="10907016" cy="560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A8B39DF-8E5E-89AD-20A0-251E59956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305048"/>
              </p:ext>
            </p:extLst>
          </p:nvPr>
        </p:nvGraphicFramePr>
        <p:xfrm>
          <a:off x="518160" y="1550577"/>
          <a:ext cx="10813455" cy="425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3DE09E1-3C39-C188-D22C-20734559A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Polls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B9F9D-66D7-ED87-2E95-30DE0A4F66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4225" y="1010548"/>
            <a:ext cx="3942225" cy="397236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 total in Cycle 3</a:t>
            </a:r>
          </a:p>
        </p:txBody>
      </p:sp>
      <p:pic>
        <p:nvPicPr>
          <p:cNvPr id="10" name="Picture 9" descr="A logo with a map and a red circle&#10;&#10;Description automatically generated">
            <a:extLst>
              <a:ext uri="{FF2B5EF4-FFF2-40B4-BE49-F238E27FC236}">
                <a16:creationId xmlns:a16="http://schemas.microsoft.com/office/drawing/2014/main" id="{E85AA0D5-4EE4-0CB2-00FF-00F69C7669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563" y="369259"/>
            <a:ext cx="544427" cy="4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ustom">
  <a:themeElements>
    <a:clrScheme name="Custom 89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8698DA"/>
      </a:accent1>
      <a:accent2>
        <a:srgbClr val="9EE0F8"/>
      </a:accent2>
      <a:accent3>
        <a:srgbClr val="C1F088"/>
      </a:accent3>
      <a:accent4>
        <a:srgbClr val="A4E4D2"/>
      </a:accent4>
      <a:accent5>
        <a:srgbClr val="FFBF8F"/>
      </a:accent5>
      <a:accent6>
        <a:srgbClr val="FABBB0"/>
      </a:accent6>
      <a:hlink>
        <a:srgbClr val="56C7AA"/>
      </a:hlink>
      <a:folHlink>
        <a:srgbClr val="59A8D1"/>
      </a:folHlink>
    </a:clrScheme>
    <a:fontScheme name="Custom 74">
      <a:majorFont>
        <a:latin typeface="Jumble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56596226_Win32_SL_V6" id="{D9DA734B-CC3F-4DBB-B6FE-0BB140309365}" vid="{69AD8D68-423B-4DFD-8A07-EF38EEF8EB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89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8698DA"/>
    </a:accent1>
    <a:accent2>
      <a:srgbClr val="9EE0F8"/>
    </a:accent2>
    <a:accent3>
      <a:srgbClr val="C1F088"/>
    </a:accent3>
    <a:accent4>
      <a:srgbClr val="A4E4D2"/>
    </a:accent4>
    <a:accent5>
      <a:srgbClr val="FFBF8F"/>
    </a:accent5>
    <a:accent6>
      <a:srgbClr val="FABBB0"/>
    </a:accent6>
    <a:hlink>
      <a:srgbClr val="56C7AA"/>
    </a:hlink>
    <a:folHlink>
      <a:srgbClr val="59A8D1"/>
    </a:folHlink>
  </a:clrScheme>
</a:themeOverride>
</file>

<file path=ppt/theme/themeOverride2.xml><?xml version="1.0" encoding="utf-8"?>
<a:themeOverride xmlns:a="http://schemas.openxmlformats.org/drawingml/2006/main">
  <a:clrScheme name="Custom 89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8698DA"/>
    </a:accent1>
    <a:accent2>
      <a:srgbClr val="9EE0F8"/>
    </a:accent2>
    <a:accent3>
      <a:srgbClr val="C1F088"/>
    </a:accent3>
    <a:accent4>
      <a:srgbClr val="A4E4D2"/>
    </a:accent4>
    <a:accent5>
      <a:srgbClr val="FFBF8F"/>
    </a:accent5>
    <a:accent6>
      <a:srgbClr val="FABBB0"/>
    </a:accent6>
    <a:hlink>
      <a:srgbClr val="56C7AA"/>
    </a:hlink>
    <a:folHlink>
      <a:srgbClr val="59A8D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0986E8AA946542AEE3AA5729A4AFF7" ma:contentTypeVersion="17" ma:contentTypeDescription="Create a new document." ma:contentTypeScope="" ma:versionID="218249454fcb6c8803ce219b0c14982b">
  <xsd:schema xmlns:xsd="http://www.w3.org/2001/XMLSchema" xmlns:xs="http://www.w3.org/2001/XMLSchema" xmlns:p="http://schemas.microsoft.com/office/2006/metadata/properties" xmlns:ns2="5138f977-bcbc-4a80-a409-53b2114c09fb" xmlns:ns3="346b0dea-ad14-48a0-86af-92055dbc95cc" targetNamespace="http://schemas.microsoft.com/office/2006/metadata/properties" ma:root="true" ma:fieldsID="a81715d66a8442f543200ec8f387e16e" ns2:_="" ns3:_="">
    <xsd:import namespace="5138f977-bcbc-4a80-a409-53b2114c09fb"/>
    <xsd:import namespace="346b0dea-ad14-48a0-86af-92055dbc95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38f977-bcbc-4a80-a409-53b2114c09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b661bd-580e-4f87-9e86-f3e9db1d3b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b0dea-ad14-48a0-86af-92055dbc95c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557c86c-47ca-44d3-8f3a-c831fb4e32b4}" ma:internalName="TaxCatchAll" ma:showField="CatchAllData" ma:web="346b0dea-ad14-48a0-86af-92055dbc95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46b0dea-ad14-48a0-86af-92055dbc95cc" xsi:nil="true"/>
    <MediaServiceKeyPoints xmlns="5138f977-bcbc-4a80-a409-53b2114c09fb" xsi:nil="true"/>
    <lcf76f155ced4ddcb4097134ff3c332f xmlns="5138f977-bcbc-4a80-a409-53b2114c09f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5B6273-D5AF-401B-8D40-A1B3ED0FF0EE}">
  <ds:schemaRefs>
    <ds:schemaRef ds:uri="346b0dea-ad14-48a0-86af-92055dbc95cc"/>
    <ds:schemaRef ds:uri="5138f977-bcbc-4a80-a409-53b2114c09f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681AD4F-527A-4A88-9D9F-EFDB01771BD4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346b0dea-ad14-48a0-86af-92055dbc95cc"/>
    <ds:schemaRef ds:uri="5138f977-bcbc-4a80-a409-53b2114c09fb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6239674-1887-41DB-914A-BD2B863063C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276</Words>
  <Application>Microsoft Office PowerPoint</Application>
  <PresentationFormat>Widescreen</PresentationFormat>
  <Paragraphs>98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Adobe Handwriting Tiffany</vt:lpstr>
      <vt:lpstr>Aptos</vt:lpstr>
      <vt:lpstr>Aptos Display</vt:lpstr>
      <vt:lpstr>Arial</vt:lpstr>
      <vt:lpstr>Calibri</vt:lpstr>
      <vt:lpstr>Century Gothic</vt:lpstr>
      <vt:lpstr>Congenial Black</vt:lpstr>
      <vt:lpstr>Congenial SemiBold</vt:lpstr>
      <vt:lpstr>Open Sans Extrabold</vt:lpstr>
      <vt:lpstr>Custom</vt:lpstr>
      <vt:lpstr>Office Theme</vt:lpstr>
      <vt:lpstr>Communication &amp; Dissemination  Updates</vt:lpstr>
      <vt:lpstr>C&amp;D Team</vt:lpstr>
      <vt:lpstr>What we do</vt:lpstr>
      <vt:lpstr>Webinars</vt:lpstr>
      <vt:lpstr>Non-Peer-Reviewed Publications &amp; Presentations</vt:lpstr>
      <vt:lpstr>Peer-Reviewed Publications</vt:lpstr>
      <vt:lpstr>Newsletters</vt:lpstr>
      <vt:lpstr>Website &amp; blog posts</vt:lpstr>
      <vt:lpstr>Quick Polls</vt:lpstr>
      <vt:lpstr>Posters &amp; Flyers</vt:lpstr>
      <vt:lpstr>Thank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Branding Opinion Survey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cp:lastModifiedBy>Ball, Brittni M</cp:lastModifiedBy>
  <cp:revision>2</cp:revision>
  <dcterms:created xsi:type="dcterms:W3CDTF">2024-01-28T15:41:30Z</dcterms:created>
  <dcterms:modified xsi:type="dcterms:W3CDTF">2024-08-23T21:58:52Z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