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4"/>
  </p:sldMasterIdLst>
  <p:notesMasterIdLst>
    <p:notesMasterId r:id="rId19"/>
  </p:notesMasterIdLst>
  <p:sldIdLst>
    <p:sldId id="676" r:id="rId5"/>
    <p:sldId id="1628" r:id="rId6"/>
    <p:sldId id="1643" r:id="rId7"/>
    <p:sldId id="1640" r:id="rId8"/>
    <p:sldId id="1631" r:id="rId9"/>
    <p:sldId id="257" r:id="rId10"/>
    <p:sldId id="845" r:id="rId11"/>
    <p:sldId id="273" r:id="rId12"/>
    <p:sldId id="1633" r:id="rId13"/>
    <p:sldId id="1634" r:id="rId14"/>
    <p:sldId id="1641" r:id="rId15"/>
    <p:sldId id="1644" r:id="rId16"/>
    <p:sldId id="844" r:id="rId17"/>
    <p:sldId id="60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FF"/>
    <a:srgbClr val="8B677E"/>
    <a:srgbClr val="4C4C80"/>
    <a:srgbClr val="002060"/>
    <a:srgbClr val="483551"/>
    <a:srgbClr val="774941"/>
    <a:srgbClr val="C2C5C9"/>
    <a:srgbClr val="1F2C83"/>
    <a:srgbClr val="AB92B8"/>
    <a:srgbClr val="D1B0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FF44E4-D760-4424-9190-EE20D547FF14}" v="491" dt="2024-03-26T20:00:34.1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38"/>
    <p:restoredTop sz="74326" autoAdjust="0"/>
  </p:normalViewPr>
  <p:slideViewPr>
    <p:cSldViewPr snapToGrid="0">
      <p:cViewPr varScale="1">
        <p:scale>
          <a:sx n="64" d="100"/>
          <a:sy n="64" d="100"/>
        </p:scale>
        <p:origin x="7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unha-Cruz, Joana" userId="39e993c9-9f61-4524-81b3-b175a1d02755" providerId="ADAL" clId="{1F12E130-5E78-AC4B-B59F-2D58FBF1197C}"/>
    <pc:docChg chg="custSel modSld sldOrd">
      <pc:chgData name="Cunha-Cruz, Joana" userId="39e993c9-9f61-4524-81b3-b175a1d02755" providerId="ADAL" clId="{1F12E130-5E78-AC4B-B59F-2D58FBF1197C}" dt="2024-03-21T20:05:07.169" v="410" actId="27918"/>
      <pc:docMkLst>
        <pc:docMk/>
      </pc:docMkLst>
      <pc:sldChg chg="delSp mod">
        <pc:chgData name="Cunha-Cruz, Joana" userId="39e993c9-9f61-4524-81b3-b175a1d02755" providerId="ADAL" clId="{1F12E130-5E78-AC4B-B59F-2D58FBF1197C}" dt="2024-03-21T19:49:03.794" v="1" actId="478"/>
        <pc:sldMkLst>
          <pc:docMk/>
          <pc:sldMk cId="3427952514" sldId="257"/>
        </pc:sldMkLst>
        <pc:spChg chg="del topLvl">
          <ac:chgData name="Cunha-Cruz, Joana" userId="39e993c9-9f61-4524-81b3-b175a1d02755" providerId="ADAL" clId="{1F12E130-5E78-AC4B-B59F-2D58FBF1197C}" dt="2024-03-21T19:49:03.794" v="1" actId="478"/>
          <ac:spMkLst>
            <pc:docMk/>
            <pc:sldMk cId="3427952514" sldId="257"/>
            <ac:spMk id="24" creationId="{3712BC36-2AE5-4DC2-8BD7-42D0F94ACB51}"/>
          </ac:spMkLst>
        </pc:spChg>
        <pc:spChg chg="del">
          <ac:chgData name="Cunha-Cruz, Joana" userId="39e993c9-9f61-4524-81b3-b175a1d02755" providerId="ADAL" clId="{1F12E130-5E78-AC4B-B59F-2D58FBF1197C}" dt="2024-03-21T19:49:01.381" v="0" actId="478"/>
          <ac:spMkLst>
            <pc:docMk/>
            <pc:sldMk cId="3427952514" sldId="257"/>
            <ac:spMk id="25" creationId="{BD15C5F4-FB4E-41A4-AF23-FAFBABFAAF91}"/>
          </ac:spMkLst>
        </pc:spChg>
        <pc:grpChg chg="del">
          <ac:chgData name="Cunha-Cruz, Joana" userId="39e993c9-9f61-4524-81b3-b175a1d02755" providerId="ADAL" clId="{1F12E130-5E78-AC4B-B59F-2D58FBF1197C}" dt="2024-03-21T19:49:03.794" v="1" actId="478"/>
          <ac:grpSpMkLst>
            <pc:docMk/>
            <pc:sldMk cId="3427952514" sldId="257"/>
            <ac:grpSpMk id="4" creationId="{50172F88-5601-F889-B92D-3E156BF22A58}"/>
          </ac:grpSpMkLst>
        </pc:grpChg>
        <pc:graphicFrameChg chg="topLvl">
          <ac:chgData name="Cunha-Cruz, Joana" userId="39e993c9-9f61-4524-81b3-b175a1d02755" providerId="ADAL" clId="{1F12E130-5E78-AC4B-B59F-2D58FBF1197C}" dt="2024-03-21T19:49:03.794" v="1" actId="478"/>
          <ac:graphicFrameMkLst>
            <pc:docMk/>
            <pc:sldMk cId="3427952514" sldId="257"/>
            <ac:graphicFrameMk id="17" creationId="{2D4423DF-D167-4D9E-A0DE-8F844D3B24D6}"/>
          </ac:graphicFrameMkLst>
        </pc:graphicFrameChg>
      </pc:sldChg>
      <pc:sldChg chg="modSp mod">
        <pc:chgData name="Cunha-Cruz, Joana" userId="39e993c9-9f61-4524-81b3-b175a1d02755" providerId="ADAL" clId="{1F12E130-5E78-AC4B-B59F-2D58FBF1197C}" dt="2024-03-21T19:53:41.512" v="35" actId="14100"/>
        <pc:sldMkLst>
          <pc:docMk/>
          <pc:sldMk cId="1372515926" sldId="273"/>
        </pc:sldMkLst>
        <pc:spChg chg="mod">
          <ac:chgData name="Cunha-Cruz, Joana" userId="39e993c9-9f61-4524-81b3-b175a1d02755" providerId="ADAL" clId="{1F12E130-5E78-AC4B-B59F-2D58FBF1197C}" dt="2024-03-21T19:52:53.175" v="33" actId="255"/>
          <ac:spMkLst>
            <pc:docMk/>
            <pc:sldMk cId="1372515926" sldId="273"/>
            <ac:spMk id="26" creationId="{3FED2AD2-137F-4569-81D1-904F95F8E9B2}"/>
          </ac:spMkLst>
        </pc:spChg>
        <pc:spChg chg="mod">
          <ac:chgData name="Cunha-Cruz, Joana" userId="39e993c9-9f61-4524-81b3-b175a1d02755" providerId="ADAL" clId="{1F12E130-5E78-AC4B-B59F-2D58FBF1197C}" dt="2024-03-21T19:52:45.353" v="32" actId="20577"/>
          <ac:spMkLst>
            <pc:docMk/>
            <pc:sldMk cId="1372515926" sldId="273"/>
            <ac:spMk id="27" creationId="{4DB1649B-7FE6-4787-A4AD-7CA69C4AE66B}"/>
          </ac:spMkLst>
        </pc:spChg>
        <pc:graphicFrameChg chg="mod modGraphic">
          <ac:chgData name="Cunha-Cruz, Joana" userId="39e993c9-9f61-4524-81b3-b175a1d02755" providerId="ADAL" clId="{1F12E130-5E78-AC4B-B59F-2D58FBF1197C}" dt="2024-03-21T19:53:41.512" v="35" actId="14100"/>
          <ac:graphicFrameMkLst>
            <pc:docMk/>
            <pc:sldMk cId="1372515926" sldId="273"/>
            <ac:graphicFrameMk id="98" creationId="{68E93C0D-DAB7-456A-AEC6-AE8F8BE85D66}"/>
          </ac:graphicFrameMkLst>
        </pc:graphicFrameChg>
      </pc:sldChg>
      <pc:sldChg chg="modSp mod">
        <pc:chgData name="Cunha-Cruz, Joana" userId="39e993c9-9f61-4524-81b3-b175a1d02755" providerId="ADAL" clId="{1F12E130-5E78-AC4B-B59F-2D58FBF1197C}" dt="2024-03-21T19:50:01.077" v="4" actId="20577"/>
        <pc:sldMkLst>
          <pc:docMk/>
          <pc:sldMk cId="4069847642" sldId="845"/>
        </pc:sldMkLst>
        <pc:spChg chg="mod">
          <ac:chgData name="Cunha-Cruz, Joana" userId="39e993c9-9f61-4524-81b3-b175a1d02755" providerId="ADAL" clId="{1F12E130-5E78-AC4B-B59F-2D58FBF1197C}" dt="2024-03-21T19:50:01.077" v="4" actId="20577"/>
          <ac:spMkLst>
            <pc:docMk/>
            <pc:sldMk cId="4069847642" sldId="845"/>
            <ac:spMk id="12" creationId="{65896349-0100-4DAF-99EC-C79C807291B3}"/>
          </ac:spMkLst>
        </pc:spChg>
      </pc:sldChg>
      <pc:sldChg chg="modSp mod">
        <pc:chgData name="Cunha-Cruz, Joana" userId="39e993c9-9f61-4524-81b3-b175a1d02755" providerId="ADAL" clId="{1F12E130-5E78-AC4B-B59F-2D58FBF1197C}" dt="2024-03-21T20:05:07.169" v="410" actId="27918"/>
        <pc:sldMkLst>
          <pc:docMk/>
          <pc:sldMk cId="662262216" sldId="1633"/>
        </pc:sldMkLst>
        <pc:graphicFrameChg chg="mod">
          <ac:chgData name="Cunha-Cruz, Joana" userId="39e993c9-9f61-4524-81b3-b175a1d02755" providerId="ADAL" clId="{1F12E130-5E78-AC4B-B59F-2D58FBF1197C}" dt="2024-03-21T20:04:43.428" v="229"/>
          <ac:graphicFrameMkLst>
            <pc:docMk/>
            <pc:sldMk cId="662262216" sldId="1633"/>
            <ac:graphicFrameMk id="6" creationId="{9458AF30-532D-458E-9F84-3C7ABC2DA35C}"/>
          </ac:graphicFrameMkLst>
        </pc:graphicFrameChg>
      </pc:sldChg>
      <pc:sldChg chg="delSp modSp mod delAnim">
        <pc:chgData name="Cunha-Cruz, Joana" userId="39e993c9-9f61-4524-81b3-b175a1d02755" providerId="ADAL" clId="{1F12E130-5E78-AC4B-B59F-2D58FBF1197C}" dt="2024-03-21T19:56:54.358" v="48" actId="478"/>
        <pc:sldMkLst>
          <pc:docMk/>
          <pc:sldMk cId="875863401" sldId="1634"/>
        </pc:sldMkLst>
        <pc:graphicFrameChg chg="mod">
          <ac:chgData name="Cunha-Cruz, Joana" userId="39e993c9-9f61-4524-81b3-b175a1d02755" providerId="ADAL" clId="{1F12E130-5E78-AC4B-B59F-2D58FBF1197C}" dt="2024-03-21T19:55:53.974" v="46" actId="404"/>
          <ac:graphicFrameMkLst>
            <pc:docMk/>
            <pc:sldMk cId="875863401" sldId="1634"/>
            <ac:graphicFrameMk id="6" creationId="{441420E4-E703-4F17-B793-6F2ACDE07686}"/>
          </ac:graphicFrameMkLst>
        </pc:graphicFrameChg>
        <pc:cxnChg chg="del">
          <ac:chgData name="Cunha-Cruz, Joana" userId="39e993c9-9f61-4524-81b3-b175a1d02755" providerId="ADAL" clId="{1F12E130-5E78-AC4B-B59F-2D58FBF1197C}" dt="2024-03-21T19:56:39.069" v="47" actId="478"/>
          <ac:cxnSpMkLst>
            <pc:docMk/>
            <pc:sldMk cId="875863401" sldId="1634"/>
            <ac:cxnSpMk id="10" creationId="{A3A68264-32C4-4833-B4C4-A81A00A73C83}"/>
          </ac:cxnSpMkLst>
        </pc:cxnChg>
        <pc:cxnChg chg="del">
          <ac:chgData name="Cunha-Cruz, Joana" userId="39e993c9-9f61-4524-81b3-b175a1d02755" providerId="ADAL" clId="{1F12E130-5E78-AC4B-B59F-2D58FBF1197C}" dt="2024-03-21T19:56:54.358" v="48" actId="478"/>
          <ac:cxnSpMkLst>
            <pc:docMk/>
            <pc:sldMk cId="875863401" sldId="1634"/>
            <ac:cxnSpMk id="15" creationId="{746F69D9-5738-41C7-8FDB-9C9EC5C9A41E}"/>
          </ac:cxnSpMkLst>
        </pc:cxnChg>
      </pc:sldChg>
      <pc:sldChg chg="ord">
        <pc:chgData name="Cunha-Cruz, Joana" userId="39e993c9-9f61-4524-81b3-b175a1d02755" providerId="ADAL" clId="{1F12E130-5E78-AC4B-B59F-2D58FBF1197C}" dt="2024-03-21T19:54:18.854" v="36" actId="20578"/>
        <pc:sldMkLst>
          <pc:docMk/>
          <pc:sldMk cId="2946203094" sldId="1640"/>
        </pc:sldMkLst>
      </pc:sldChg>
    </pc:docChg>
  </pc:docChgLst>
  <pc:docChgLst>
    <pc:chgData name="Ball, Brittni M" userId="9d4dc2e0-3d9a-424b-961d-051100ca19ac" providerId="ADAL" clId="{F4FF44E4-D760-4424-9190-EE20D547FF14}"/>
    <pc:docChg chg="undo redo custSel addSld delSld modSld">
      <pc:chgData name="Ball, Brittni M" userId="9d4dc2e0-3d9a-424b-961d-051100ca19ac" providerId="ADAL" clId="{F4FF44E4-D760-4424-9190-EE20D547FF14}" dt="2024-03-26T20:02:36.233" v="4153" actId="207"/>
      <pc:docMkLst>
        <pc:docMk/>
      </pc:docMkLst>
      <pc:sldChg chg="addSp delSp modSp mod modAnim">
        <pc:chgData name="Ball, Brittni M" userId="9d4dc2e0-3d9a-424b-961d-051100ca19ac" providerId="ADAL" clId="{F4FF44E4-D760-4424-9190-EE20D547FF14}" dt="2024-03-22T21:43:42.630" v="3458" actId="207"/>
        <pc:sldMkLst>
          <pc:docMk/>
          <pc:sldMk cId="3427952514" sldId="257"/>
        </pc:sldMkLst>
        <pc:spChg chg="mod">
          <ac:chgData name="Ball, Brittni M" userId="9d4dc2e0-3d9a-424b-961d-051100ca19ac" providerId="ADAL" clId="{F4FF44E4-D760-4424-9190-EE20D547FF14}" dt="2024-03-22T21:40:43.051" v="3140"/>
          <ac:spMkLst>
            <pc:docMk/>
            <pc:sldMk cId="3427952514" sldId="257"/>
            <ac:spMk id="7" creationId="{0AAD7C44-947A-55D1-0A7B-AF07D0322253}"/>
          </ac:spMkLst>
        </pc:spChg>
        <pc:spChg chg="mod">
          <ac:chgData name="Ball, Brittni M" userId="9d4dc2e0-3d9a-424b-961d-051100ca19ac" providerId="ADAL" clId="{F4FF44E4-D760-4424-9190-EE20D547FF14}" dt="2024-03-22T21:40:43.051" v="3140"/>
          <ac:spMkLst>
            <pc:docMk/>
            <pc:sldMk cId="3427952514" sldId="257"/>
            <ac:spMk id="8" creationId="{8DDD1A42-ED41-8E3D-687B-E13E6D57E1CA}"/>
          </ac:spMkLst>
        </pc:spChg>
        <pc:spChg chg="mod">
          <ac:chgData name="Ball, Brittni M" userId="9d4dc2e0-3d9a-424b-961d-051100ca19ac" providerId="ADAL" clId="{F4FF44E4-D760-4424-9190-EE20D547FF14}" dt="2024-03-22T21:41:07.092" v="3164" actId="20577"/>
          <ac:spMkLst>
            <pc:docMk/>
            <pc:sldMk cId="3427952514" sldId="257"/>
            <ac:spMk id="10" creationId="{F7A9759A-11F9-0309-1C59-8B4EED52A70C}"/>
          </ac:spMkLst>
        </pc:spChg>
        <pc:spChg chg="mod">
          <ac:chgData name="Ball, Brittni M" userId="9d4dc2e0-3d9a-424b-961d-051100ca19ac" providerId="ADAL" clId="{F4FF44E4-D760-4424-9190-EE20D547FF14}" dt="2024-03-22T21:42:56.211" v="3395" actId="207"/>
          <ac:spMkLst>
            <pc:docMk/>
            <pc:sldMk cId="3427952514" sldId="257"/>
            <ac:spMk id="11" creationId="{2872A8E7-FFFB-9FDA-AE7D-35E7B4AB20A2}"/>
          </ac:spMkLst>
        </pc:spChg>
        <pc:spChg chg="mod">
          <ac:chgData name="Ball, Brittni M" userId="9d4dc2e0-3d9a-424b-961d-051100ca19ac" providerId="ADAL" clId="{F4FF44E4-D760-4424-9190-EE20D547FF14}" dt="2024-03-19T17:15:23.836" v="1695" actId="14100"/>
          <ac:spMkLst>
            <pc:docMk/>
            <pc:sldMk cId="3427952514" sldId="257"/>
            <ac:spMk id="13" creationId="{75BD7886-971D-443B-8FFD-52613E87D367}"/>
          </ac:spMkLst>
        </pc:spChg>
        <pc:spChg chg="del">
          <ac:chgData name="Ball, Brittni M" userId="9d4dc2e0-3d9a-424b-961d-051100ca19ac" providerId="ADAL" clId="{F4FF44E4-D760-4424-9190-EE20D547FF14}" dt="2024-03-19T16:58:36.918" v="817" actId="478"/>
          <ac:spMkLst>
            <pc:docMk/>
            <pc:sldMk cId="3427952514" sldId="257"/>
            <ac:spMk id="14" creationId="{CE53E456-FB1D-4C10-BC36-76E9055ED4AD}"/>
          </ac:spMkLst>
        </pc:spChg>
        <pc:spChg chg="mod">
          <ac:chgData name="Ball, Brittni M" userId="9d4dc2e0-3d9a-424b-961d-051100ca19ac" providerId="ADAL" clId="{F4FF44E4-D760-4424-9190-EE20D547FF14}" dt="2024-03-19T17:13:13.409" v="1631" actId="164"/>
          <ac:spMkLst>
            <pc:docMk/>
            <pc:sldMk cId="3427952514" sldId="257"/>
            <ac:spMk id="18" creationId="{4ED362DA-116C-48EB-966C-3BCD61A3075D}"/>
          </ac:spMkLst>
        </pc:spChg>
        <pc:spChg chg="mod">
          <ac:chgData name="Ball, Brittni M" userId="9d4dc2e0-3d9a-424b-961d-051100ca19ac" providerId="ADAL" clId="{F4FF44E4-D760-4424-9190-EE20D547FF14}" dt="2024-03-19T17:12:00.540" v="1614" actId="164"/>
          <ac:spMkLst>
            <pc:docMk/>
            <pc:sldMk cId="3427952514" sldId="257"/>
            <ac:spMk id="21" creationId="{99B4E144-3D4F-483D-B3B3-B973D413C46A}"/>
          </ac:spMkLst>
        </pc:spChg>
        <pc:spChg chg="mod">
          <ac:chgData name="Ball, Brittni M" userId="9d4dc2e0-3d9a-424b-961d-051100ca19ac" providerId="ADAL" clId="{F4FF44E4-D760-4424-9190-EE20D547FF14}" dt="2024-03-22T21:43:42.630" v="3458" actId="207"/>
          <ac:spMkLst>
            <pc:docMk/>
            <pc:sldMk cId="3427952514" sldId="257"/>
            <ac:spMk id="22" creationId="{C4424B91-F454-4C32-89DF-B95F7AAB5B3D}"/>
          </ac:spMkLst>
        </pc:spChg>
        <pc:spChg chg="mod">
          <ac:chgData name="Ball, Brittni M" userId="9d4dc2e0-3d9a-424b-961d-051100ca19ac" providerId="ADAL" clId="{F4FF44E4-D760-4424-9190-EE20D547FF14}" dt="2024-03-19T17:11:43.783" v="1585" actId="164"/>
          <ac:spMkLst>
            <pc:docMk/>
            <pc:sldMk cId="3427952514" sldId="257"/>
            <ac:spMk id="24" creationId="{3712BC36-2AE5-4DC2-8BD7-42D0F94ACB51}"/>
          </ac:spMkLst>
        </pc:spChg>
        <pc:spChg chg="mod">
          <ac:chgData name="Ball, Brittni M" userId="9d4dc2e0-3d9a-424b-961d-051100ca19ac" providerId="ADAL" clId="{F4FF44E4-D760-4424-9190-EE20D547FF14}" dt="2024-03-19T17:11:43.783" v="1585" actId="164"/>
          <ac:spMkLst>
            <pc:docMk/>
            <pc:sldMk cId="3427952514" sldId="257"/>
            <ac:spMk id="25" creationId="{BD15C5F4-FB4E-41A4-AF23-FAFBABFAAF91}"/>
          </ac:spMkLst>
        </pc:spChg>
        <pc:grpChg chg="add del mod">
          <ac:chgData name="Ball, Brittni M" userId="9d4dc2e0-3d9a-424b-961d-051100ca19ac" providerId="ADAL" clId="{F4FF44E4-D760-4424-9190-EE20D547FF14}" dt="2024-03-22T21:40:45.399" v="3143"/>
          <ac:grpSpMkLst>
            <pc:docMk/>
            <pc:sldMk cId="3427952514" sldId="257"/>
            <ac:grpSpMk id="4" creationId="{095E8176-384A-E190-8A6D-0D03B8075C78}"/>
          </ac:grpSpMkLst>
        </pc:grpChg>
        <pc:grpChg chg="add mod">
          <ac:chgData name="Ball, Brittni M" userId="9d4dc2e0-3d9a-424b-961d-051100ca19ac" providerId="ADAL" clId="{F4FF44E4-D760-4424-9190-EE20D547FF14}" dt="2024-03-19T17:14:19.698" v="1642" actId="1076"/>
          <ac:grpSpMkLst>
            <pc:docMk/>
            <pc:sldMk cId="3427952514" sldId="257"/>
            <ac:grpSpMk id="4" creationId="{50172F88-5601-F889-B92D-3E156BF22A58}"/>
          </ac:grpSpMkLst>
        </pc:grpChg>
        <pc:grpChg chg="add mod">
          <ac:chgData name="Ball, Brittni M" userId="9d4dc2e0-3d9a-424b-961d-051100ca19ac" providerId="ADAL" clId="{F4FF44E4-D760-4424-9190-EE20D547FF14}" dt="2024-03-22T21:40:49.595" v="3146" actId="1076"/>
          <ac:grpSpMkLst>
            <pc:docMk/>
            <pc:sldMk cId="3427952514" sldId="257"/>
            <ac:grpSpMk id="5" creationId="{790E53DB-3F6B-B966-7FBE-1BD1D56E8154}"/>
          </ac:grpSpMkLst>
        </pc:grpChg>
        <pc:grpChg chg="add mod">
          <ac:chgData name="Ball, Brittni M" userId="9d4dc2e0-3d9a-424b-961d-051100ca19ac" providerId="ADAL" clId="{F4FF44E4-D760-4424-9190-EE20D547FF14}" dt="2024-03-19T17:14:00.860" v="1639" actId="1076"/>
          <ac:grpSpMkLst>
            <pc:docMk/>
            <pc:sldMk cId="3427952514" sldId="257"/>
            <ac:grpSpMk id="6" creationId="{1A509EA2-42AF-9750-7419-AF3B13029C99}"/>
          </ac:grpSpMkLst>
        </pc:grpChg>
        <pc:grpChg chg="add mod">
          <ac:chgData name="Ball, Brittni M" userId="9d4dc2e0-3d9a-424b-961d-051100ca19ac" providerId="ADAL" clId="{F4FF44E4-D760-4424-9190-EE20D547FF14}" dt="2024-03-22T21:42:26.636" v="3359" actId="1076"/>
          <ac:grpSpMkLst>
            <pc:docMk/>
            <pc:sldMk cId="3427952514" sldId="257"/>
            <ac:grpSpMk id="9" creationId="{95AB5522-4119-FA21-1C37-85B355A61F5D}"/>
          </ac:grpSpMkLst>
        </pc:grpChg>
        <pc:graphicFrameChg chg="add del mod">
          <ac:chgData name="Ball, Brittni M" userId="9d4dc2e0-3d9a-424b-961d-051100ca19ac" providerId="ADAL" clId="{F4FF44E4-D760-4424-9190-EE20D547FF14}" dt="2024-03-22T21:42:18.174" v="3358" actId="478"/>
          <ac:graphicFrameMkLst>
            <pc:docMk/>
            <pc:sldMk cId="3427952514" sldId="257"/>
            <ac:graphicFrameMk id="17" creationId="{2D4423DF-D167-4D9E-A0DE-8F844D3B24D6}"/>
          </ac:graphicFrameMkLst>
        </pc:graphicFrameChg>
        <pc:picChg chg="mod">
          <ac:chgData name="Ball, Brittni M" userId="9d4dc2e0-3d9a-424b-961d-051100ca19ac" providerId="ADAL" clId="{F4FF44E4-D760-4424-9190-EE20D547FF14}" dt="2024-03-19T17:13:13.409" v="1631" actId="164"/>
          <ac:picMkLst>
            <pc:docMk/>
            <pc:sldMk cId="3427952514" sldId="257"/>
            <ac:picMk id="3" creationId="{E8FD460E-E9C5-4DFA-86E8-579A5F9B8176}"/>
          </ac:picMkLst>
        </pc:picChg>
        <pc:cxnChg chg="mod ord">
          <ac:chgData name="Ball, Brittni M" userId="9d4dc2e0-3d9a-424b-961d-051100ca19ac" providerId="ADAL" clId="{F4FF44E4-D760-4424-9190-EE20D547FF14}" dt="2024-03-19T17:16:21.459" v="1707" actId="1036"/>
          <ac:cxnSpMkLst>
            <pc:docMk/>
            <pc:sldMk cId="3427952514" sldId="257"/>
            <ac:cxnSpMk id="15" creationId="{E3B32B39-F378-4B93-ADD5-10D5EE8ECF5B}"/>
          </ac:cxnSpMkLst>
        </pc:cxnChg>
      </pc:sldChg>
      <pc:sldChg chg="del">
        <pc:chgData name="Ball, Brittni M" userId="9d4dc2e0-3d9a-424b-961d-051100ca19ac" providerId="ADAL" clId="{F4FF44E4-D760-4424-9190-EE20D547FF14}" dt="2024-03-19T13:46:00.157" v="4" actId="47"/>
        <pc:sldMkLst>
          <pc:docMk/>
          <pc:sldMk cId="394435279" sldId="258"/>
        </pc:sldMkLst>
      </pc:sldChg>
      <pc:sldChg chg="del">
        <pc:chgData name="Ball, Brittni M" userId="9d4dc2e0-3d9a-424b-961d-051100ca19ac" providerId="ADAL" clId="{F4FF44E4-D760-4424-9190-EE20D547FF14}" dt="2024-03-19T13:45:58.562" v="3" actId="47"/>
        <pc:sldMkLst>
          <pc:docMk/>
          <pc:sldMk cId="3897724517" sldId="260"/>
        </pc:sldMkLst>
      </pc:sldChg>
      <pc:sldChg chg="del">
        <pc:chgData name="Ball, Brittni M" userId="9d4dc2e0-3d9a-424b-961d-051100ca19ac" providerId="ADAL" clId="{F4FF44E4-D760-4424-9190-EE20D547FF14}" dt="2024-03-19T13:45:34.827" v="0" actId="47"/>
        <pc:sldMkLst>
          <pc:docMk/>
          <pc:sldMk cId="181247254" sldId="264"/>
        </pc:sldMkLst>
      </pc:sldChg>
      <pc:sldChg chg="del">
        <pc:chgData name="Ball, Brittni M" userId="9d4dc2e0-3d9a-424b-961d-051100ca19ac" providerId="ADAL" clId="{F4FF44E4-D760-4424-9190-EE20D547FF14}" dt="2024-03-19T13:45:48.910" v="2" actId="47"/>
        <pc:sldMkLst>
          <pc:docMk/>
          <pc:sldMk cId="2827439604" sldId="266"/>
        </pc:sldMkLst>
      </pc:sldChg>
      <pc:sldChg chg="del">
        <pc:chgData name="Ball, Brittni M" userId="9d4dc2e0-3d9a-424b-961d-051100ca19ac" providerId="ADAL" clId="{F4FF44E4-D760-4424-9190-EE20D547FF14}" dt="2024-03-19T18:01:41.778" v="2783" actId="47"/>
        <pc:sldMkLst>
          <pc:docMk/>
          <pc:sldMk cId="3911080897" sldId="271"/>
        </pc:sldMkLst>
      </pc:sldChg>
      <pc:sldChg chg="addSp delSp modSp mod delAnim modAnim">
        <pc:chgData name="Ball, Brittni M" userId="9d4dc2e0-3d9a-424b-961d-051100ca19ac" providerId="ADAL" clId="{F4FF44E4-D760-4424-9190-EE20D547FF14}" dt="2024-03-26T20:00:18.157" v="3921"/>
        <pc:sldMkLst>
          <pc:docMk/>
          <pc:sldMk cId="1372515926" sldId="273"/>
        </pc:sldMkLst>
        <pc:spChg chg="mod">
          <ac:chgData name="Ball, Brittni M" userId="9d4dc2e0-3d9a-424b-961d-051100ca19ac" providerId="ADAL" clId="{F4FF44E4-D760-4424-9190-EE20D547FF14}" dt="2024-03-22T21:44:21.919" v="3465" actId="20577"/>
          <ac:spMkLst>
            <pc:docMk/>
            <pc:sldMk cId="1372515926" sldId="273"/>
            <ac:spMk id="7" creationId="{3E42D66E-2457-56AC-823D-1B414ECFB8C0}"/>
          </ac:spMkLst>
        </pc:spChg>
        <pc:spChg chg="mod">
          <ac:chgData name="Ball, Brittni M" userId="9d4dc2e0-3d9a-424b-961d-051100ca19ac" providerId="ADAL" clId="{F4FF44E4-D760-4424-9190-EE20D547FF14}" dt="2024-03-22T21:44:25.210" v="3467" actId="20577"/>
          <ac:spMkLst>
            <pc:docMk/>
            <pc:sldMk cId="1372515926" sldId="273"/>
            <ac:spMk id="8" creationId="{42B970A6-A54F-F5E8-8BF4-C7FCF836EB6E}"/>
          </ac:spMkLst>
        </pc:spChg>
        <pc:spChg chg="add del mod">
          <ac:chgData name="Ball, Brittni M" userId="9d4dc2e0-3d9a-424b-961d-051100ca19ac" providerId="ADAL" clId="{F4FF44E4-D760-4424-9190-EE20D547FF14}" dt="2024-03-22T21:44:36.646" v="3471" actId="478"/>
          <ac:spMkLst>
            <pc:docMk/>
            <pc:sldMk cId="1372515926" sldId="273"/>
            <ac:spMk id="10" creationId="{6B8BE7E2-0049-24EC-D0CE-ED5DCB719D39}"/>
          </ac:spMkLst>
        </pc:spChg>
        <pc:spChg chg="add mod">
          <ac:chgData name="Ball, Brittni M" userId="9d4dc2e0-3d9a-424b-961d-051100ca19ac" providerId="ADAL" clId="{F4FF44E4-D760-4424-9190-EE20D547FF14}" dt="2024-03-22T21:49:03.438" v="3603" actId="1076"/>
          <ac:spMkLst>
            <pc:docMk/>
            <pc:sldMk cId="1372515926" sldId="273"/>
            <ac:spMk id="11" creationId="{EEF44F0E-CE6F-C66D-6A65-BEB64231A896}"/>
          </ac:spMkLst>
        </pc:spChg>
        <pc:spChg chg="mod">
          <ac:chgData name="Ball, Brittni M" userId="9d4dc2e0-3d9a-424b-961d-051100ca19ac" providerId="ADAL" clId="{F4FF44E4-D760-4424-9190-EE20D547FF14}" dt="2024-03-22T21:48:27.680" v="3564" actId="1076"/>
          <ac:spMkLst>
            <pc:docMk/>
            <pc:sldMk cId="1372515926" sldId="273"/>
            <ac:spMk id="26" creationId="{3FED2AD2-137F-4569-81D1-904F95F8E9B2}"/>
          </ac:spMkLst>
        </pc:spChg>
        <pc:spChg chg="mod">
          <ac:chgData name="Ball, Brittni M" userId="9d4dc2e0-3d9a-424b-961d-051100ca19ac" providerId="ADAL" clId="{F4FF44E4-D760-4424-9190-EE20D547FF14}" dt="2024-03-22T21:48:27.680" v="3564" actId="1076"/>
          <ac:spMkLst>
            <pc:docMk/>
            <pc:sldMk cId="1372515926" sldId="273"/>
            <ac:spMk id="27" creationId="{4DB1649B-7FE6-4787-A4AD-7CA69C4AE66B}"/>
          </ac:spMkLst>
        </pc:spChg>
        <pc:spChg chg="del mod">
          <ac:chgData name="Ball, Brittni M" userId="9d4dc2e0-3d9a-424b-961d-051100ca19ac" providerId="ADAL" clId="{F4FF44E4-D760-4424-9190-EE20D547FF14}" dt="2024-03-22T21:45:07.617" v="3488" actId="478"/>
          <ac:spMkLst>
            <pc:docMk/>
            <pc:sldMk cId="1372515926" sldId="273"/>
            <ac:spMk id="102" creationId="{E0645A43-1638-465C-8F3E-2DC618BE6267}"/>
          </ac:spMkLst>
        </pc:spChg>
        <pc:spChg chg="del mod">
          <ac:chgData name="Ball, Brittni M" userId="9d4dc2e0-3d9a-424b-961d-051100ca19ac" providerId="ADAL" clId="{F4FF44E4-D760-4424-9190-EE20D547FF14}" dt="2024-03-22T21:45:08.879" v="3489" actId="478"/>
          <ac:spMkLst>
            <pc:docMk/>
            <pc:sldMk cId="1372515926" sldId="273"/>
            <ac:spMk id="103" creationId="{2B4E6320-9BC8-4247-8616-538538C49561}"/>
          </ac:spMkLst>
        </pc:spChg>
        <pc:grpChg chg="add mod">
          <ac:chgData name="Ball, Brittni M" userId="9d4dc2e0-3d9a-424b-961d-051100ca19ac" providerId="ADAL" clId="{F4FF44E4-D760-4424-9190-EE20D547FF14}" dt="2024-03-22T21:48:19.841" v="3563" actId="1076"/>
          <ac:grpSpMkLst>
            <pc:docMk/>
            <pc:sldMk cId="1372515926" sldId="273"/>
            <ac:grpSpMk id="6" creationId="{408C7058-01F4-ED8E-7A33-F42A6CA2BA1A}"/>
          </ac:grpSpMkLst>
        </pc:grpChg>
        <pc:graphicFrameChg chg="add del mod">
          <ac:chgData name="Ball, Brittni M" userId="9d4dc2e0-3d9a-424b-961d-051100ca19ac" providerId="ADAL" clId="{F4FF44E4-D760-4424-9190-EE20D547FF14}" dt="2024-03-22T21:44:12.034" v="3462" actId="1957"/>
          <ac:graphicFrameMkLst>
            <pc:docMk/>
            <pc:sldMk cId="1372515926" sldId="273"/>
            <ac:graphicFrameMk id="5" creationId="{FC6C57D1-B974-8013-DF03-2184943DB929}"/>
          </ac:graphicFrameMkLst>
        </pc:graphicFrameChg>
        <pc:graphicFrameChg chg="del modGraphic">
          <ac:chgData name="Ball, Brittni M" userId="9d4dc2e0-3d9a-424b-961d-051100ca19ac" providerId="ADAL" clId="{F4FF44E4-D760-4424-9190-EE20D547FF14}" dt="2024-03-22T21:44:32.986" v="3469" actId="478"/>
          <ac:graphicFrameMkLst>
            <pc:docMk/>
            <pc:sldMk cId="1372515926" sldId="273"/>
            <ac:graphicFrameMk id="98" creationId="{68E93C0D-DAB7-456A-AEC6-AE8F8BE85D66}"/>
          </ac:graphicFrameMkLst>
        </pc:graphicFrameChg>
        <pc:graphicFrameChg chg="mod">
          <ac:chgData name="Ball, Brittni M" userId="9d4dc2e0-3d9a-424b-961d-051100ca19ac" providerId="ADAL" clId="{F4FF44E4-D760-4424-9190-EE20D547FF14}" dt="2024-03-22T21:49:46.491" v="3625"/>
          <ac:graphicFrameMkLst>
            <pc:docMk/>
            <pc:sldMk cId="1372515926" sldId="273"/>
            <ac:graphicFrameMk id="101" creationId="{879C2DC0-6489-4F3D-954F-E4A87330FE72}"/>
          </ac:graphicFrameMkLst>
        </pc:graphicFrameChg>
        <pc:picChg chg="del">
          <ac:chgData name="Ball, Brittni M" userId="9d4dc2e0-3d9a-424b-961d-051100ca19ac" providerId="ADAL" clId="{F4FF44E4-D760-4424-9190-EE20D547FF14}" dt="2024-03-22T21:44:34.227" v="3470" actId="478"/>
          <ac:picMkLst>
            <pc:docMk/>
            <pc:sldMk cId="1372515926" sldId="273"/>
            <ac:picMk id="14" creationId="{F61D3517-B752-4D27-877D-17D5EC771516}"/>
          </ac:picMkLst>
        </pc:picChg>
        <pc:picChg chg="del">
          <ac:chgData name="Ball, Brittni M" userId="9d4dc2e0-3d9a-424b-961d-051100ca19ac" providerId="ADAL" clId="{F4FF44E4-D760-4424-9190-EE20D547FF14}" dt="2024-03-22T21:44:37.603" v="3472" actId="478"/>
          <ac:picMkLst>
            <pc:docMk/>
            <pc:sldMk cId="1372515926" sldId="273"/>
            <ac:picMk id="15" creationId="{39F22BF3-40D0-403D-B26D-721D87DB989D}"/>
          </ac:picMkLst>
        </pc:picChg>
        <pc:picChg chg="del">
          <ac:chgData name="Ball, Brittni M" userId="9d4dc2e0-3d9a-424b-961d-051100ca19ac" providerId="ADAL" clId="{F4FF44E4-D760-4424-9190-EE20D547FF14}" dt="2024-03-22T21:44:38.375" v="3473" actId="478"/>
          <ac:picMkLst>
            <pc:docMk/>
            <pc:sldMk cId="1372515926" sldId="273"/>
            <ac:picMk id="20" creationId="{25FBCEDC-0A30-4641-8B85-1467AEB7B541}"/>
          </ac:picMkLst>
        </pc:picChg>
        <pc:picChg chg="del">
          <ac:chgData name="Ball, Brittni M" userId="9d4dc2e0-3d9a-424b-961d-051100ca19ac" providerId="ADAL" clId="{F4FF44E4-D760-4424-9190-EE20D547FF14}" dt="2024-03-22T21:44:39.553" v="3475" actId="478"/>
          <ac:picMkLst>
            <pc:docMk/>
            <pc:sldMk cId="1372515926" sldId="273"/>
            <ac:picMk id="21" creationId="{4832E529-0FFE-4BB3-9381-A2C010ED0D78}"/>
          </ac:picMkLst>
        </pc:picChg>
        <pc:picChg chg="del">
          <ac:chgData name="Ball, Brittni M" userId="9d4dc2e0-3d9a-424b-961d-051100ca19ac" providerId="ADAL" clId="{F4FF44E4-D760-4424-9190-EE20D547FF14}" dt="2024-03-22T21:44:38.886" v="3474" actId="478"/>
          <ac:picMkLst>
            <pc:docMk/>
            <pc:sldMk cId="1372515926" sldId="273"/>
            <ac:picMk id="22" creationId="{4F44C8B4-C474-416C-B031-7943486CAB7C}"/>
          </ac:picMkLst>
        </pc:picChg>
        <pc:picChg chg="del">
          <ac:chgData name="Ball, Brittni M" userId="9d4dc2e0-3d9a-424b-961d-051100ca19ac" providerId="ADAL" clId="{F4FF44E4-D760-4424-9190-EE20D547FF14}" dt="2024-03-22T21:44:40.275" v="3476" actId="478"/>
          <ac:picMkLst>
            <pc:docMk/>
            <pc:sldMk cId="1372515926" sldId="273"/>
            <ac:picMk id="23" creationId="{5F57B759-7454-4A25-AED4-78EE01F00309}"/>
          </ac:picMkLst>
        </pc:picChg>
        <pc:picChg chg="del">
          <ac:chgData name="Ball, Brittni M" userId="9d4dc2e0-3d9a-424b-961d-051100ca19ac" providerId="ADAL" clId="{F4FF44E4-D760-4424-9190-EE20D547FF14}" dt="2024-03-22T21:44:41.663" v="3479" actId="478"/>
          <ac:picMkLst>
            <pc:docMk/>
            <pc:sldMk cId="1372515926" sldId="273"/>
            <ac:picMk id="24" creationId="{A01E58FB-F867-4731-8D55-0F6D03BEBEBA}"/>
          </ac:picMkLst>
        </pc:picChg>
        <pc:picChg chg="del">
          <ac:chgData name="Ball, Brittni M" userId="9d4dc2e0-3d9a-424b-961d-051100ca19ac" providerId="ADAL" clId="{F4FF44E4-D760-4424-9190-EE20D547FF14}" dt="2024-03-22T21:44:45.922" v="3485" actId="478"/>
          <ac:picMkLst>
            <pc:docMk/>
            <pc:sldMk cId="1372515926" sldId="273"/>
            <ac:picMk id="28" creationId="{2BCD1413-2874-466C-87E2-ED26029BB996}"/>
          </ac:picMkLst>
        </pc:picChg>
        <pc:picChg chg="del">
          <ac:chgData name="Ball, Brittni M" userId="9d4dc2e0-3d9a-424b-961d-051100ca19ac" providerId="ADAL" clId="{F4FF44E4-D760-4424-9190-EE20D547FF14}" dt="2024-03-22T21:44:43.005" v="3481" actId="478"/>
          <ac:picMkLst>
            <pc:docMk/>
            <pc:sldMk cId="1372515926" sldId="273"/>
            <ac:picMk id="29" creationId="{F319D1C9-F6B3-4BE1-AF67-B9086ECCE4BF}"/>
          </ac:picMkLst>
        </pc:picChg>
        <pc:picChg chg="del">
          <ac:chgData name="Ball, Brittni M" userId="9d4dc2e0-3d9a-424b-961d-051100ca19ac" providerId="ADAL" clId="{F4FF44E4-D760-4424-9190-EE20D547FF14}" dt="2024-03-22T21:44:42.626" v="3480" actId="478"/>
          <ac:picMkLst>
            <pc:docMk/>
            <pc:sldMk cId="1372515926" sldId="273"/>
            <ac:picMk id="30" creationId="{0C939C4D-790D-41BC-8B02-FD062AEB1D1B}"/>
          </ac:picMkLst>
        </pc:picChg>
        <pc:picChg chg="del">
          <ac:chgData name="Ball, Brittni M" userId="9d4dc2e0-3d9a-424b-961d-051100ca19ac" providerId="ADAL" clId="{F4FF44E4-D760-4424-9190-EE20D547FF14}" dt="2024-03-22T21:44:44.284" v="3482" actId="478"/>
          <ac:picMkLst>
            <pc:docMk/>
            <pc:sldMk cId="1372515926" sldId="273"/>
            <ac:picMk id="31" creationId="{8C961315-ED9F-4A6B-91B4-B724FC2B5E9D}"/>
          </ac:picMkLst>
        </pc:picChg>
        <pc:picChg chg="del">
          <ac:chgData name="Ball, Brittni M" userId="9d4dc2e0-3d9a-424b-961d-051100ca19ac" providerId="ADAL" clId="{F4FF44E4-D760-4424-9190-EE20D547FF14}" dt="2024-03-22T21:44:45.525" v="3484" actId="478"/>
          <ac:picMkLst>
            <pc:docMk/>
            <pc:sldMk cId="1372515926" sldId="273"/>
            <ac:picMk id="32" creationId="{A047A51D-749A-42FD-9AB9-E6FE556B1AB1}"/>
          </ac:picMkLst>
        </pc:picChg>
        <pc:picChg chg="del">
          <ac:chgData name="Ball, Brittni M" userId="9d4dc2e0-3d9a-424b-961d-051100ca19ac" providerId="ADAL" clId="{F4FF44E4-D760-4424-9190-EE20D547FF14}" dt="2024-03-22T21:44:44.744" v="3483" actId="478"/>
          <ac:picMkLst>
            <pc:docMk/>
            <pc:sldMk cId="1372515926" sldId="273"/>
            <ac:picMk id="33" creationId="{D932DC20-0E64-4326-8318-3FF952C6E227}"/>
          </ac:picMkLst>
        </pc:picChg>
        <pc:picChg chg="del">
          <ac:chgData name="Ball, Brittni M" userId="9d4dc2e0-3d9a-424b-961d-051100ca19ac" providerId="ADAL" clId="{F4FF44E4-D760-4424-9190-EE20D547FF14}" dt="2024-03-22T21:44:46.395" v="3486" actId="478"/>
          <ac:picMkLst>
            <pc:docMk/>
            <pc:sldMk cId="1372515926" sldId="273"/>
            <ac:picMk id="34" creationId="{7B09CC01-C1F7-45A6-962B-64B5E47216B5}"/>
          </ac:picMkLst>
        </pc:picChg>
        <pc:picChg chg="del">
          <ac:chgData name="Ball, Brittni M" userId="9d4dc2e0-3d9a-424b-961d-051100ca19ac" providerId="ADAL" clId="{F4FF44E4-D760-4424-9190-EE20D547FF14}" dt="2024-03-22T21:44:40.671" v="3477" actId="478"/>
          <ac:picMkLst>
            <pc:docMk/>
            <pc:sldMk cId="1372515926" sldId="273"/>
            <ac:picMk id="35" creationId="{170C35D1-2301-4845-9976-63BE76C239B9}"/>
          </ac:picMkLst>
        </pc:picChg>
        <pc:picChg chg="del">
          <ac:chgData name="Ball, Brittni M" userId="9d4dc2e0-3d9a-424b-961d-051100ca19ac" providerId="ADAL" clId="{F4FF44E4-D760-4424-9190-EE20D547FF14}" dt="2024-03-22T21:44:41.110" v="3478" actId="478"/>
          <ac:picMkLst>
            <pc:docMk/>
            <pc:sldMk cId="1372515926" sldId="273"/>
            <ac:picMk id="36" creationId="{57192305-D277-4B1D-81BE-8CC18569B162}"/>
          </ac:picMkLst>
        </pc:picChg>
      </pc:sldChg>
      <pc:sldChg chg="addSp delSp modSp mod">
        <pc:chgData name="Ball, Brittni M" userId="9d4dc2e0-3d9a-424b-961d-051100ca19ac" providerId="ADAL" clId="{F4FF44E4-D760-4424-9190-EE20D547FF14}" dt="2024-03-19T13:48:36.347" v="89" actId="14838"/>
        <pc:sldMkLst>
          <pc:docMk/>
          <pc:sldMk cId="4055034055" sldId="676"/>
        </pc:sldMkLst>
        <pc:spChg chg="del">
          <ac:chgData name="Ball, Brittni M" userId="9d4dc2e0-3d9a-424b-961d-051100ca19ac" providerId="ADAL" clId="{F4FF44E4-D760-4424-9190-EE20D547FF14}" dt="2024-03-19T13:46:32.868" v="12" actId="478"/>
          <ac:spMkLst>
            <pc:docMk/>
            <pc:sldMk cId="4055034055" sldId="676"/>
            <ac:spMk id="2" creationId="{A8A90BDA-0AD0-0CE4-2F99-02F4C18C4E3C}"/>
          </ac:spMkLst>
        </pc:spChg>
        <pc:spChg chg="add mod">
          <ac:chgData name="Ball, Brittni M" userId="9d4dc2e0-3d9a-424b-961d-051100ca19ac" providerId="ADAL" clId="{F4FF44E4-D760-4424-9190-EE20D547FF14}" dt="2024-03-19T13:48:36.347" v="89" actId="14838"/>
          <ac:spMkLst>
            <pc:docMk/>
            <pc:sldMk cId="4055034055" sldId="676"/>
            <ac:spMk id="4" creationId="{E18FD9E9-7A4B-5269-B0FC-F1BDA6033D0C}"/>
          </ac:spMkLst>
        </pc:spChg>
        <pc:spChg chg="del mod">
          <ac:chgData name="Ball, Brittni M" userId="9d4dc2e0-3d9a-424b-961d-051100ca19ac" providerId="ADAL" clId="{F4FF44E4-D760-4424-9190-EE20D547FF14}" dt="2024-03-19T13:46:19.682" v="9" actId="478"/>
          <ac:spMkLst>
            <pc:docMk/>
            <pc:sldMk cId="4055034055" sldId="676"/>
            <ac:spMk id="6" creationId="{C9EFB12D-ACB4-364C-76E2-90756764CEA2}"/>
          </ac:spMkLst>
        </pc:spChg>
        <pc:spChg chg="mod">
          <ac:chgData name="Ball, Brittni M" userId="9d4dc2e0-3d9a-424b-961d-051100ca19ac" providerId="ADAL" clId="{F4FF44E4-D760-4424-9190-EE20D547FF14}" dt="2024-03-19T13:46:39.173" v="13" actId="21"/>
          <ac:spMkLst>
            <pc:docMk/>
            <pc:sldMk cId="4055034055" sldId="676"/>
            <ac:spMk id="21" creationId="{65ED32C5-EEF0-0AA2-5486-96F960438F2A}"/>
          </ac:spMkLst>
        </pc:spChg>
        <pc:grpChg chg="del">
          <ac:chgData name="Ball, Brittni M" userId="9d4dc2e0-3d9a-424b-961d-051100ca19ac" providerId="ADAL" clId="{F4FF44E4-D760-4424-9190-EE20D547FF14}" dt="2024-03-19T13:46:54.645" v="18" actId="478"/>
          <ac:grpSpMkLst>
            <pc:docMk/>
            <pc:sldMk cId="4055034055" sldId="676"/>
            <ac:grpSpMk id="12" creationId="{E455337E-FED3-49F1-9122-ACA616C784F6}"/>
          </ac:grpSpMkLst>
        </pc:grpChg>
        <pc:picChg chg="mod">
          <ac:chgData name="Ball, Brittni M" userId="9d4dc2e0-3d9a-424b-961d-051100ca19ac" providerId="ADAL" clId="{F4FF44E4-D760-4424-9190-EE20D547FF14}" dt="2024-03-19T13:47:02.734" v="21" actId="1076"/>
          <ac:picMkLst>
            <pc:docMk/>
            <pc:sldMk cId="4055034055" sldId="676"/>
            <ac:picMk id="5" creationId="{D1131907-304C-370F-931A-8F58D544EC15}"/>
          </ac:picMkLst>
        </pc:picChg>
        <pc:picChg chg="del">
          <ac:chgData name="Ball, Brittni M" userId="9d4dc2e0-3d9a-424b-961d-051100ca19ac" providerId="ADAL" clId="{F4FF44E4-D760-4424-9190-EE20D547FF14}" dt="2024-03-19T13:46:57.695" v="20" actId="478"/>
          <ac:picMkLst>
            <pc:docMk/>
            <pc:sldMk cId="4055034055" sldId="676"/>
            <ac:picMk id="27" creationId="{B5349152-F9C6-77D4-CD9E-4035410B9AEC}"/>
          </ac:picMkLst>
        </pc:picChg>
        <pc:picChg chg="del">
          <ac:chgData name="Ball, Brittni M" userId="9d4dc2e0-3d9a-424b-961d-051100ca19ac" providerId="ADAL" clId="{F4FF44E4-D760-4424-9190-EE20D547FF14}" dt="2024-03-19T13:46:56.253" v="19" actId="478"/>
          <ac:picMkLst>
            <pc:docMk/>
            <pc:sldMk cId="4055034055" sldId="676"/>
            <ac:picMk id="29" creationId="{BFC10B25-BF8B-0F07-A005-F424610744C3}"/>
          </ac:picMkLst>
        </pc:picChg>
        <pc:picChg chg="del">
          <ac:chgData name="Ball, Brittni M" userId="9d4dc2e0-3d9a-424b-961d-051100ca19ac" providerId="ADAL" clId="{F4FF44E4-D760-4424-9190-EE20D547FF14}" dt="2024-03-19T13:46:23.195" v="10" actId="478"/>
          <ac:picMkLst>
            <pc:docMk/>
            <pc:sldMk cId="4055034055" sldId="676"/>
            <ac:picMk id="31" creationId="{47BCF848-E37F-2015-E2DB-BF75C06A6AFC}"/>
          </ac:picMkLst>
        </pc:picChg>
      </pc:sldChg>
      <pc:sldChg chg="del">
        <pc:chgData name="Ball, Brittni M" userId="9d4dc2e0-3d9a-424b-961d-051100ca19ac" providerId="ADAL" clId="{F4FF44E4-D760-4424-9190-EE20D547FF14}" dt="2024-03-19T13:45:42.512" v="1" actId="47"/>
        <pc:sldMkLst>
          <pc:docMk/>
          <pc:sldMk cId="1159343118" sldId="677"/>
        </pc:sldMkLst>
      </pc:sldChg>
      <pc:sldChg chg="modSp mod modAnim">
        <pc:chgData name="Ball, Brittni M" userId="9d4dc2e0-3d9a-424b-961d-051100ca19ac" providerId="ADAL" clId="{F4FF44E4-D760-4424-9190-EE20D547FF14}" dt="2024-03-26T19:57:55.434" v="3876" actId="12"/>
        <pc:sldMkLst>
          <pc:docMk/>
          <pc:sldMk cId="502694352" sldId="844"/>
        </pc:sldMkLst>
        <pc:spChg chg="mod">
          <ac:chgData name="Ball, Brittni M" userId="9d4dc2e0-3d9a-424b-961d-051100ca19ac" providerId="ADAL" clId="{F4FF44E4-D760-4424-9190-EE20D547FF14}" dt="2024-03-26T19:57:55.434" v="3876" actId="12"/>
          <ac:spMkLst>
            <pc:docMk/>
            <pc:sldMk cId="502694352" sldId="844"/>
            <ac:spMk id="13314" creationId="{00000000-0000-0000-0000-000000000000}"/>
          </ac:spMkLst>
        </pc:spChg>
        <pc:spChg chg="mod">
          <ac:chgData name="Ball, Brittni M" userId="9d4dc2e0-3d9a-424b-961d-051100ca19ac" providerId="ADAL" clId="{F4FF44E4-D760-4424-9190-EE20D547FF14}" dt="2024-03-22T21:38:35.424" v="3107" actId="20577"/>
          <ac:spMkLst>
            <pc:docMk/>
            <pc:sldMk cId="502694352" sldId="844"/>
            <ac:spMk id="13315" creationId="{00000000-0000-0000-0000-000000000000}"/>
          </ac:spMkLst>
        </pc:spChg>
        <pc:picChg chg="mod">
          <ac:chgData name="Ball, Brittni M" userId="9d4dc2e0-3d9a-424b-961d-051100ca19ac" providerId="ADAL" clId="{F4FF44E4-D760-4424-9190-EE20D547FF14}" dt="2024-03-19T17:59:19.308" v="2746" actId="1076"/>
          <ac:picMkLst>
            <pc:docMk/>
            <pc:sldMk cId="502694352" sldId="844"/>
            <ac:picMk id="5" creationId="{05AAF7D1-6A07-2104-C8D3-97E18F544657}"/>
          </ac:picMkLst>
        </pc:picChg>
      </pc:sldChg>
      <pc:sldChg chg="delSp modSp mod">
        <pc:chgData name="Ball, Brittni M" userId="9d4dc2e0-3d9a-424b-961d-051100ca19ac" providerId="ADAL" clId="{F4FF44E4-D760-4424-9190-EE20D547FF14}" dt="2024-03-19T17:19:02.298" v="1806" actId="14100"/>
        <pc:sldMkLst>
          <pc:docMk/>
          <pc:sldMk cId="4069847642" sldId="845"/>
        </pc:sldMkLst>
        <pc:spChg chg="mod">
          <ac:chgData name="Ball, Brittni M" userId="9d4dc2e0-3d9a-424b-961d-051100ca19ac" providerId="ADAL" clId="{F4FF44E4-D760-4424-9190-EE20D547FF14}" dt="2024-03-19T17:18:59.775" v="1805" actId="1076"/>
          <ac:spMkLst>
            <pc:docMk/>
            <pc:sldMk cId="4069847642" sldId="845"/>
            <ac:spMk id="5" creationId="{55D4AC1A-A264-4661-873A-0683087A8FDC}"/>
          </ac:spMkLst>
        </pc:spChg>
        <pc:spChg chg="mod">
          <ac:chgData name="Ball, Brittni M" userId="9d4dc2e0-3d9a-424b-961d-051100ca19ac" providerId="ADAL" clId="{F4FF44E4-D760-4424-9190-EE20D547FF14}" dt="2024-03-19T17:18:53.694" v="1803" actId="1076"/>
          <ac:spMkLst>
            <pc:docMk/>
            <pc:sldMk cId="4069847642" sldId="845"/>
            <ac:spMk id="12" creationId="{65896349-0100-4DAF-99EC-C79C807291B3}"/>
          </ac:spMkLst>
        </pc:spChg>
        <pc:spChg chg="del mod">
          <ac:chgData name="Ball, Brittni M" userId="9d4dc2e0-3d9a-424b-961d-051100ca19ac" providerId="ADAL" clId="{F4FF44E4-D760-4424-9190-EE20D547FF14}" dt="2024-03-19T17:17:26.256" v="1732" actId="478"/>
          <ac:spMkLst>
            <pc:docMk/>
            <pc:sldMk cId="4069847642" sldId="845"/>
            <ac:spMk id="13" creationId="{A2B1705D-F1C9-4F03-B5F5-DC51532002A5}"/>
          </ac:spMkLst>
        </pc:spChg>
        <pc:picChg chg="mod">
          <ac:chgData name="Ball, Brittni M" userId="9d4dc2e0-3d9a-424b-961d-051100ca19ac" providerId="ADAL" clId="{F4FF44E4-D760-4424-9190-EE20D547FF14}" dt="2024-03-19T17:18:47.964" v="1801" actId="1076"/>
          <ac:picMkLst>
            <pc:docMk/>
            <pc:sldMk cId="4069847642" sldId="845"/>
            <ac:picMk id="3" creationId="{EC49904F-41BA-450E-9FEE-A6176DA14E65}"/>
          </ac:picMkLst>
        </pc:picChg>
        <pc:picChg chg="mod">
          <ac:chgData name="Ball, Brittni M" userId="9d4dc2e0-3d9a-424b-961d-051100ca19ac" providerId="ADAL" clId="{F4FF44E4-D760-4424-9190-EE20D547FF14}" dt="2024-03-19T17:18:49.200" v="1802" actId="1076"/>
          <ac:picMkLst>
            <pc:docMk/>
            <pc:sldMk cId="4069847642" sldId="845"/>
            <ac:picMk id="4" creationId="{35C5D9EA-26B7-40DE-AFDD-69FE6F13282C}"/>
          </ac:picMkLst>
        </pc:picChg>
        <pc:cxnChg chg="mod">
          <ac:chgData name="Ball, Brittni M" userId="9d4dc2e0-3d9a-424b-961d-051100ca19ac" providerId="ADAL" clId="{F4FF44E4-D760-4424-9190-EE20D547FF14}" dt="2024-03-19T17:19:02.298" v="1806" actId="14100"/>
          <ac:cxnSpMkLst>
            <pc:docMk/>
            <pc:sldMk cId="4069847642" sldId="845"/>
            <ac:cxnSpMk id="8" creationId="{58368E16-DC67-4AF6-A50D-B2AF09C1B825}"/>
          </ac:cxnSpMkLst>
        </pc:cxnChg>
      </pc:sldChg>
      <pc:sldChg chg="delSp modSp mod">
        <pc:chgData name="Ball, Brittni M" userId="9d4dc2e0-3d9a-424b-961d-051100ca19ac" providerId="ADAL" clId="{F4FF44E4-D760-4424-9190-EE20D547FF14}" dt="2024-03-22T21:28:11.048" v="2996" actId="1076"/>
        <pc:sldMkLst>
          <pc:docMk/>
          <pc:sldMk cId="1692896343" sldId="1628"/>
        </pc:sldMkLst>
        <pc:spChg chg="mod">
          <ac:chgData name="Ball, Brittni M" userId="9d4dc2e0-3d9a-424b-961d-051100ca19ac" providerId="ADAL" clId="{F4FF44E4-D760-4424-9190-EE20D547FF14}" dt="2024-03-22T21:20:06.552" v="2884" actId="20577"/>
          <ac:spMkLst>
            <pc:docMk/>
            <pc:sldMk cId="1692896343" sldId="1628"/>
            <ac:spMk id="4" creationId="{0BEE3F67-AD8D-0FEC-1333-2F7C3D43C8AB}"/>
          </ac:spMkLst>
        </pc:spChg>
        <pc:graphicFrameChg chg="mod modGraphic">
          <ac:chgData name="Ball, Brittni M" userId="9d4dc2e0-3d9a-424b-961d-051100ca19ac" providerId="ADAL" clId="{F4FF44E4-D760-4424-9190-EE20D547FF14}" dt="2024-03-22T21:28:11.048" v="2996" actId="1076"/>
          <ac:graphicFrameMkLst>
            <pc:docMk/>
            <pc:sldMk cId="1692896343" sldId="1628"/>
            <ac:graphicFrameMk id="13326" creationId="{4A1EE336-0DC9-31BC-FE69-6BD060A90681}"/>
          </ac:graphicFrameMkLst>
        </pc:graphicFrameChg>
        <pc:picChg chg="del">
          <ac:chgData name="Ball, Brittni M" userId="9d4dc2e0-3d9a-424b-961d-051100ca19ac" providerId="ADAL" clId="{F4FF44E4-D760-4424-9190-EE20D547FF14}" dt="2024-03-19T13:49:18.563" v="102" actId="478"/>
          <ac:picMkLst>
            <pc:docMk/>
            <pc:sldMk cId="1692896343" sldId="1628"/>
            <ac:picMk id="10" creationId="{569AB2C1-CFDE-A77B-24C8-6000FB7EFE94}"/>
          </ac:picMkLst>
        </pc:picChg>
      </pc:sldChg>
      <pc:sldChg chg="addSp delSp modSp mod setBg delAnim modAnim">
        <pc:chgData name="Ball, Brittni M" userId="9d4dc2e0-3d9a-424b-961d-051100ca19ac" providerId="ADAL" clId="{F4FF44E4-D760-4424-9190-EE20D547FF14}" dt="2024-03-19T14:28:26.903" v="813"/>
        <pc:sldMkLst>
          <pc:docMk/>
          <pc:sldMk cId="3847550544" sldId="1631"/>
        </pc:sldMkLst>
        <pc:spChg chg="add del mod">
          <ac:chgData name="Ball, Brittni M" userId="9d4dc2e0-3d9a-424b-961d-051100ca19ac" providerId="ADAL" clId="{F4FF44E4-D760-4424-9190-EE20D547FF14}" dt="2024-03-19T14:09:22.170" v="463" actId="478"/>
          <ac:spMkLst>
            <pc:docMk/>
            <pc:sldMk cId="3847550544" sldId="1631"/>
            <ac:spMk id="3" creationId="{29B6FA6C-6EF8-C198-8687-CB6265CAE109}"/>
          </ac:spMkLst>
        </pc:spChg>
        <pc:spChg chg="del">
          <ac:chgData name="Ball, Brittni M" userId="9d4dc2e0-3d9a-424b-961d-051100ca19ac" providerId="ADAL" clId="{F4FF44E4-D760-4424-9190-EE20D547FF14}" dt="2024-03-19T14:09:10.404" v="460" actId="478"/>
          <ac:spMkLst>
            <pc:docMk/>
            <pc:sldMk cId="3847550544" sldId="1631"/>
            <ac:spMk id="9" creationId="{1ACF6C2E-B208-4981-919D-14928D03D297}"/>
          </ac:spMkLst>
        </pc:spChg>
        <pc:spChg chg="mod">
          <ac:chgData name="Ball, Brittni M" userId="9d4dc2e0-3d9a-424b-961d-051100ca19ac" providerId="ADAL" clId="{F4FF44E4-D760-4424-9190-EE20D547FF14}" dt="2024-03-19T14:25:42.705" v="761" actId="692"/>
          <ac:spMkLst>
            <pc:docMk/>
            <pc:sldMk cId="3847550544" sldId="1631"/>
            <ac:spMk id="10" creationId="{EC80A23C-9BCD-4BC3-9463-D0C97197F7A5}"/>
          </ac:spMkLst>
        </pc:spChg>
        <pc:spChg chg="mod">
          <ac:chgData name="Ball, Brittni M" userId="9d4dc2e0-3d9a-424b-961d-051100ca19ac" providerId="ADAL" clId="{F4FF44E4-D760-4424-9190-EE20D547FF14}" dt="2024-03-19T14:25:37.656" v="757" actId="692"/>
          <ac:spMkLst>
            <pc:docMk/>
            <pc:sldMk cId="3847550544" sldId="1631"/>
            <ac:spMk id="11" creationId="{D4B9F0F6-8FC9-4D88-BB3D-53DDB69B1F05}"/>
          </ac:spMkLst>
        </pc:spChg>
        <pc:spChg chg="mod">
          <ac:chgData name="Ball, Brittni M" userId="9d4dc2e0-3d9a-424b-961d-051100ca19ac" providerId="ADAL" clId="{F4FF44E4-D760-4424-9190-EE20D547FF14}" dt="2024-03-19T14:25:45.727" v="762" actId="692"/>
          <ac:spMkLst>
            <pc:docMk/>
            <pc:sldMk cId="3847550544" sldId="1631"/>
            <ac:spMk id="12" creationId="{A73B0F23-D350-47E8-97ED-5DE693754EF8}"/>
          </ac:spMkLst>
        </pc:spChg>
        <pc:spChg chg="mod">
          <ac:chgData name="Ball, Brittni M" userId="9d4dc2e0-3d9a-424b-961d-051100ca19ac" providerId="ADAL" clId="{F4FF44E4-D760-4424-9190-EE20D547FF14}" dt="2024-03-19T14:25:28.524" v="745" actId="692"/>
          <ac:spMkLst>
            <pc:docMk/>
            <pc:sldMk cId="3847550544" sldId="1631"/>
            <ac:spMk id="13" creationId="{CAE48F89-9E42-42FC-970D-9BB4B10D13BB}"/>
          </ac:spMkLst>
        </pc:spChg>
        <pc:spChg chg="del">
          <ac:chgData name="Ball, Brittni M" userId="9d4dc2e0-3d9a-424b-961d-051100ca19ac" providerId="ADAL" clId="{F4FF44E4-D760-4424-9190-EE20D547FF14}" dt="2024-03-19T14:09:08.290" v="459" actId="478"/>
          <ac:spMkLst>
            <pc:docMk/>
            <pc:sldMk cId="3847550544" sldId="1631"/>
            <ac:spMk id="21" creationId="{7800C8A7-3B70-4001-BC65-50F0C9CFEA8D}"/>
          </ac:spMkLst>
        </pc:spChg>
        <pc:spChg chg="del">
          <ac:chgData name="Ball, Brittni M" userId="9d4dc2e0-3d9a-424b-961d-051100ca19ac" providerId="ADAL" clId="{F4FF44E4-D760-4424-9190-EE20D547FF14}" dt="2024-03-19T14:09:13.042" v="461" actId="478"/>
          <ac:spMkLst>
            <pc:docMk/>
            <pc:sldMk cId="3847550544" sldId="1631"/>
            <ac:spMk id="22" creationId="{E468A595-13B1-4FFF-B05B-A5C15E4F9567}"/>
          </ac:spMkLst>
        </pc:spChg>
        <pc:grpChg chg="add mod">
          <ac:chgData name="Ball, Brittni M" userId="9d4dc2e0-3d9a-424b-961d-051100ca19ac" providerId="ADAL" clId="{F4FF44E4-D760-4424-9190-EE20D547FF14}" dt="2024-03-19T14:24:53.870" v="731" actId="688"/>
          <ac:grpSpMkLst>
            <pc:docMk/>
            <pc:sldMk cId="3847550544" sldId="1631"/>
            <ac:grpSpMk id="5" creationId="{47E1AD69-36FC-6597-7A8D-4237C1E64914}"/>
          </ac:grpSpMkLst>
        </pc:grpChg>
        <pc:graphicFrameChg chg="add del mod modGraphic">
          <ac:chgData name="Ball, Brittni M" userId="9d4dc2e0-3d9a-424b-961d-051100ca19ac" providerId="ADAL" clId="{F4FF44E4-D760-4424-9190-EE20D547FF14}" dt="2024-03-19T14:27:51.644" v="781" actId="14100"/>
          <ac:graphicFrameMkLst>
            <pc:docMk/>
            <pc:sldMk cId="3847550544" sldId="1631"/>
            <ac:graphicFrameMk id="8" creationId="{4C91E94F-4D84-44A3-8179-629E4AB5BACE}"/>
          </ac:graphicFrameMkLst>
        </pc:graphicFrameChg>
      </pc:sldChg>
      <pc:sldChg chg="delSp modSp mod modAnim">
        <pc:chgData name="Ball, Brittni M" userId="9d4dc2e0-3d9a-424b-961d-051100ca19ac" providerId="ADAL" clId="{F4FF44E4-D760-4424-9190-EE20D547FF14}" dt="2024-03-26T20:00:23.502" v="3922"/>
        <pc:sldMkLst>
          <pc:docMk/>
          <pc:sldMk cId="662262216" sldId="1633"/>
        </pc:sldMkLst>
        <pc:spChg chg="mod">
          <ac:chgData name="Ball, Brittni M" userId="9d4dc2e0-3d9a-424b-961d-051100ca19ac" providerId="ADAL" clId="{F4FF44E4-D760-4424-9190-EE20D547FF14}" dt="2024-03-19T14:03:53.104" v="192" actId="12788"/>
          <ac:spMkLst>
            <pc:docMk/>
            <pc:sldMk cId="662262216" sldId="1633"/>
            <ac:spMk id="2" creationId="{1B89AED1-94B1-4581-8ED0-EF05F500FF2D}"/>
          </ac:spMkLst>
        </pc:spChg>
        <pc:spChg chg="mod">
          <ac:chgData name="Ball, Brittni M" userId="9d4dc2e0-3d9a-424b-961d-051100ca19ac" providerId="ADAL" clId="{F4FF44E4-D760-4424-9190-EE20D547FF14}" dt="2024-03-19T14:06:57.796" v="391" actId="2711"/>
          <ac:spMkLst>
            <pc:docMk/>
            <pc:sldMk cId="662262216" sldId="1633"/>
            <ac:spMk id="7" creationId="{A22639CF-A753-4C3A-80BE-6E34C645684E}"/>
          </ac:spMkLst>
        </pc:spChg>
        <pc:spChg chg="mod">
          <ac:chgData name="Ball, Brittni M" userId="9d4dc2e0-3d9a-424b-961d-051100ca19ac" providerId="ADAL" clId="{F4FF44E4-D760-4424-9190-EE20D547FF14}" dt="2024-03-19T14:08:46.802" v="457" actId="692"/>
          <ac:spMkLst>
            <pc:docMk/>
            <pc:sldMk cId="662262216" sldId="1633"/>
            <ac:spMk id="8" creationId="{ECFAA777-81D4-4884-AD59-8C02172DA7FB}"/>
          </ac:spMkLst>
        </pc:spChg>
        <pc:spChg chg="mod">
          <ac:chgData name="Ball, Brittni M" userId="9d4dc2e0-3d9a-424b-961d-051100ca19ac" providerId="ADAL" clId="{F4FF44E4-D760-4424-9190-EE20D547FF14}" dt="2024-03-22T21:37:53.156" v="3090" actId="1076"/>
          <ac:spMkLst>
            <pc:docMk/>
            <pc:sldMk cId="662262216" sldId="1633"/>
            <ac:spMk id="12" creationId="{BCE2E4C2-4E71-45BC-8DE7-2CCC63006F47}"/>
          </ac:spMkLst>
        </pc:spChg>
        <pc:spChg chg="mod">
          <ac:chgData name="Ball, Brittni M" userId="9d4dc2e0-3d9a-424b-961d-051100ca19ac" providerId="ADAL" clId="{F4FF44E4-D760-4424-9190-EE20D547FF14}" dt="2024-03-19T14:05:39.888" v="312" actId="207"/>
          <ac:spMkLst>
            <pc:docMk/>
            <pc:sldMk cId="662262216" sldId="1633"/>
            <ac:spMk id="17" creationId="{9D64B4FA-94AD-472C-B710-743E49606E96}"/>
          </ac:spMkLst>
        </pc:spChg>
        <pc:grpChg chg="del mod">
          <ac:chgData name="Ball, Brittni M" userId="9d4dc2e0-3d9a-424b-961d-051100ca19ac" providerId="ADAL" clId="{F4FF44E4-D760-4424-9190-EE20D547FF14}" dt="2024-03-19T13:51:08.269" v="125" actId="478"/>
          <ac:grpSpMkLst>
            <pc:docMk/>
            <pc:sldMk cId="662262216" sldId="1633"/>
            <ac:grpSpMk id="13" creationId="{3DC3EC4D-99CF-DDA6-3597-3EB8B0FA71A4}"/>
          </ac:grpSpMkLst>
        </pc:grpChg>
        <pc:graphicFrameChg chg="mod">
          <ac:chgData name="Ball, Brittni M" userId="9d4dc2e0-3d9a-424b-961d-051100ca19ac" providerId="ADAL" clId="{F4FF44E4-D760-4424-9190-EE20D547FF14}" dt="2024-03-22T21:49:54.964" v="3626"/>
          <ac:graphicFrameMkLst>
            <pc:docMk/>
            <pc:sldMk cId="662262216" sldId="1633"/>
            <ac:graphicFrameMk id="6" creationId="{9458AF30-532D-458E-9F84-3C7ABC2DA35C}"/>
          </ac:graphicFrameMkLst>
        </pc:graphicFrameChg>
        <pc:picChg chg="del mod">
          <ac:chgData name="Ball, Brittni M" userId="9d4dc2e0-3d9a-424b-961d-051100ca19ac" providerId="ADAL" clId="{F4FF44E4-D760-4424-9190-EE20D547FF14}" dt="2024-03-19T13:51:06.307" v="124" actId="478"/>
          <ac:picMkLst>
            <pc:docMk/>
            <pc:sldMk cId="662262216" sldId="1633"/>
            <ac:picMk id="9" creationId="{FACF4F1F-AD54-4C06-BC72-5F2DF345CC60}"/>
          </ac:picMkLst>
        </pc:picChg>
        <pc:picChg chg="del mod">
          <ac:chgData name="Ball, Brittni M" userId="9d4dc2e0-3d9a-424b-961d-051100ca19ac" providerId="ADAL" clId="{F4FF44E4-D760-4424-9190-EE20D547FF14}" dt="2024-03-19T13:51:08.269" v="125" actId="478"/>
          <ac:picMkLst>
            <pc:docMk/>
            <pc:sldMk cId="662262216" sldId="1633"/>
            <ac:picMk id="10" creationId="{ECDCE16C-A904-4440-BD8F-2746387C7E1F}"/>
          </ac:picMkLst>
        </pc:picChg>
        <pc:picChg chg="del">
          <ac:chgData name="Ball, Brittni M" userId="9d4dc2e0-3d9a-424b-961d-051100ca19ac" providerId="ADAL" clId="{F4FF44E4-D760-4424-9190-EE20D547FF14}" dt="2024-03-19T13:51:03.781" v="123" actId="478"/>
          <ac:picMkLst>
            <pc:docMk/>
            <pc:sldMk cId="662262216" sldId="1633"/>
            <ac:picMk id="11" creationId="{0E920FD5-A354-4F6E-9386-8084FF033EAD}"/>
          </ac:picMkLst>
        </pc:picChg>
      </pc:sldChg>
      <pc:sldChg chg="modSp mod modAnim">
        <pc:chgData name="Ball, Brittni M" userId="9d4dc2e0-3d9a-424b-961d-051100ca19ac" providerId="ADAL" clId="{F4FF44E4-D760-4424-9190-EE20D547FF14}" dt="2024-03-26T20:00:28.249" v="3923"/>
        <pc:sldMkLst>
          <pc:docMk/>
          <pc:sldMk cId="875863401" sldId="1634"/>
        </pc:sldMkLst>
        <pc:spChg chg="mod">
          <ac:chgData name="Ball, Brittni M" userId="9d4dc2e0-3d9a-424b-961d-051100ca19ac" providerId="ADAL" clId="{F4FF44E4-D760-4424-9190-EE20D547FF14}" dt="2024-03-19T17:48:35.452" v="2498" actId="207"/>
          <ac:spMkLst>
            <pc:docMk/>
            <pc:sldMk cId="875863401" sldId="1634"/>
            <ac:spMk id="14" creationId="{481E2926-DEF0-4160-88EA-133A0174A95E}"/>
          </ac:spMkLst>
        </pc:spChg>
        <pc:graphicFrameChg chg="mod">
          <ac:chgData name="Ball, Brittni M" userId="9d4dc2e0-3d9a-424b-961d-051100ca19ac" providerId="ADAL" clId="{F4FF44E4-D760-4424-9190-EE20D547FF14}" dt="2024-03-22T21:51:04.570" v="3650"/>
          <ac:graphicFrameMkLst>
            <pc:docMk/>
            <pc:sldMk cId="875863401" sldId="1634"/>
            <ac:graphicFrameMk id="6" creationId="{441420E4-E703-4F17-B793-6F2ACDE07686}"/>
          </ac:graphicFrameMkLst>
        </pc:graphicFrameChg>
        <pc:graphicFrameChg chg="mod">
          <ac:chgData name="Ball, Brittni M" userId="9d4dc2e0-3d9a-424b-961d-051100ca19ac" providerId="ADAL" clId="{F4FF44E4-D760-4424-9190-EE20D547FF14}" dt="2024-03-19T17:48:44.911" v="2501" actId="14100"/>
          <ac:graphicFrameMkLst>
            <pc:docMk/>
            <pc:sldMk cId="875863401" sldId="1634"/>
            <ac:graphicFrameMk id="11" creationId="{2F91C3F5-E16B-4521-9102-0FCA0187D6D2}"/>
          </ac:graphicFrameMkLst>
        </pc:graphicFrameChg>
        <pc:graphicFrameChg chg="mod">
          <ac:chgData name="Ball, Brittni M" userId="9d4dc2e0-3d9a-424b-961d-051100ca19ac" providerId="ADAL" clId="{F4FF44E4-D760-4424-9190-EE20D547FF14}" dt="2024-03-19T17:48:44.911" v="2501" actId="14100"/>
          <ac:graphicFrameMkLst>
            <pc:docMk/>
            <pc:sldMk cId="875863401" sldId="1634"/>
            <ac:graphicFrameMk id="12" creationId="{8BE508B1-B406-430E-9E03-A8EC8C4F7A92}"/>
          </ac:graphicFrameMkLst>
        </pc:graphicFrameChg>
        <pc:cxnChg chg="mod">
          <ac:chgData name="Ball, Brittni M" userId="9d4dc2e0-3d9a-424b-961d-051100ca19ac" providerId="ADAL" clId="{F4FF44E4-D760-4424-9190-EE20D547FF14}" dt="2024-03-19T17:49:52.289" v="2551" actId="1035"/>
          <ac:cxnSpMkLst>
            <pc:docMk/>
            <pc:sldMk cId="875863401" sldId="1634"/>
            <ac:cxnSpMk id="4" creationId="{E937E716-9D33-47BA-AD9D-0F08ADCC3A6B}"/>
          </ac:cxnSpMkLst>
        </pc:cxnChg>
        <pc:cxnChg chg="mod">
          <ac:chgData name="Ball, Brittni M" userId="9d4dc2e0-3d9a-424b-961d-051100ca19ac" providerId="ADAL" clId="{F4FF44E4-D760-4424-9190-EE20D547FF14}" dt="2024-03-19T17:48:05.158" v="2470" actId="1076"/>
          <ac:cxnSpMkLst>
            <pc:docMk/>
            <pc:sldMk cId="875863401" sldId="1634"/>
            <ac:cxnSpMk id="10" creationId="{A3A68264-32C4-4833-B4C4-A81A00A73C83}"/>
          </ac:cxnSpMkLst>
        </pc:cxnChg>
        <pc:cxnChg chg="mod ord">
          <ac:chgData name="Ball, Brittni M" userId="9d4dc2e0-3d9a-424b-961d-051100ca19ac" providerId="ADAL" clId="{F4FF44E4-D760-4424-9190-EE20D547FF14}" dt="2024-03-19T17:49:32.363" v="2527" actId="1035"/>
          <ac:cxnSpMkLst>
            <pc:docMk/>
            <pc:sldMk cId="875863401" sldId="1634"/>
            <ac:cxnSpMk id="15" creationId="{746F69D9-5738-41C7-8FDB-9C9EC5C9A41E}"/>
          </ac:cxnSpMkLst>
        </pc:cxnChg>
      </pc:sldChg>
      <pc:sldChg chg="del">
        <pc:chgData name="Ball, Brittni M" userId="9d4dc2e0-3d9a-424b-961d-051100ca19ac" providerId="ADAL" clId="{F4FF44E4-D760-4424-9190-EE20D547FF14}" dt="2024-03-19T13:46:06.019" v="7" actId="47"/>
        <pc:sldMkLst>
          <pc:docMk/>
          <pc:sldMk cId="3769977444" sldId="1635"/>
        </pc:sldMkLst>
      </pc:sldChg>
      <pc:sldChg chg="del">
        <pc:chgData name="Ball, Brittni M" userId="9d4dc2e0-3d9a-424b-961d-051100ca19ac" providerId="ADAL" clId="{F4FF44E4-D760-4424-9190-EE20D547FF14}" dt="2024-03-19T13:46:04.476" v="6" actId="47"/>
        <pc:sldMkLst>
          <pc:docMk/>
          <pc:sldMk cId="774505212" sldId="1638"/>
        </pc:sldMkLst>
      </pc:sldChg>
      <pc:sldChg chg="del">
        <pc:chgData name="Ball, Brittni M" userId="9d4dc2e0-3d9a-424b-961d-051100ca19ac" providerId="ADAL" clId="{F4FF44E4-D760-4424-9190-EE20D547FF14}" dt="2024-03-19T13:46:02.367" v="5" actId="47"/>
        <pc:sldMkLst>
          <pc:docMk/>
          <pc:sldMk cId="2123643736" sldId="1639"/>
        </pc:sldMkLst>
      </pc:sldChg>
      <pc:sldChg chg="modSp mod modAnim">
        <pc:chgData name="Ball, Brittni M" userId="9d4dc2e0-3d9a-424b-961d-051100ca19ac" providerId="ADAL" clId="{F4FF44E4-D760-4424-9190-EE20D547FF14}" dt="2024-03-26T20:00:02.250" v="3920"/>
        <pc:sldMkLst>
          <pc:docMk/>
          <pc:sldMk cId="2946203094" sldId="1640"/>
        </pc:sldMkLst>
        <pc:spChg chg="mod">
          <ac:chgData name="Ball, Brittni M" userId="9d4dc2e0-3d9a-424b-961d-051100ca19ac" providerId="ADAL" clId="{F4FF44E4-D760-4424-9190-EE20D547FF14}" dt="2024-03-19T17:33:27.100" v="2191" actId="113"/>
          <ac:spMkLst>
            <pc:docMk/>
            <pc:sldMk cId="2946203094" sldId="1640"/>
            <ac:spMk id="15" creationId="{683DBD25-B2DA-44D6-AE91-EFE6CE0C6DA1}"/>
          </ac:spMkLst>
        </pc:spChg>
        <pc:spChg chg="mod">
          <ac:chgData name="Ball, Brittni M" userId="9d4dc2e0-3d9a-424b-961d-051100ca19ac" providerId="ADAL" clId="{F4FF44E4-D760-4424-9190-EE20D547FF14}" dt="2024-03-19T17:33:30.328" v="2192" actId="113"/>
          <ac:spMkLst>
            <pc:docMk/>
            <pc:sldMk cId="2946203094" sldId="1640"/>
            <ac:spMk id="17" creationId="{213FC493-D47F-4D4B-B3F9-386E8BBA1FC4}"/>
          </ac:spMkLst>
        </pc:spChg>
        <pc:spChg chg="mod">
          <ac:chgData name="Ball, Brittni M" userId="9d4dc2e0-3d9a-424b-961d-051100ca19ac" providerId="ADAL" clId="{F4FF44E4-D760-4424-9190-EE20D547FF14}" dt="2024-03-19T17:33:04.032" v="2184" actId="20577"/>
          <ac:spMkLst>
            <pc:docMk/>
            <pc:sldMk cId="2946203094" sldId="1640"/>
            <ac:spMk id="18" creationId="{F93AE8CE-D5C0-419C-BCA4-D9A5CA656293}"/>
          </ac:spMkLst>
        </pc:spChg>
        <pc:spChg chg="mod">
          <ac:chgData name="Ball, Brittni M" userId="9d4dc2e0-3d9a-424b-961d-051100ca19ac" providerId="ADAL" clId="{F4FF44E4-D760-4424-9190-EE20D547FF14}" dt="2024-03-19T17:36:04.751" v="2221" actId="1036"/>
          <ac:spMkLst>
            <pc:docMk/>
            <pc:sldMk cId="2946203094" sldId="1640"/>
            <ac:spMk id="19" creationId="{545AA7BB-A348-42AB-875F-019B301048C5}"/>
          </ac:spMkLst>
        </pc:spChg>
        <pc:spChg chg="mod">
          <ac:chgData name="Ball, Brittni M" userId="9d4dc2e0-3d9a-424b-961d-051100ca19ac" providerId="ADAL" clId="{F4FF44E4-D760-4424-9190-EE20D547FF14}" dt="2024-03-19T17:33:13.873" v="2187" actId="20577"/>
          <ac:spMkLst>
            <pc:docMk/>
            <pc:sldMk cId="2946203094" sldId="1640"/>
            <ac:spMk id="20" creationId="{50C0E9F0-92CE-4CF4-8B85-B089F25D7CA6}"/>
          </ac:spMkLst>
        </pc:spChg>
        <pc:spChg chg="mod">
          <ac:chgData name="Ball, Brittni M" userId="9d4dc2e0-3d9a-424b-961d-051100ca19ac" providerId="ADAL" clId="{F4FF44E4-D760-4424-9190-EE20D547FF14}" dt="2024-03-19T17:32:39.773" v="2174" actId="2085"/>
          <ac:spMkLst>
            <pc:docMk/>
            <pc:sldMk cId="2946203094" sldId="1640"/>
            <ac:spMk id="26" creationId="{33C12C02-B8D1-40A2-A3AD-873C0C13DA43}"/>
          </ac:spMkLst>
        </pc:spChg>
        <pc:spChg chg="mod">
          <ac:chgData name="Ball, Brittni M" userId="9d4dc2e0-3d9a-424b-961d-051100ca19ac" providerId="ADAL" clId="{F4FF44E4-D760-4424-9190-EE20D547FF14}" dt="2024-03-19T17:32:39.773" v="2174" actId="2085"/>
          <ac:spMkLst>
            <pc:docMk/>
            <pc:sldMk cId="2946203094" sldId="1640"/>
            <ac:spMk id="31" creationId="{FEC720D5-5A58-4A8D-A4F6-19D014A87571}"/>
          </ac:spMkLst>
        </pc:spChg>
        <pc:spChg chg="mod">
          <ac:chgData name="Ball, Brittni M" userId="9d4dc2e0-3d9a-424b-961d-051100ca19ac" providerId="ADAL" clId="{F4FF44E4-D760-4424-9190-EE20D547FF14}" dt="2024-03-19T17:32:39.773" v="2174" actId="2085"/>
          <ac:spMkLst>
            <pc:docMk/>
            <pc:sldMk cId="2946203094" sldId="1640"/>
            <ac:spMk id="32" creationId="{9279C357-DD99-42A3-A6D3-0E0F550EF14B}"/>
          </ac:spMkLst>
        </pc:spChg>
        <pc:spChg chg="mod">
          <ac:chgData name="Ball, Brittni M" userId="9d4dc2e0-3d9a-424b-961d-051100ca19ac" providerId="ADAL" clId="{F4FF44E4-D760-4424-9190-EE20D547FF14}" dt="2024-03-19T17:32:39.773" v="2174" actId="2085"/>
          <ac:spMkLst>
            <pc:docMk/>
            <pc:sldMk cId="2946203094" sldId="1640"/>
            <ac:spMk id="33" creationId="{A19A49B5-5C9D-45CF-8233-CF40A12EA248}"/>
          </ac:spMkLst>
        </pc:spChg>
        <pc:spChg chg="mod">
          <ac:chgData name="Ball, Brittni M" userId="9d4dc2e0-3d9a-424b-961d-051100ca19ac" providerId="ADAL" clId="{F4FF44E4-D760-4424-9190-EE20D547FF14}" dt="2024-03-19T17:32:39.773" v="2174" actId="2085"/>
          <ac:spMkLst>
            <pc:docMk/>
            <pc:sldMk cId="2946203094" sldId="1640"/>
            <ac:spMk id="34" creationId="{FFEBD13F-ECEE-4670-BE80-1F79E27D3274}"/>
          </ac:spMkLst>
        </pc:spChg>
        <pc:spChg chg="mod">
          <ac:chgData name="Ball, Brittni M" userId="9d4dc2e0-3d9a-424b-961d-051100ca19ac" providerId="ADAL" clId="{F4FF44E4-D760-4424-9190-EE20D547FF14}" dt="2024-03-26T19:59:56.632" v="3918" actId="1076"/>
          <ac:spMkLst>
            <pc:docMk/>
            <pc:sldMk cId="2946203094" sldId="1640"/>
            <ac:spMk id="35" creationId="{38CBFE66-7284-45CE-89E0-A89634925340}"/>
          </ac:spMkLst>
        </pc:spChg>
        <pc:spChg chg="mod">
          <ac:chgData name="Ball, Brittni M" userId="9d4dc2e0-3d9a-424b-961d-051100ca19ac" providerId="ADAL" clId="{F4FF44E4-D760-4424-9190-EE20D547FF14}" dt="2024-03-19T17:33:52.725" v="2199" actId="255"/>
          <ac:spMkLst>
            <pc:docMk/>
            <pc:sldMk cId="2946203094" sldId="1640"/>
            <ac:spMk id="48" creationId="{ACE2969D-48D0-42C3-8123-E1DD979BDBC0}"/>
          </ac:spMkLst>
        </pc:spChg>
        <pc:spChg chg="mod">
          <ac:chgData name="Ball, Brittni M" userId="9d4dc2e0-3d9a-424b-961d-051100ca19ac" providerId="ADAL" clId="{F4FF44E4-D760-4424-9190-EE20D547FF14}" dt="2024-03-19T17:34:04.849" v="2202" actId="255"/>
          <ac:spMkLst>
            <pc:docMk/>
            <pc:sldMk cId="2946203094" sldId="1640"/>
            <ac:spMk id="49" creationId="{51B0D01C-B31F-4FED-A904-041CB4327E85}"/>
          </ac:spMkLst>
        </pc:spChg>
        <pc:cxnChg chg="mod ord">
          <ac:chgData name="Ball, Brittni M" userId="9d4dc2e0-3d9a-424b-961d-051100ca19ac" providerId="ADAL" clId="{F4FF44E4-D760-4424-9190-EE20D547FF14}" dt="2024-03-19T17:40:31.798" v="2342" actId="692"/>
          <ac:cxnSpMkLst>
            <pc:docMk/>
            <pc:sldMk cId="2946203094" sldId="1640"/>
            <ac:cxnSpMk id="16" creationId="{47F90BB7-5E83-4D9F-B41E-28A6EEAB7426}"/>
          </ac:cxnSpMkLst>
        </pc:cxnChg>
        <pc:cxnChg chg="mod ord">
          <ac:chgData name="Ball, Brittni M" userId="9d4dc2e0-3d9a-424b-961d-051100ca19ac" providerId="ADAL" clId="{F4FF44E4-D760-4424-9190-EE20D547FF14}" dt="2024-03-19T17:39:11.487" v="2287" actId="1035"/>
          <ac:cxnSpMkLst>
            <pc:docMk/>
            <pc:sldMk cId="2946203094" sldId="1640"/>
            <ac:cxnSpMk id="21" creationId="{EA057D8F-AE91-490C-BDD3-17A06751C246}"/>
          </ac:cxnSpMkLst>
        </pc:cxnChg>
        <pc:cxnChg chg="mod ord">
          <ac:chgData name="Ball, Brittni M" userId="9d4dc2e0-3d9a-424b-961d-051100ca19ac" providerId="ADAL" clId="{F4FF44E4-D760-4424-9190-EE20D547FF14}" dt="2024-03-19T17:39:14.053" v="2288" actId="1035"/>
          <ac:cxnSpMkLst>
            <pc:docMk/>
            <pc:sldMk cId="2946203094" sldId="1640"/>
            <ac:cxnSpMk id="22" creationId="{7B887708-89D6-42E7-920C-CAF46EB8133C}"/>
          </ac:cxnSpMkLst>
        </pc:cxnChg>
        <pc:cxnChg chg="mod ord">
          <ac:chgData name="Ball, Brittni M" userId="9d4dc2e0-3d9a-424b-961d-051100ca19ac" providerId="ADAL" clId="{F4FF44E4-D760-4424-9190-EE20D547FF14}" dt="2024-03-19T17:39:07.671" v="2286" actId="1035"/>
          <ac:cxnSpMkLst>
            <pc:docMk/>
            <pc:sldMk cId="2946203094" sldId="1640"/>
            <ac:cxnSpMk id="23" creationId="{D11FC588-FA6E-47C9-A2CE-7147D6623F04}"/>
          </ac:cxnSpMkLst>
        </pc:cxnChg>
        <pc:cxnChg chg="mod ord">
          <ac:chgData name="Ball, Brittni M" userId="9d4dc2e0-3d9a-424b-961d-051100ca19ac" providerId="ADAL" clId="{F4FF44E4-D760-4424-9190-EE20D547FF14}" dt="2024-03-19T17:38:26.791" v="2274" actId="692"/>
          <ac:cxnSpMkLst>
            <pc:docMk/>
            <pc:sldMk cId="2946203094" sldId="1640"/>
            <ac:cxnSpMk id="27" creationId="{E0ADCA25-E064-42D5-9D3F-D497845738A3}"/>
          </ac:cxnSpMkLst>
        </pc:cxnChg>
        <pc:cxnChg chg="mod ord">
          <ac:chgData name="Ball, Brittni M" userId="9d4dc2e0-3d9a-424b-961d-051100ca19ac" providerId="ADAL" clId="{F4FF44E4-D760-4424-9190-EE20D547FF14}" dt="2024-03-19T17:38:59.681" v="2285" actId="692"/>
          <ac:cxnSpMkLst>
            <pc:docMk/>
            <pc:sldMk cId="2946203094" sldId="1640"/>
            <ac:cxnSpMk id="50" creationId="{673B583F-8D1C-4834-9BB4-E6824F6133A9}"/>
          </ac:cxnSpMkLst>
        </pc:cxnChg>
        <pc:cxnChg chg="mod ord">
          <ac:chgData name="Ball, Brittni M" userId="9d4dc2e0-3d9a-424b-961d-051100ca19ac" providerId="ADAL" clId="{F4FF44E4-D760-4424-9190-EE20D547FF14}" dt="2024-03-19T17:38:46.233" v="2280" actId="692"/>
          <ac:cxnSpMkLst>
            <pc:docMk/>
            <pc:sldMk cId="2946203094" sldId="1640"/>
            <ac:cxnSpMk id="51" creationId="{3CDB8F25-4DDA-4DBB-BF48-6E90745825F1}"/>
          </ac:cxnSpMkLst>
        </pc:cxnChg>
      </pc:sldChg>
      <pc:sldChg chg="addSp delSp modSp mod delAnim modAnim modNotesTx">
        <pc:chgData name="Ball, Brittni M" userId="9d4dc2e0-3d9a-424b-961d-051100ca19ac" providerId="ADAL" clId="{F4FF44E4-D760-4424-9190-EE20D547FF14}" dt="2024-03-26T20:00:34.145" v="3924"/>
        <pc:sldMkLst>
          <pc:docMk/>
          <pc:sldMk cId="3272401392" sldId="1641"/>
        </pc:sldMkLst>
        <pc:spChg chg="add del mod">
          <ac:chgData name="Ball, Brittni M" userId="9d4dc2e0-3d9a-424b-961d-051100ca19ac" providerId="ADAL" clId="{F4FF44E4-D760-4424-9190-EE20D547FF14}" dt="2024-03-22T21:53:59.919" v="3840" actId="21"/>
          <ac:spMkLst>
            <pc:docMk/>
            <pc:sldMk cId="3272401392" sldId="1641"/>
            <ac:spMk id="4" creationId="{23C30250-01A0-02C2-7153-FE2ABA3237FD}"/>
          </ac:spMkLst>
        </pc:spChg>
        <pc:spChg chg="del mod">
          <ac:chgData name="Ball, Brittni M" userId="9d4dc2e0-3d9a-424b-961d-051100ca19ac" providerId="ADAL" clId="{F4FF44E4-D760-4424-9190-EE20D547FF14}" dt="2024-03-19T17:58:35.582" v="2741" actId="478"/>
          <ac:spMkLst>
            <pc:docMk/>
            <pc:sldMk cId="3272401392" sldId="1641"/>
            <ac:spMk id="8" creationId="{5BBA6DE8-D4AA-4906-8D29-E7186B178F8D}"/>
          </ac:spMkLst>
        </pc:spChg>
        <pc:spChg chg="mod">
          <ac:chgData name="Ball, Brittni M" userId="9d4dc2e0-3d9a-424b-961d-051100ca19ac" providerId="ADAL" clId="{F4FF44E4-D760-4424-9190-EE20D547FF14}" dt="2024-03-22T21:54:12.500" v="3843" actId="1076"/>
          <ac:spMkLst>
            <pc:docMk/>
            <pc:sldMk cId="3272401392" sldId="1641"/>
            <ac:spMk id="9" creationId="{67BBA733-82BD-44E2-9242-DC52F9F01DB2}"/>
          </ac:spMkLst>
        </pc:spChg>
        <pc:spChg chg="del mod">
          <ac:chgData name="Ball, Brittni M" userId="9d4dc2e0-3d9a-424b-961d-051100ca19ac" providerId="ADAL" clId="{F4FF44E4-D760-4424-9190-EE20D547FF14}" dt="2024-03-19T17:57:27.129" v="2732" actId="478"/>
          <ac:spMkLst>
            <pc:docMk/>
            <pc:sldMk cId="3272401392" sldId="1641"/>
            <ac:spMk id="11" creationId="{AB8B426D-EE6E-46FC-B9D3-C1AD1020E7B2}"/>
          </ac:spMkLst>
        </pc:spChg>
        <pc:spChg chg="del mod">
          <ac:chgData name="Ball, Brittni M" userId="9d4dc2e0-3d9a-424b-961d-051100ca19ac" providerId="ADAL" clId="{F4FF44E4-D760-4424-9190-EE20D547FF14}" dt="2024-03-19T17:57:30.622" v="2733" actId="478"/>
          <ac:spMkLst>
            <pc:docMk/>
            <pc:sldMk cId="3272401392" sldId="1641"/>
            <ac:spMk id="12" creationId="{48B84D89-4158-4431-BBF9-AE1403DA52B7}"/>
          </ac:spMkLst>
        </pc:spChg>
        <pc:spChg chg="del">
          <ac:chgData name="Ball, Brittni M" userId="9d4dc2e0-3d9a-424b-961d-051100ca19ac" providerId="ADAL" clId="{F4FF44E4-D760-4424-9190-EE20D547FF14}" dt="2024-03-19T17:58:17.801" v="2737" actId="478"/>
          <ac:spMkLst>
            <pc:docMk/>
            <pc:sldMk cId="3272401392" sldId="1641"/>
            <ac:spMk id="13" creationId="{DD9D77E9-FCC4-4671-90F1-C94FFDA59293}"/>
          </ac:spMkLst>
        </pc:spChg>
        <pc:spChg chg="mod">
          <ac:chgData name="Ball, Brittni M" userId="9d4dc2e0-3d9a-424b-961d-051100ca19ac" providerId="ADAL" clId="{F4FF44E4-D760-4424-9190-EE20D547FF14}" dt="2024-03-19T17:57:11.572" v="2730" actId="21"/>
          <ac:spMkLst>
            <pc:docMk/>
            <pc:sldMk cId="3272401392" sldId="1641"/>
            <ac:spMk id="14" creationId="{48FD5295-A9BA-45A4-9E1D-CB83BBA17C73}"/>
          </ac:spMkLst>
        </pc:spChg>
        <pc:graphicFrameChg chg="add del mod">
          <ac:chgData name="Ball, Brittni M" userId="9d4dc2e0-3d9a-424b-961d-051100ca19ac" providerId="ADAL" clId="{F4FF44E4-D760-4424-9190-EE20D547FF14}" dt="2024-03-22T21:54:52.887" v="3862" actId="2085"/>
          <ac:graphicFrameMkLst>
            <pc:docMk/>
            <pc:sldMk cId="3272401392" sldId="1641"/>
            <ac:graphicFrameMk id="7" creationId="{417443BD-8090-4F9C-AEC7-97DE87A85A8B}"/>
          </ac:graphicFrameMkLst>
        </pc:graphicFrameChg>
        <pc:cxnChg chg="mod">
          <ac:chgData name="Ball, Brittni M" userId="9d4dc2e0-3d9a-424b-961d-051100ca19ac" providerId="ADAL" clId="{F4FF44E4-D760-4424-9190-EE20D547FF14}" dt="2024-03-22T21:53:54.817" v="3837" actId="1076"/>
          <ac:cxnSpMkLst>
            <pc:docMk/>
            <pc:sldMk cId="3272401392" sldId="1641"/>
            <ac:cxnSpMk id="10" creationId="{CB648B68-FA21-467D-B989-D1C31B1756A7}"/>
          </ac:cxnSpMkLst>
        </pc:cxnChg>
      </pc:sldChg>
      <pc:sldChg chg="add del">
        <pc:chgData name="Ball, Brittni M" userId="9d4dc2e0-3d9a-424b-961d-051100ca19ac" providerId="ADAL" clId="{F4FF44E4-D760-4424-9190-EE20D547FF14}" dt="2024-03-19T17:51:34.058" v="2565" actId="47"/>
        <pc:sldMkLst>
          <pc:docMk/>
          <pc:sldMk cId="317205061" sldId="1642"/>
        </pc:sldMkLst>
      </pc:sldChg>
      <pc:sldChg chg="add del">
        <pc:chgData name="Ball, Brittni M" userId="9d4dc2e0-3d9a-424b-961d-051100ca19ac" providerId="ADAL" clId="{F4FF44E4-D760-4424-9190-EE20D547FF14}" dt="2024-03-19T16:57:09.478" v="814" actId="47"/>
        <pc:sldMkLst>
          <pc:docMk/>
          <pc:sldMk cId="3302506640" sldId="1642"/>
        </pc:sldMkLst>
      </pc:sldChg>
      <pc:sldChg chg="modSp new del mod">
        <pc:chgData name="Ball, Brittni M" userId="9d4dc2e0-3d9a-424b-961d-051100ca19ac" providerId="ADAL" clId="{F4FF44E4-D760-4424-9190-EE20D547FF14}" dt="2024-03-22T21:29:16.224" v="2997" actId="47"/>
        <pc:sldMkLst>
          <pc:docMk/>
          <pc:sldMk cId="4173053614" sldId="1642"/>
        </pc:sldMkLst>
        <pc:spChg chg="mod">
          <ac:chgData name="Ball, Brittni M" userId="9d4dc2e0-3d9a-424b-961d-051100ca19ac" providerId="ADAL" clId="{F4FF44E4-D760-4424-9190-EE20D547FF14}" dt="2024-03-22T21:20:21.730" v="2910" actId="6549"/>
          <ac:spMkLst>
            <pc:docMk/>
            <pc:sldMk cId="4173053614" sldId="1642"/>
            <ac:spMk id="2" creationId="{C5F4C09E-901F-74D8-3D28-7FF57CFFE14C}"/>
          </ac:spMkLst>
        </pc:spChg>
        <pc:spChg chg="mod">
          <ac:chgData name="Ball, Brittni M" userId="9d4dc2e0-3d9a-424b-961d-051100ca19ac" providerId="ADAL" clId="{F4FF44E4-D760-4424-9190-EE20D547FF14}" dt="2024-03-22T21:19:14.562" v="2864" actId="14100"/>
          <ac:spMkLst>
            <pc:docMk/>
            <pc:sldMk cId="4173053614" sldId="1642"/>
            <ac:spMk id="3" creationId="{C4411339-91E4-173D-5C9C-653731967F3D}"/>
          </ac:spMkLst>
        </pc:spChg>
      </pc:sldChg>
      <pc:sldChg chg="modSp add mod">
        <pc:chgData name="Ball, Brittni M" userId="9d4dc2e0-3d9a-424b-961d-051100ca19ac" providerId="ADAL" clId="{F4FF44E4-D760-4424-9190-EE20D547FF14}" dt="2024-03-22T21:26:04.308" v="2985"/>
        <pc:sldMkLst>
          <pc:docMk/>
          <pc:sldMk cId="1399589475" sldId="1643"/>
        </pc:sldMkLst>
        <pc:spChg chg="mod">
          <ac:chgData name="Ball, Brittni M" userId="9d4dc2e0-3d9a-424b-961d-051100ca19ac" providerId="ADAL" clId="{F4FF44E4-D760-4424-9190-EE20D547FF14}" dt="2024-03-22T21:20:27.803" v="2922" actId="20577"/>
          <ac:spMkLst>
            <pc:docMk/>
            <pc:sldMk cId="1399589475" sldId="1643"/>
            <ac:spMk id="4" creationId="{0BEE3F67-AD8D-0FEC-1333-2F7C3D43C8AB}"/>
          </ac:spMkLst>
        </pc:spChg>
        <pc:graphicFrameChg chg="mod modGraphic">
          <ac:chgData name="Ball, Brittni M" userId="9d4dc2e0-3d9a-424b-961d-051100ca19ac" providerId="ADAL" clId="{F4FF44E4-D760-4424-9190-EE20D547FF14}" dt="2024-03-22T21:26:04.308" v="2985"/>
          <ac:graphicFrameMkLst>
            <pc:docMk/>
            <pc:sldMk cId="1399589475" sldId="1643"/>
            <ac:graphicFrameMk id="13326" creationId="{4A1EE336-0DC9-31BC-FE69-6BD060A90681}"/>
          </ac:graphicFrameMkLst>
        </pc:graphicFrameChg>
      </pc:sldChg>
      <pc:sldChg chg="addSp modSp new add del mod">
        <pc:chgData name="Ball, Brittni M" userId="9d4dc2e0-3d9a-424b-961d-051100ca19ac" providerId="ADAL" clId="{F4FF44E4-D760-4424-9190-EE20D547FF14}" dt="2024-03-26T20:02:36.233" v="4153" actId="207"/>
        <pc:sldMkLst>
          <pc:docMk/>
          <pc:sldMk cId="3947847812" sldId="1644"/>
        </pc:sldMkLst>
        <pc:spChg chg="mod">
          <ac:chgData name="Ball, Brittni M" userId="9d4dc2e0-3d9a-424b-961d-051100ca19ac" providerId="ADAL" clId="{F4FF44E4-D760-4424-9190-EE20D547FF14}" dt="2024-03-26T20:01:59.300" v="4106" actId="20577"/>
          <ac:spMkLst>
            <pc:docMk/>
            <pc:sldMk cId="3947847812" sldId="1644"/>
            <ac:spMk id="2" creationId="{F35FD27F-F589-75E1-5960-C0AC16C7E727}"/>
          </ac:spMkLst>
        </pc:spChg>
        <pc:spChg chg="mod">
          <ac:chgData name="Ball, Brittni M" userId="9d4dc2e0-3d9a-424b-961d-051100ca19ac" providerId="ADAL" clId="{F4FF44E4-D760-4424-9190-EE20D547FF14}" dt="2024-03-26T20:02:36.233" v="4153" actId="207"/>
          <ac:spMkLst>
            <pc:docMk/>
            <pc:sldMk cId="3947847812" sldId="1644"/>
            <ac:spMk id="3" creationId="{5110D0B4-8294-CAA9-2C5B-43A376CD07DF}"/>
          </ac:spMkLst>
        </pc:spChg>
        <pc:picChg chg="add mod">
          <ac:chgData name="Ball, Brittni M" userId="9d4dc2e0-3d9a-424b-961d-051100ca19ac" providerId="ADAL" clId="{F4FF44E4-D760-4424-9190-EE20D547FF14}" dt="2024-03-26T19:58:54.403" v="3884" actId="1076"/>
          <ac:picMkLst>
            <pc:docMk/>
            <pc:sldMk cId="3947847812" sldId="1644"/>
            <ac:picMk id="5" creationId="{17A946AC-9468-97AF-B0A1-26895064C48D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Age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participants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0D9-49CB-8D34-BF09C0490D2A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0D9-49CB-8D34-BF09C0490D2A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0D9-49CB-8D34-BF09C0490D2A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20D9-49CB-8D34-BF09C0490D2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18-25</c:v>
                </c:pt>
                <c:pt idx="1">
                  <c:v>26-45</c:v>
                </c:pt>
                <c:pt idx="2">
                  <c:v>46-65</c:v>
                </c:pt>
                <c:pt idx="3">
                  <c:v>&gt;65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0.105</c:v>
                </c:pt>
                <c:pt idx="1">
                  <c:v>0.3029</c:v>
                </c:pt>
                <c:pt idx="2">
                  <c:v>0.3644</c:v>
                </c:pt>
                <c:pt idx="3">
                  <c:v>0.22770000000000001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FC-48B4-9B9B-27046E078B26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2979818339454863E-2"/>
          <c:y val="0.11223163351852389"/>
          <c:w val="0.94877889481576538"/>
          <c:h val="0.788894276661632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procedures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E4DC-4730-B0F9-005979224794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E4DC-4730-B0F9-005979224794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E4DC-4730-B0F9-005979224794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E4DC-4730-B0F9-005979224794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E4DC-4730-B0F9-005979224794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E4DC-4730-B0F9-005979224794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E4DC-4730-B0F9-005979224794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E4DC-4730-B0F9-005979224794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E4DC-4730-B0F9-00597922479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Endo: Non-Surgical</c:v>
                </c:pt>
                <c:pt idx="1">
                  <c:v>Endo: Pulp Treatment</c:v>
                </c:pt>
                <c:pt idx="2">
                  <c:v>Endo: Surgery</c:v>
                </c:pt>
                <c:pt idx="3">
                  <c:v>Extractions: Simple</c:v>
                </c:pt>
                <c:pt idx="4">
                  <c:v>Extractions: Surgical</c:v>
                </c:pt>
                <c:pt idx="5">
                  <c:v>Oral Surgery - Other</c:v>
                </c:pt>
                <c:pt idx="6">
                  <c:v>Implants: Surgical</c:v>
                </c:pt>
                <c:pt idx="7">
                  <c:v>Perio - Surgical</c:v>
                </c:pt>
                <c:pt idx="8">
                  <c:v>Multiple Procedures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622</c:v>
                </c:pt>
                <c:pt idx="1">
                  <c:v>76</c:v>
                </c:pt>
                <c:pt idx="2">
                  <c:v>22</c:v>
                </c:pt>
                <c:pt idx="3">
                  <c:v>845</c:v>
                </c:pt>
                <c:pt idx="4">
                  <c:v>771</c:v>
                </c:pt>
                <c:pt idx="5">
                  <c:v>10</c:v>
                </c:pt>
                <c:pt idx="6">
                  <c:v>188</c:v>
                </c:pt>
                <c:pt idx="7">
                  <c:v>197</c:v>
                </c:pt>
                <c:pt idx="8">
                  <c:v>232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DC-4730-B0F9-00597922479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1"/>
        <c:axId val="641660128"/>
        <c:axId val="645751632"/>
      </c:barChart>
      <c:catAx>
        <c:axId val="6416601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5751632"/>
        <c:crosses val="autoZero"/>
        <c:auto val="1"/>
        <c:lblAlgn val="ctr"/>
        <c:lblOffset val="100"/>
        <c:noMultiLvlLbl val="0"/>
      </c:catAx>
      <c:valAx>
        <c:axId val="645751632"/>
        <c:scaling>
          <c:logBase val="10"/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1660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alpha val="25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/>
              <a:t>Medications taken by patients to manage pain</a:t>
            </a:r>
          </a:p>
        </c:rich>
      </c:tx>
      <c:layout>
        <c:manualLayout>
          <c:xMode val="edge"/>
          <c:yMode val="edge"/>
          <c:x val="0.14162945553026426"/>
          <c:y val="1.73339122223092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Non-opioid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Day 1</c:v>
                </c:pt>
                <c:pt idx="1">
                  <c:v>Day 3</c:v>
                </c:pt>
                <c:pt idx="2">
                  <c:v>Day 5</c:v>
                </c:pt>
                <c:pt idx="3">
                  <c:v>Day 7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1715</c:v>
                </c:pt>
                <c:pt idx="1">
                  <c:v>1269</c:v>
                </c:pt>
                <c:pt idx="2">
                  <c:v>926</c:v>
                </c:pt>
                <c:pt idx="3">
                  <c:v>784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92-40A1-B571-9EBA572E7EF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Opioid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Day 1</c:v>
                </c:pt>
                <c:pt idx="1">
                  <c:v>Day 3</c:v>
                </c:pt>
                <c:pt idx="2">
                  <c:v>Day 5</c:v>
                </c:pt>
                <c:pt idx="3">
                  <c:v>Day 7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171</c:v>
                </c:pt>
                <c:pt idx="1">
                  <c:v>116</c:v>
                </c:pt>
                <c:pt idx="2">
                  <c:v>75</c:v>
                </c:pt>
                <c:pt idx="3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92-40A1-B571-9EBA572E7EF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Antibiotics and Other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Day 1</c:v>
                </c:pt>
                <c:pt idx="1">
                  <c:v>Day 3</c:v>
                </c:pt>
                <c:pt idx="2">
                  <c:v>Day 5</c:v>
                </c:pt>
                <c:pt idx="3">
                  <c:v>Day 7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103</c:v>
                </c:pt>
                <c:pt idx="1">
                  <c:v>201</c:v>
                </c:pt>
                <c:pt idx="2">
                  <c:v>260</c:v>
                </c:pt>
                <c:pt idx="3">
                  <c:v>239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E92-40A1-B571-9EBA572E7EF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None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Day 1</c:v>
                </c:pt>
                <c:pt idx="1">
                  <c:v>Day 3</c:v>
                </c:pt>
                <c:pt idx="2">
                  <c:v>Day 5</c:v>
                </c:pt>
                <c:pt idx="3">
                  <c:v>Day 7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314</c:v>
                </c:pt>
                <c:pt idx="1">
                  <c:v>691</c:v>
                </c:pt>
                <c:pt idx="2">
                  <c:v>929</c:v>
                </c:pt>
                <c:pt idx="3">
                  <c:v>1047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E92-40A1-B571-9EBA572E7EF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65700544"/>
        <c:axId val="1969733440"/>
      </c:barChart>
      <c:catAx>
        <c:axId val="1965700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9733440"/>
        <c:crosses val="autoZero"/>
        <c:auto val="1"/>
        <c:lblAlgn val="ctr"/>
        <c:lblOffset val="100"/>
        <c:noMultiLvlLbl val="0"/>
      </c:catAx>
      <c:valAx>
        <c:axId val="1969733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5700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alpha val="25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48355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796-48F9-92B1-29F2B17B4C5D}"/>
              </c:ext>
            </c:extLst>
          </c:dPt>
          <c:dPt>
            <c:idx val="1"/>
            <c:bubble3D val="0"/>
            <c:spPr>
              <a:solidFill>
                <a:srgbClr val="AB92B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796-48F9-92B1-29F2B17B4C5D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938</c:v>
                </c:pt>
                <c:pt idx="1">
                  <c:v>1619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796-48F9-92B1-29F2B17B4C5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087437241076574"/>
          <c:y val="0.22782579576141251"/>
          <c:w val="0.56611258196383996"/>
          <c:h val="0.6676210047121031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48355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72E-4A40-95E3-AA1FC8CC527D}"/>
              </c:ext>
            </c:extLst>
          </c:dPt>
          <c:dPt>
            <c:idx val="1"/>
            <c:bubble3D val="0"/>
            <c:spPr>
              <a:solidFill>
                <a:srgbClr val="AB92B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72E-4A40-95E3-AA1FC8CC527D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1827</c:v>
                </c:pt>
                <c:pt idx="1">
                  <c:v>757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72E-4A40-95E3-AA1FC8CC527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7667665779582422"/>
          <c:y val="7.4287512299960085E-2"/>
          <c:w val="0.41025714011358344"/>
          <c:h val="0.242576762664940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181430446194225E-2"/>
          <c:y val="9.050607764139447E-2"/>
          <c:w val="0.87156856955380579"/>
          <c:h val="0.7438340301133012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Surgical Extractions</c:v>
                </c:pt>
              </c:strCache>
            </c:strRef>
          </c:tx>
          <c:spPr>
            <a:ln w="76200" cap="rnd">
              <a:solidFill>
                <a:schemeClr val="accent1"/>
              </a:solidFill>
            </a:ln>
            <a:effectLst>
              <a:glow rad="139700">
                <a:schemeClr val="accent1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Day 1</c:v>
                </c:pt>
                <c:pt idx="1">
                  <c:v>Day 3</c:v>
                </c:pt>
                <c:pt idx="2">
                  <c:v>Day 5</c:v>
                </c:pt>
                <c:pt idx="3">
                  <c:v>Day 7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2.66</c:v>
                </c:pt>
                <c:pt idx="1">
                  <c:v>2</c:v>
                </c:pt>
                <c:pt idx="2">
                  <c:v>1.57</c:v>
                </c:pt>
                <c:pt idx="3">
                  <c:v>1.18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310-4FA1-BEC5-93AE3211258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Simple Extractions</c:v>
                </c:pt>
              </c:strCache>
            </c:strRef>
          </c:tx>
          <c:spPr>
            <a:ln w="76200" cap="rnd">
              <a:solidFill>
                <a:schemeClr val="accent3"/>
              </a:solidFill>
            </a:ln>
            <a:effectLst>
              <a:glow rad="139700">
                <a:schemeClr val="accent3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Day 1</c:v>
                </c:pt>
                <c:pt idx="1">
                  <c:v>Day 3</c:v>
                </c:pt>
                <c:pt idx="2">
                  <c:v>Day 5</c:v>
                </c:pt>
                <c:pt idx="3">
                  <c:v>Day 7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2.17</c:v>
                </c:pt>
                <c:pt idx="1">
                  <c:v>1.5</c:v>
                </c:pt>
                <c:pt idx="2">
                  <c:v>1.24</c:v>
                </c:pt>
                <c:pt idx="3">
                  <c:v>0.87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310-4FA1-BEC5-93AE3211258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Surgical Implants</c:v>
                </c:pt>
              </c:strCache>
            </c:strRef>
          </c:tx>
          <c:spPr>
            <a:ln w="76200" cap="rnd">
              <a:solidFill>
                <a:schemeClr val="accent5"/>
              </a:solidFill>
            </a:ln>
            <a:effectLst>
              <a:glow rad="139700">
                <a:schemeClr val="accent5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Day 1</c:v>
                </c:pt>
                <c:pt idx="1">
                  <c:v>Day 3</c:v>
                </c:pt>
                <c:pt idx="2">
                  <c:v>Day 5</c:v>
                </c:pt>
                <c:pt idx="3">
                  <c:v>Day 7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1.8</c:v>
                </c:pt>
                <c:pt idx="1">
                  <c:v>1.2</c:v>
                </c:pt>
                <c:pt idx="2">
                  <c:v>0.89</c:v>
                </c:pt>
                <c:pt idx="3">
                  <c:v>0.59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310-4FA1-BEC5-93AE3211258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Non-surgical Endo</c:v>
                </c:pt>
              </c:strCache>
            </c:strRef>
          </c:tx>
          <c:spPr>
            <a:ln w="76200" cap="rnd">
              <a:solidFill>
                <a:schemeClr val="accent2"/>
              </a:solidFill>
            </a:ln>
            <a:effectLst>
              <a:glow rad="139700">
                <a:schemeClr val="accent1">
                  <a:lumMod val="60000"/>
                  <a:satMod val="175000"/>
                  <a:alpha val="14000"/>
                </a:schemeClr>
              </a:glow>
            </a:effectLst>
          </c:spPr>
          <c:marker>
            <c:symbol val="none"/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Day 1</c:v>
                </c:pt>
                <c:pt idx="1">
                  <c:v>Day 3</c:v>
                </c:pt>
                <c:pt idx="2">
                  <c:v>Day 5</c:v>
                </c:pt>
                <c:pt idx="3">
                  <c:v>Day 7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1.67</c:v>
                </c:pt>
                <c:pt idx="1">
                  <c:v>1.1599999999999999</c:v>
                </c:pt>
                <c:pt idx="2">
                  <c:v>0.73</c:v>
                </c:pt>
                <c:pt idx="3">
                  <c:v>0.47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310-4FA1-BEC5-93AE3211258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850477103"/>
        <c:axId val="921235215"/>
      </c:lineChart>
      <c:catAx>
        <c:axId val="850477103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1235215"/>
        <c:crosses val="autoZero"/>
        <c:auto val="1"/>
        <c:lblAlgn val="ctr"/>
        <c:lblOffset val="100"/>
        <c:noMultiLvlLbl val="0"/>
      </c:catAx>
      <c:valAx>
        <c:axId val="921235215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04771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2.0101706036745291E-3"/>
          <c:y val="0"/>
          <c:w val="0.99798982939632541"/>
          <c:h val="7.05450575073728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alpha val="25000"/>
      </a:schemeClr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36">
  <cs:axisTitle>
    <cs:lnRef idx="0"/>
    <cs:fillRef idx="0"/>
    <cs:effectRef idx="0"/>
    <cs:fontRef idx="minor">
      <a:schemeClr val="lt1">
        <a:lumMod val="75000"/>
      </a:schemeClr>
    </cs:fontRef>
    <cs:defRPr sz="1197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7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</a:schemeClr>
            </a:gs>
            <a:gs pos="0">
              <a:schemeClr val="dk1">
                <a:lumMod val="65000"/>
                <a:lumOff val="3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862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EBC315-39DF-4015-9540-29867A75DA29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E826C5A-6348-4803-ADAE-DD6F5E3A857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900" dirty="0">
              <a:latin typeface="Source Sans Pro" panose="020B0503030403020204" pitchFamily="34" charset="0"/>
              <a:ea typeface="Source Sans Pro" panose="020B0503030403020204" pitchFamily="34" charset="0"/>
            </a:rPr>
            <a:t>Assess post-operative </a:t>
          </a:r>
          <a:r>
            <a:rPr lang="en-US" sz="2900" b="1" dirty="0">
              <a:latin typeface="Source Sans Pro" panose="020B0503030403020204" pitchFamily="34" charset="0"/>
              <a:ea typeface="Source Sans Pro" panose="020B0503030403020204" pitchFamily="34" charset="0"/>
            </a:rPr>
            <a:t>pain experience </a:t>
          </a:r>
          <a:r>
            <a:rPr lang="en-US" sz="2900" dirty="0">
              <a:latin typeface="Source Sans Pro" panose="020B0503030403020204" pitchFamily="34" charset="0"/>
              <a:ea typeface="Source Sans Pro" panose="020B0503030403020204" pitchFamily="34" charset="0"/>
            </a:rPr>
            <a:t>as reported by patients </a:t>
          </a:r>
        </a:p>
      </dgm:t>
    </dgm:pt>
    <dgm:pt modelId="{9E1B2821-A495-4C9A-B5F8-A8637D486583}" type="parTrans" cxnId="{9B763191-087F-4679-BFDB-AAC2A8EF32ED}">
      <dgm:prSet/>
      <dgm:spPr/>
      <dgm:t>
        <a:bodyPr/>
        <a:lstStyle/>
        <a:p>
          <a:endParaRPr lang="en-US"/>
        </a:p>
      </dgm:t>
    </dgm:pt>
    <dgm:pt modelId="{7653839F-1D58-475B-AA49-9AC2D8EF6ACE}" type="sibTrans" cxnId="{9B763191-087F-4679-BFDB-AAC2A8EF32ED}">
      <dgm:prSet/>
      <dgm:spPr/>
      <dgm:t>
        <a:bodyPr/>
        <a:lstStyle/>
        <a:p>
          <a:endParaRPr lang="en-US"/>
        </a:p>
      </dgm:t>
    </dgm:pt>
    <dgm:pt modelId="{21BE1176-4490-42D1-9BC9-F5D5676941E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900" dirty="0">
              <a:latin typeface="Source Sans Pro" panose="020B0503030403020204" pitchFamily="34" charset="0"/>
              <a:ea typeface="Source Sans Pro" panose="020B0503030403020204" pitchFamily="34" charset="0"/>
            </a:rPr>
            <a:t>Assess post-operative </a:t>
          </a:r>
          <a:r>
            <a:rPr lang="en-US" sz="2900" b="1" dirty="0">
              <a:latin typeface="Source Sans Pro" panose="020B0503030403020204" pitchFamily="34" charset="0"/>
              <a:ea typeface="Source Sans Pro" panose="020B0503030403020204" pitchFamily="34" charset="0"/>
            </a:rPr>
            <a:t>pain management </a:t>
          </a:r>
          <a:r>
            <a:rPr lang="en-US" sz="2900" dirty="0">
              <a:latin typeface="Source Sans Pro" panose="020B0503030403020204" pitchFamily="34" charset="0"/>
              <a:ea typeface="Source Sans Pro" panose="020B0503030403020204" pitchFamily="34" charset="0"/>
            </a:rPr>
            <a:t>strategies as reported by patients and providers</a:t>
          </a:r>
        </a:p>
      </dgm:t>
    </dgm:pt>
    <dgm:pt modelId="{09AD80CC-58CD-4F3F-BE28-2EADCA486AD0}" type="parTrans" cxnId="{B93E0FB8-53EF-49DE-A576-C3BB54E24856}">
      <dgm:prSet/>
      <dgm:spPr/>
      <dgm:t>
        <a:bodyPr/>
        <a:lstStyle/>
        <a:p>
          <a:endParaRPr lang="en-US"/>
        </a:p>
      </dgm:t>
    </dgm:pt>
    <dgm:pt modelId="{B2DC952D-B06E-4FB7-9740-5AE26C72E540}" type="sibTrans" cxnId="{B93E0FB8-53EF-49DE-A576-C3BB54E24856}">
      <dgm:prSet/>
      <dgm:spPr/>
      <dgm:t>
        <a:bodyPr/>
        <a:lstStyle/>
        <a:p>
          <a:endParaRPr lang="en-US"/>
        </a:p>
      </dgm:t>
    </dgm:pt>
    <dgm:pt modelId="{BC4A7A89-EECE-41B0-A4D8-1BDC7292C79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900" dirty="0">
              <a:latin typeface="Source Sans Pro" panose="020B0503030403020204" pitchFamily="34" charset="0"/>
              <a:ea typeface="Source Sans Pro" panose="020B0503030403020204" pitchFamily="34" charset="0"/>
            </a:rPr>
            <a:t>Evaluate acceptance of the </a:t>
          </a:r>
          <a:r>
            <a:rPr lang="en-US" sz="2900" b="1" dirty="0">
              <a:latin typeface="Source Sans Pro" panose="020B0503030403020204" pitchFamily="34" charset="0"/>
              <a:ea typeface="Source Sans Pro" panose="020B0503030403020204" pitchFamily="34" charset="0"/>
            </a:rPr>
            <a:t>mHealth</a:t>
          </a:r>
          <a:r>
            <a:rPr lang="en-US" sz="2900" dirty="0">
              <a:latin typeface="Source Sans Pro" panose="020B0503030403020204" pitchFamily="34" charset="0"/>
              <a:ea typeface="Source Sans Pro" panose="020B0503030403020204" pitchFamily="34" charset="0"/>
            </a:rPr>
            <a:t> platform</a:t>
          </a:r>
        </a:p>
      </dgm:t>
    </dgm:pt>
    <dgm:pt modelId="{0CB164EB-E707-42FA-9FF5-390B0258B852}" type="parTrans" cxnId="{C1A2434A-5274-490B-80B6-53498D927024}">
      <dgm:prSet/>
      <dgm:spPr/>
      <dgm:t>
        <a:bodyPr/>
        <a:lstStyle/>
        <a:p>
          <a:endParaRPr lang="en-US"/>
        </a:p>
      </dgm:t>
    </dgm:pt>
    <dgm:pt modelId="{C787EA05-42C1-4A7F-827B-462BED73F745}" type="sibTrans" cxnId="{C1A2434A-5274-490B-80B6-53498D927024}">
      <dgm:prSet/>
      <dgm:spPr/>
      <dgm:t>
        <a:bodyPr/>
        <a:lstStyle/>
        <a:p>
          <a:endParaRPr lang="en-US"/>
        </a:p>
      </dgm:t>
    </dgm:pt>
    <dgm:pt modelId="{786AC03D-4995-4ECA-9BCC-6C7A6E7F316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900" dirty="0">
              <a:latin typeface="Source Sans Pro" panose="020B0503030403020204" pitchFamily="34" charset="0"/>
              <a:ea typeface="Source Sans Pro" panose="020B0503030403020204" pitchFamily="34" charset="0"/>
            </a:rPr>
            <a:t>Should lead to insight on (1) post operative pain &amp; pain management and (2) willingness to use mHealth </a:t>
          </a:r>
        </a:p>
      </dgm:t>
    </dgm:pt>
    <dgm:pt modelId="{27C06597-BEA0-4EFC-B0CB-E4E278CB55AD}" type="parTrans" cxnId="{7017C44C-08B1-47C9-A8DE-05211BB5727B}">
      <dgm:prSet/>
      <dgm:spPr/>
      <dgm:t>
        <a:bodyPr/>
        <a:lstStyle/>
        <a:p>
          <a:endParaRPr lang="en-US"/>
        </a:p>
      </dgm:t>
    </dgm:pt>
    <dgm:pt modelId="{856B3674-E154-4FA1-85C6-4F79703D63EA}" type="sibTrans" cxnId="{7017C44C-08B1-47C9-A8DE-05211BB5727B}">
      <dgm:prSet/>
      <dgm:spPr/>
      <dgm:t>
        <a:bodyPr/>
        <a:lstStyle/>
        <a:p>
          <a:endParaRPr lang="en-US"/>
        </a:p>
      </dgm:t>
    </dgm:pt>
    <dgm:pt modelId="{F77FFF92-83E9-4EC4-8BB2-1440697F7D73}" type="pres">
      <dgm:prSet presAssocID="{CBEBC315-39DF-4015-9540-29867A75DA29}" presName="root" presStyleCnt="0">
        <dgm:presLayoutVars>
          <dgm:dir/>
          <dgm:resizeHandles val="exact"/>
        </dgm:presLayoutVars>
      </dgm:prSet>
      <dgm:spPr/>
    </dgm:pt>
    <dgm:pt modelId="{B9761784-547A-439B-8F5B-893961131064}" type="pres">
      <dgm:prSet presAssocID="{3E826C5A-6348-4803-ADAE-DD6F5E3A8570}" presName="compNode" presStyleCnt="0"/>
      <dgm:spPr/>
    </dgm:pt>
    <dgm:pt modelId="{8407890D-1E8C-45AE-A5BE-504869015F53}" type="pres">
      <dgm:prSet presAssocID="{3E826C5A-6348-4803-ADAE-DD6F5E3A8570}" presName="bgRect" presStyleLbl="bgShp" presStyleIdx="0" presStyleCnt="4"/>
      <dgm:spPr>
        <a:solidFill>
          <a:schemeClr val="accent1">
            <a:tint val="40000"/>
            <a:hueOff val="0"/>
            <a:satOff val="0"/>
            <a:lumOff val="0"/>
            <a:alpha val="60000"/>
          </a:schemeClr>
        </a:solidFill>
      </dgm:spPr>
    </dgm:pt>
    <dgm:pt modelId="{B47CB6B7-C51F-4BC2-AF54-D8395ACE8667}" type="pres">
      <dgm:prSet presAssocID="{3E826C5A-6348-4803-ADAE-DD6F5E3A8570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orried face with solid fill with solid fill"/>
        </a:ext>
      </dgm:extLst>
    </dgm:pt>
    <dgm:pt modelId="{E8DDFAA2-9C69-4EF8-AEF9-4D61C8AAC8DA}" type="pres">
      <dgm:prSet presAssocID="{3E826C5A-6348-4803-ADAE-DD6F5E3A8570}" presName="spaceRect" presStyleCnt="0"/>
      <dgm:spPr/>
    </dgm:pt>
    <dgm:pt modelId="{86EFA164-EF8A-47FA-BF65-4E87F22FDC36}" type="pres">
      <dgm:prSet presAssocID="{3E826C5A-6348-4803-ADAE-DD6F5E3A8570}" presName="parTx" presStyleLbl="revTx" presStyleIdx="0" presStyleCnt="4">
        <dgm:presLayoutVars>
          <dgm:chMax val="0"/>
          <dgm:chPref val="0"/>
        </dgm:presLayoutVars>
      </dgm:prSet>
      <dgm:spPr/>
    </dgm:pt>
    <dgm:pt modelId="{479CDC42-CB3D-4748-92C0-83B8C05E61F2}" type="pres">
      <dgm:prSet presAssocID="{7653839F-1D58-475B-AA49-9AC2D8EF6ACE}" presName="sibTrans" presStyleCnt="0"/>
      <dgm:spPr/>
    </dgm:pt>
    <dgm:pt modelId="{BE2324EF-E5EB-418E-8A0C-9E109EB77803}" type="pres">
      <dgm:prSet presAssocID="{21BE1176-4490-42D1-9BC9-F5D5676941E4}" presName="compNode" presStyleCnt="0"/>
      <dgm:spPr/>
    </dgm:pt>
    <dgm:pt modelId="{A1F5436A-E7E9-4990-B5BA-2318BEBACDB9}" type="pres">
      <dgm:prSet presAssocID="{21BE1176-4490-42D1-9BC9-F5D5676941E4}" presName="bgRect" presStyleLbl="bgShp" presStyleIdx="1" presStyleCnt="4"/>
      <dgm:spPr>
        <a:solidFill>
          <a:schemeClr val="accent1">
            <a:tint val="40000"/>
            <a:hueOff val="0"/>
            <a:satOff val="0"/>
            <a:lumOff val="0"/>
            <a:alpha val="60000"/>
          </a:schemeClr>
        </a:solidFill>
      </dgm:spPr>
    </dgm:pt>
    <dgm:pt modelId="{B6635181-2D27-42FB-BD78-C0226EF3D789}" type="pres">
      <dgm:prSet presAssocID="{21BE1176-4490-42D1-9BC9-F5D5676941E4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4C76A6D0-BE68-403F-98CF-FF80E32ED396}" type="pres">
      <dgm:prSet presAssocID="{21BE1176-4490-42D1-9BC9-F5D5676941E4}" presName="spaceRect" presStyleCnt="0"/>
      <dgm:spPr/>
    </dgm:pt>
    <dgm:pt modelId="{0585F740-ABEB-4DFF-8652-7DBEC14819D9}" type="pres">
      <dgm:prSet presAssocID="{21BE1176-4490-42D1-9BC9-F5D5676941E4}" presName="parTx" presStyleLbl="revTx" presStyleIdx="1" presStyleCnt="4">
        <dgm:presLayoutVars>
          <dgm:chMax val="0"/>
          <dgm:chPref val="0"/>
        </dgm:presLayoutVars>
      </dgm:prSet>
      <dgm:spPr/>
    </dgm:pt>
    <dgm:pt modelId="{63495383-CED3-4EAD-AFCE-B9FD591B4203}" type="pres">
      <dgm:prSet presAssocID="{B2DC952D-B06E-4FB7-9740-5AE26C72E540}" presName="sibTrans" presStyleCnt="0"/>
      <dgm:spPr/>
    </dgm:pt>
    <dgm:pt modelId="{9CC0DAC0-2E5E-447C-B9F3-B7CD6B810274}" type="pres">
      <dgm:prSet presAssocID="{BC4A7A89-EECE-41B0-A4D8-1BDC7292C796}" presName="compNode" presStyleCnt="0"/>
      <dgm:spPr/>
    </dgm:pt>
    <dgm:pt modelId="{8A94F8CC-9229-4E86-A4B6-71E3DCE6A979}" type="pres">
      <dgm:prSet presAssocID="{BC4A7A89-EECE-41B0-A4D8-1BDC7292C796}" presName="bgRect" presStyleLbl="bgShp" presStyleIdx="2" presStyleCnt="4"/>
      <dgm:spPr>
        <a:solidFill>
          <a:schemeClr val="accent1">
            <a:tint val="40000"/>
            <a:hueOff val="0"/>
            <a:satOff val="0"/>
            <a:lumOff val="0"/>
            <a:alpha val="60000"/>
          </a:schemeClr>
        </a:solidFill>
      </dgm:spPr>
    </dgm:pt>
    <dgm:pt modelId="{619C7573-A79C-403E-8BE5-C12A56DB5501}" type="pres">
      <dgm:prSet presAssocID="{BC4A7A89-EECE-41B0-A4D8-1BDC7292C796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art Phone with solid fill"/>
        </a:ext>
      </dgm:extLst>
    </dgm:pt>
    <dgm:pt modelId="{F6F0BD87-6537-4F6A-977B-AA5EB96AEED1}" type="pres">
      <dgm:prSet presAssocID="{BC4A7A89-EECE-41B0-A4D8-1BDC7292C796}" presName="spaceRect" presStyleCnt="0"/>
      <dgm:spPr/>
    </dgm:pt>
    <dgm:pt modelId="{19C5283F-F417-4F2F-851C-C821A5EC9DB0}" type="pres">
      <dgm:prSet presAssocID="{BC4A7A89-EECE-41B0-A4D8-1BDC7292C796}" presName="parTx" presStyleLbl="revTx" presStyleIdx="2" presStyleCnt="4">
        <dgm:presLayoutVars>
          <dgm:chMax val="0"/>
          <dgm:chPref val="0"/>
        </dgm:presLayoutVars>
      </dgm:prSet>
      <dgm:spPr/>
    </dgm:pt>
    <dgm:pt modelId="{5BFC3508-9AA9-4FCC-A539-A1DCE7535FA2}" type="pres">
      <dgm:prSet presAssocID="{C787EA05-42C1-4A7F-827B-462BED73F745}" presName="sibTrans" presStyleCnt="0"/>
      <dgm:spPr/>
    </dgm:pt>
    <dgm:pt modelId="{B8599C18-796D-487E-9379-554EE637EA26}" type="pres">
      <dgm:prSet presAssocID="{786AC03D-4995-4ECA-9BCC-6C7A6E7F316D}" presName="compNode" presStyleCnt="0"/>
      <dgm:spPr/>
    </dgm:pt>
    <dgm:pt modelId="{688F8630-4FE5-4A0C-9B43-39E31C8F6F44}" type="pres">
      <dgm:prSet presAssocID="{786AC03D-4995-4ECA-9BCC-6C7A6E7F316D}" presName="bgRect" presStyleLbl="bgShp" presStyleIdx="3" presStyleCnt="4"/>
      <dgm:spPr>
        <a:solidFill>
          <a:schemeClr val="accent1">
            <a:tint val="40000"/>
            <a:hueOff val="0"/>
            <a:satOff val="0"/>
            <a:lumOff val="0"/>
            <a:alpha val="60000"/>
          </a:schemeClr>
        </a:solidFill>
      </dgm:spPr>
    </dgm:pt>
    <dgm:pt modelId="{B57165BE-8740-4711-A1ED-467E6E9A04F5}" type="pres">
      <dgm:prSet presAssocID="{786AC03D-4995-4ECA-9BCC-6C7A6E7F316D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ood Idea with solid fill"/>
        </a:ext>
      </dgm:extLst>
    </dgm:pt>
    <dgm:pt modelId="{AAB8E96F-BB1C-4CEF-8B7A-D1D44EBD1ABB}" type="pres">
      <dgm:prSet presAssocID="{786AC03D-4995-4ECA-9BCC-6C7A6E7F316D}" presName="spaceRect" presStyleCnt="0"/>
      <dgm:spPr/>
    </dgm:pt>
    <dgm:pt modelId="{E8348136-3927-4F2D-BAE9-7A9F88760880}" type="pres">
      <dgm:prSet presAssocID="{786AC03D-4995-4ECA-9BCC-6C7A6E7F316D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C74FB002-14E2-4E66-8707-AFE156CB562A}" type="presOf" srcId="{3E826C5A-6348-4803-ADAE-DD6F5E3A8570}" destId="{86EFA164-EF8A-47FA-BF65-4E87F22FDC36}" srcOrd="0" destOrd="0" presId="urn:microsoft.com/office/officeart/2018/2/layout/IconVerticalSolidList"/>
    <dgm:cxn modelId="{2E92BC2A-FBCB-46B4-B7F5-B77DC0C68B10}" type="presOf" srcId="{BC4A7A89-EECE-41B0-A4D8-1BDC7292C796}" destId="{19C5283F-F417-4F2F-851C-C821A5EC9DB0}" srcOrd="0" destOrd="0" presId="urn:microsoft.com/office/officeart/2018/2/layout/IconVerticalSolidList"/>
    <dgm:cxn modelId="{41F6B72D-5408-4206-8D45-AE3E8FB38906}" type="presOf" srcId="{786AC03D-4995-4ECA-9BCC-6C7A6E7F316D}" destId="{E8348136-3927-4F2D-BAE9-7A9F88760880}" srcOrd="0" destOrd="0" presId="urn:microsoft.com/office/officeart/2018/2/layout/IconVerticalSolidList"/>
    <dgm:cxn modelId="{C1A2434A-5274-490B-80B6-53498D927024}" srcId="{CBEBC315-39DF-4015-9540-29867A75DA29}" destId="{BC4A7A89-EECE-41B0-A4D8-1BDC7292C796}" srcOrd="2" destOrd="0" parTransId="{0CB164EB-E707-42FA-9FF5-390B0258B852}" sibTransId="{C787EA05-42C1-4A7F-827B-462BED73F745}"/>
    <dgm:cxn modelId="{7017C44C-08B1-47C9-A8DE-05211BB5727B}" srcId="{CBEBC315-39DF-4015-9540-29867A75DA29}" destId="{786AC03D-4995-4ECA-9BCC-6C7A6E7F316D}" srcOrd="3" destOrd="0" parTransId="{27C06597-BEA0-4EFC-B0CB-E4E278CB55AD}" sibTransId="{856B3674-E154-4FA1-85C6-4F79703D63EA}"/>
    <dgm:cxn modelId="{8D28BD7C-99AE-46FA-8C0F-594C9523F45D}" type="presOf" srcId="{CBEBC315-39DF-4015-9540-29867A75DA29}" destId="{F77FFF92-83E9-4EC4-8BB2-1440697F7D73}" srcOrd="0" destOrd="0" presId="urn:microsoft.com/office/officeart/2018/2/layout/IconVerticalSolidList"/>
    <dgm:cxn modelId="{9B763191-087F-4679-BFDB-AAC2A8EF32ED}" srcId="{CBEBC315-39DF-4015-9540-29867A75DA29}" destId="{3E826C5A-6348-4803-ADAE-DD6F5E3A8570}" srcOrd="0" destOrd="0" parTransId="{9E1B2821-A495-4C9A-B5F8-A8637D486583}" sibTransId="{7653839F-1D58-475B-AA49-9AC2D8EF6ACE}"/>
    <dgm:cxn modelId="{B93E0FB8-53EF-49DE-A576-C3BB54E24856}" srcId="{CBEBC315-39DF-4015-9540-29867A75DA29}" destId="{21BE1176-4490-42D1-9BC9-F5D5676941E4}" srcOrd="1" destOrd="0" parTransId="{09AD80CC-58CD-4F3F-BE28-2EADCA486AD0}" sibTransId="{B2DC952D-B06E-4FB7-9740-5AE26C72E540}"/>
    <dgm:cxn modelId="{1154F5DA-4882-4C1C-A75D-DDD6EF38BB2E}" type="presOf" srcId="{21BE1176-4490-42D1-9BC9-F5D5676941E4}" destId="{0585F740-ABEB-4DFF-8652-7DBEC14819D9}" srcOrd="0" destOrd="0" presId="urn:microsoft.com/office/officeart/2018/2/layout/IconVerticalSolidList"/>
    <dgm:cxn modelId="{0BACC151-DBB4-4960-8FBB-0BCF953ABE67}" type="presParOf" srcId="{F77FFF92-83E9-4EC4-8BB2-1440697F7D73}" destId="{B9761784-547A-439B-8F5B-893961131064}" srcOrd="0" destOrd="0" presId="urn:microsoft.com/office/officeart/2018/2/layout/IconVerticalSolidList"/>
    <dgm:cxn modelId="{0806D773-CE20-4A00-B61D-C835DEBCF171}" type="presParOf" srcId="{B9761784-547A-439B-8F5B-893961131064}" destId="{8407890D-1E8C-45AE-A5BE-504869015F53}" srcOrd="0" destOrd="0" presId="urn:microsoft.com/office/officeart/2018/2/layout/IconVerticalSolidList"/>
    <dgm:cxn modelId="{E5DACE61-7696-4E44-BE73-3508F3F39A6C}" type="presParOf" srcId="{B9761784-547A-439B-8F5B-893961131064}" destId="{B47CB6B7-C51F-4BC2-AF54-D8395ACE8667}" srcOrd="1" destOrd="0" presId="urn:microsoft.com/office/officeart/2018/2/layout/IconVerticalSolidList"/>
    <dgm:cxn modelId="{E36A6C2E-8DB1-4BEB-A54F-2B2A517F466E}" type="presParOf" srcId="{B9761784-547A-439B-8F5B-893961131064}" destId="{E8DDFAA2-9C69-4EF8-AEF9-4D61C8AAC8DA}" srcOrd="2" destOrd="0" presId="urn:microsoft.com/office/officeart/2018/2/layout/IconVerticalSolidList"/>
    <dgm:cxn modelId="{B2A0AD2D-21E8-457B-A7AC-A9B847C12B8A}" type="presParOf" srcId="{B9761784-547A-439B-8F5B-893961131064}" destId="{86EFA164-EF8A-47FA-BF65-4E87F22FDC36}" srcOrd="3" destOrd="0" presId="urn:microsoft.com/office/officeart/2018/2/layout/IconVerticalSolidList"/>
    <dgm:cxn modelId="{687560BB-4C19-4FA0-961B-3AACF6CEF21C}" type="presParOf" srcId="{F77FFF92-83E9-4EC4-8BB2-1440697F7D73}" destId="{479CDC42-CB3D-4748-92C0-83B8C05E61F2}" srcOrd="1" destOrd="0" presId="urn:microsoft.com/office/officeart/2018/2/layout/IconVerticalSolidList"/>
    <dgm:cxn modelId="{330D359F-FCC5-4946-8280-FDF9E46038F8}" type="presParOf" srcId="{F77FFF92-83E9-4EC4-8BB2-1440697F7D73}" destId="{BE2324EF-E5EB-418E-8A0C-9E109EB77803}" srcOrd="2" destOrd="0" presId="urn:microsoft.com/office/officeart/2018/2/layout/IconVerticalSolidList"/>
    <dgm:cxn modelId="{2A3233DF-A098-4246-A2B6-5102D50A4AEE}" type="presParOf" srcId="{BE2324EF-E5EB-418E-8A0C-9E109EB77803}" destId="{A1F5436A-E7E9-4990-B5BA-2318BEBACDB9}" srcOrd="0" destOrd="0" presId="urn:microsoft.com/office/officeart/2018/2/layout/IconVerticalSolidList"/>
    <dgm:cxn modelId="{32C7C715-FEB2-446D-9507-97EAA26C2520}" type="presParOf" srcId="{BE2324EF-E5EB-418E-8A0C-9E109EB77803}" destId="{B6635181-2D27-42FB-BD78-C0226EF3D789}" srcOrd="1" destOrd="0" presId="urn:microsoft.com/office/officeart/2018/2/layout/IconVerticalSolidList"/>
    <dgm:cxn modelId="{3203F0C1-8739-4AEA-9DEF-AA7973798ADD}" type="presParOf" srcId="{BE2324EF-E5EB-418E-8A0C-9E109EB77803}" destId="{4C76A6D0-BE68-403F-98CF-FF80E32ED396}" srcOrd="2" destOrd="0" presId="urn:microsoft.com/office/officeart/2018/2/layout/IconVerticalSolidList"/>
    <dgm:cxn modelId="{3C20332E-6E63-4D08-B040-31A1689245B5}" type="presParOf" srcId="{BE2324EF-E5EB-418E-8A0C-9E109EB77803}" destId="{0585F740-ABEB-4DFF-8652-7DBEC14819D9}" srcOrd="3" destOrd="0" presId="urn:microsoft.com/office/officeart/2018/2/layout/IconVerticalSolidList"/>
    <dgm:cxn modelId="{34036BF0-95BC-4FD2-A19B-1A8BA3659484}" type="presParOf" srcId="{F77FFF92-83E9-4EC4-8BB2-1440697F7D73}" destId="{63495383-CED3-4EAD-AFCE-B9FD591B4203}" srcOrd="3" destOrd="0" presId="urn:microsoft.com/office/officeart/2018/2/layout/IconVerticalSolidList"/>
    <dgm:cxn modelId="{325C5B8E-8D0F-4576-A5FC-17605FD5B877}" type="presParOf" srcId="{F77FFF92-83E9-4EC4-8BB2-1440697F7D73}" destId="{9CC0DAC0-2E5E-447C-B9F3-B7CD6B810274}" srcOrd="4" destOrd="0" presId="urn:microsoft.com/office/officeart/2018/2/layout/IconVerticalSolidList"/>
    <dgm:cxn modelId="{30C6E3D9-CB5A-4F46-9715-1820EC5135D0}" type="presParOf" srcId="{9CC0DAC0-2E5E-447C-B9F3-B7CD6B810274}" destId="{8A94F8CC-9229-4E86-A4B6-71E3DCE6A979}" srcOrd="0" destOrd="0" presId="urn:microsoft.com/office/officeart/2018/2/layout/IconVerticalSolidList"/>
    <dgm:cxn modelId="{C22F74C1-921B-4526-8EB3-2BFFD7C0BAA1}" type="presParOf" srcId="{9CC0DAC0-2E5E-447C-B9F3-B7CD6B810274}" destId="{619C7573-A79C-403E-8BE5-C12A56DB5501}" srcOrd="1" destOrd="0" presId="urn:microsoft.com/office/officeart/2018/2/layout/IconVerticalSolidList"/>
    <dgm:cxn modelId="{FAF32706-3320-45DF-A165-5B273D3C0ADB}" type="presParOf" srcId="{9CC0DAC0-2E5E-447C-B9F3-B7CD6B810274}" destId="{F6F0BD87-6537-4F6A-977B-AA5EB96AEED1}" srcOrd="2" destOrd="0" presId="urn:microsoft.com/office/officeart/2018/2/layout/IconVerticalSolidList"/>
    <dgm:cxn modelId="{E1359F69-C19A-4CAF-A364-979ADE5363A4}" type="presParOf" srcId="{9CC0DAC0-2E5E-447C-B9F3-B7CD6B810274}" destId="{19C5283F-F417-4F2F-851C-C821A5EC9DB0}" srcOrd="3" destOrd="0" presId="urn:microsoft.com/office/officeart/2018/2/layout/IconVerticalSolidList"/>
    <dgm:cxn modelId="{C3C108DA-E7A5-490A-9589-75DA90F2B8D6}" type="presParOf" srcId="{F77FFF92-83E9-4EC4-8BB2-1440697F7D73}" destId="{5BFC3508-9AA9-4FCC-A539-A1DCE7535FA2}" srcOrd="5" destOrd="0" presId="urn:microsoft.com/office/officeart/2018/2/layout/IconVerticalSolidList"/>
    <dgm:cxn modelId="{1CD33F41-FA4C-4437-B01F-AD838384A724}" type="presParOf" srcId="{F77FFF92-83E9-4EC4-8BB2-1440697F7D73}" destId="{B8599C18-796D-487E-9379-554EE637EA26}" srcOrd="6" destOrd="0" presId="urn:microsoft.com/office/officeart/2018/2/layout/IconVerticalSolidList"/>
    <dgm:cxn modelId="{B4D52374-BE5E-49BC-9C30-771D5F2DFE01}" type="presParOf" srcId="{B8599C18-796D-487E-9379-554EE637EA26}" destId="{688F8630-4FE5-4A0C-9B43-39E31C8F6F44}" srcOrd="0" destOrd="0" presId="urn:microsoft.com/office/officeart/2018/2/layout/IconVerticalSolidList"/>
    <dgm:cxn modelId="{FDE449EA-710E-4067-AF92-D6BC2C1D20AA}" type="presParOf" srcId="{B8599C18-796D-487E-9379-554EE637EA26}" destId="{B57165BE-8740-4711-A1ED-467E6E9A04F5}" srcOrd="1" destOrd="0" presId="urn:microsoft.com/office/officeart/2018/2/layout/IconVerticalSolidList"/>
    <dgm:cxn modelId="{DABFE6B4-5C39-446E-ADC9-22402132B540}" type="presParOf" srcId="{B8599C18-796D-487E-9379-554EE637EA26}" destId="{AAB8E96F-BB1C-4CEF-8B7A-D1D44EBD1ABB}" srcOrd="2" destOrd="0" presId="urn:microsoft.com/office/officeart/2018/2/layout/IconVerticalSolidList"/>
    <dgm:cxn modelId="{7C09BFC7-6614-4928-A673-AA419CAE7CA0}" type="presParOf" srcId="{B8599C18-796D-487E-9379-554EE637EA26}" destId="{E8348136-3927-4F2D-BAE9-7A9F8876088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EBC315-39DF-4015-9540-29867A75DA29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E826C5A-6348-4803-ADAE-DD6F5E3A857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="1" dirty="0"/>
            <a:t>Observational design:</a:t>
          </a:r>
          <a:r>
            <a:rPr lang="en-US" sz="2000" dirty="0"/>
            <a:t> Tracking patients' pain experiences and pain management strategies for 21 days after their procedures.</a:t>
          </a:r>
          <a:endParaRPr lang="en-US" sz="2000" dirty="0"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9E1B2821-A495-4C9A-B5F8-A8637D486583}" type="parTrans" cxnId="{9B763191-087F-4679-BFDB-AAC2A8EF32ED}">
      <dgm:prSet/>
      <dgm:spPr/>
      <dgm:t>
        <a:bodyPr/>
        <a:lstStyle/>
        <a:p>
          <a:endParaRPr lang="en-US"/>
        </a:p>
      </dgm:t>
    </dgm:pt>
    <dgm:pt modelId="{7653839F-1D58-475B-AA49-9AC2D8EF6ACE}" type="sibTrans" cxnId="{9B763191-087F-4679-BFDB-AAC2A8EF32ED}">
      <dgm:prSet/>
      <dgm:spPr/>
      <dgm:t>
        <a:bodyPr/>
        <a:lstStyle/>
        <a:p>
          <a:endParaRPr lang="en-US"/>
        </a:p>
      </dgm:t>
    </dgm:pt>
    <dgm:pt modelId="{21BE1176-4490-42D1-9BC9-F5D5676941E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="1" dirty="0"/>
            <a:t>Data collection:</a:t>
          </a:r>
          <a:r>
            <a:rPr lang="en-US" sz="2000" dirty="0"/>
            <a:t> Patients reported pain levels, other symptoms, and satisfaction with pain management through </a:t>
          </a:r>
          <a:r>
            <a:rPr lang="en-US" sz="2000" i="1" dirty="0" err="1"/>
            <a:t>FollowApp.Care</a:t>
          </a:r>
          <a:r>
            <a:rPr lang="en-US" sz="2000" i="1" dirty="0"/>
            <a:t> </a:t>
          </a:r>
          <a:r>
            <a:rPr lang="en-US" sz="2000" dirty="0"/>
            <a:t>via secure text messages.</a:t>
          </a:r>
          <a:endParaRPr lang="en-US" sz="2000" dirty="0"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09AD80CC-58CD-4F3F-BE28-2EADCA486AD0}" type="parTrans" cxnId="{B93E0FB8-53EF-49DE-A576-C3BB54E24856}">
      <dgm:prSet/>
      <dgm:spPr/>
      <dgm:t>
        <a:bodyPr/>
        <a:lstStyle/>
        <a:p>
          <a:endParaRPr lang="en-US"/>
        </a:p>
      </dgm:t>
    </dgm:pt>
    <dgm:pt modelId="{B2DC952D-B06E-4FB7-9740-5AE26C72E540}" type="sibTrans" cxnId="{B93E0FB8-53EF-49DE-A576-C3BB54E24856}">
      <dgm:prSet/>
      <dgm:spPr/>
      <dgm:t>
        <a:bodyPr/>
        <a:lstStyle/>
        <a:p>
          <a:endParaRPr lang="en-US"/>
        </a:p>
      </dgm:t>
    </dgm:pt>
    <dgm:pt modelId="{BC4A7A89-EECE-41B0-A4D8-1BDC7292C79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="1" dirty="0"/>
            <a:t>Sample size:</a:t>
          </a:r>
          <a:r>
            <a:rPr lang="en-US" sz="2000" dirty="0"/>
            <a:t> 3,147 patients from 150 practices nationwide (up to 30 patients/practice)</a:t>
          </a:r>
          <a:endParaRPr lang="en-US" sz="2000" dirty="0"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0CB164EB-E707-42FA-9FF5-390B0258B852}" type="parTrans" cxnId="{C1A2434A-5274-490B-80B6-53498D927024}">
      <dgm:prSet/>
      <dgm:spPr/>
      <dgm:t>
        <a:bodyPr/>
        <a:lstStyle/>
        <a:p>
          <a:endParaRPr lang="en-US"/>
        </a:p>
      </dgm:t>
    </dgm:pt>
    <dgm:pt modelId="{C787EA05-42C1-4A7F-827B-462BED73F745}" type="sibTrans" cxnId="{C1A2434A-5274-490B-80B6-53498D927024}">
      <dgm:prSet/>
      <dgm:spPr/>
      <dgm:t>
        <a:bodyPr/>
        <a:lstStyle/>
        <a:p>
          <a:endParaRPr lang="en-US"/>
        </a:p>
      </dgm:t>
    </dgm:pt>
    <dgm:pt modelId="{786AC03D-4995-4ECA-9BCC-6C7A6E7F316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="1" dirty="0"/>
            <a:t>Outcomes: </a:t>
          </a:r>
          <a:r>
            <a:rPr lang="en-US" sz="2000" b="0" dirty="0"/>
            <a:t>(1) </a:t>
          </a:r>
          <a:r>
            <a:rPr lang="en-US" sz="2000" dirty="0"/>
            <a:t>Identifying procedure-specific pain patterns. (2) Evaluating and refining pain management strategies based on real-time data. (3)  Assessing the usability and feasibility of </a:t>
          </a:r>
          <a:r>
            <a:rPr lang="en-US" sz="2000" i="1" dirty="0" err="1"/>
            <a:t>FollowApp.Care</a:t>
          </a:r>
          <a:r>
            <a:rPr lang="en-US" sz="2000" i="1" dirty="0"/>
            <a:t> </a:t>
          </a:r>
          <a:r>
            <a:rPr lang="en-US" sz="2000" dirty="0"/>
            <a:t>in a dental setting.</a:t>
          </a:r>
          <a:endParaRPr lang="en-US" sz="2000" dirty="0"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27C06597-BEA0-4EFC-B0CB-E4E278CB55AD}" type="parTrans" cxnId="{7017C44C-08B1-47C9-A8DE-05211BB5727B}">
      <dgm:prSet/>
      <dgm:spPr/>
      <dgm:t>
        <a:bodyPr/>
        <a:lstStyle/>
        <a:p>
          <a:endParaRPr lang="en-US"/>
        </a:p>
      </dgm:t>
    </dgm:pt>
    <dgm:pt modelId="{856B3674-E154-4FA1-85C6-4F79703D63EA}" type="sibTrans" cxnId="{7017C44C-08B1-47C9-A8DE-05211BB5727B}">
      <dgm:prSet/>
      <dgm:spPr/>
      <dgm:t>
        <a:bodyPr/>
        <a:lstStyle/>
        <a:p>
          <a:endParaRPr lang="en-US"/>
        </a:p>
      </dgm:t>
    </dgm:pt>
    <dgm:pt modelId="{F77FFF92-83E9-4EC4-8BB2-1440697F7D73}" type="pres">
      <dgm:prSet presAssocID="{CBEBC315-39DF-4015-9540-29867A75DA29}" presName="root" presStyleCnt="0">
        <dgm:presLayoutVars>
          <dgm:dir/>
          <dgm:resizeHandles val="exact"/>
        </dgm:presLayoutVars>
      </dgm:prSet>
      <dgm:spPr/>
    </dgm:pt>
    <dgm:pt modelId="{B9761784-547A-439B-8F5B-893961131064}" type="pres">
      <dgm:prSet presAssocID="{3E826C5A-6348-4803-ADAE-DD6F5E3A8570}" presName="compNode" presStyleCnt="0"/>
      <dgm:spPr/>
    </dgm:pt>
    <dgm:pt modelId="{8407890D-1E8C-45AE-A5BE-504869015F53}" type="pres">
      <dgm:prSet presAssocID="{3E826C5A-6348-4803-ADAE-DD6F5E3A8570}" presName="bgRect" presStyleLbl="bgShp" presStyleIdx="0" presStyleCnt="4"/>
      <dgm:spPr>
        <a:solidFill>
          <a:schemeClr val="accent1">
            <a:tint val="40000"/>
            <a:hueOff val="0"/>
            <a:satOff val="0"/>
            <a:lumOff val="0"/>
            <a:alpha val="60000"/>
          </a:schemeClr>
        </a:solidFill>
      </dgm:spPr>
    </dgm:pt>
    <dgm:pt modelId="{B47CB6B7-C51F-4BC2-AF54-D8395ACE8667}" type="pres">
      <dgm:prSet presAssocID="{3E826C5A-6348-4803-ADAE-DD6F5E3A8570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lasses with solid fill"/>
        </a:ext>
      </dgm:extLst>
    </dgm:pt>
    <dgm:pt modelId="{E8DDFAA2-9C69-4EF8-AEF9-4D61C8AAC8DA}" type="pres">
      <dgm:prSet presAssocID="{3E826C5A-6348-4803-ADAE-DD6F5E3A8570}" presName="spaceRect" presStyleCnt="0"/>
      <dgm:spPr/>
    </dgm:pt>
    <dgm:pt modelId="{86EFA164-EF8A-47FA-BF65-4E87F22FDC36}" type="pres">
      <dgm:prSet presAssocID="{3E826C5A-6348-4803-ADAE-DD6F5E3A8570}" presName="parTx" presStyleLbl="revTx" presStyleIdx="0" presStyleCnt="4" custScaleX="104050">
        <dgm:presLayoutVars>
          <dgm:chMax val="0"/>
          <dgm:chPref val="0"/>
        </dgm:presLayoutVars>
      </dgm:prSet>
      <dgm:spPr/>
    </dgm:pt>
    <dgm:pt modelId="{479CDC42-CB3D-4748-92C0-83B8C05E61F2}" type="pres">
      <dgm:prSet presAssocID="{7653839F-1D58-475B-AA49-9AC2D8EF6ACE}" presName="sibTrans" presStyleCnt="0"/>
      <dgm:spPr/>
    </dgm:pt>
    <dgm:pt modelId="{BE2324EF-E5EB-418E-8A0C-9E109EB77803}" type="pres">
      <dgm:prSet presAssocID="{21BE1176-4490-42D1-9BC9-F5D5676941E4}" presName="compNode" presStyleCnt="0"/>
      <dgm:spPr/>
    </dgm:pt>
    <dgm:pt modelId="{A1F5436A-E7E9-4990-B5BA-2318BEBACDB9}" type="pres">
      <dgm:prSet presAssocID="{21BE1176-4490-42D1-9BC9-F5D5676941E4}" presName="bgRect" presStyleLbl="bgShp" presStyleIdx="1" presStyleCnt="4"/>
      <dgm:spPr>
        <a:solidFill>
          <a:schemeClr val="accent1">
            <a:tint val="40000"/>
            <a:hueOff val="0"/>
            <a:satOff val="0"/>
            <a:lumOff val="0"/>
            <a:alpha val="60000"/>
          </a:schemeClr>
        </a:solidFill>
      </dgm:spPr>
    </dgm:pt>
    <dgm:pt modelId="{B6635181-2D27-42FB-BD78-C0226EF3D789}" type="pres">
      <dgm:prSet presAssocID="{21BE1176-4490-42D1-9BC9-F5D5676941E4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4C76A6D0-BE68-403F-98CF-FF80E32ED396}" type="pres">
      <dgm:prSet presAssocID="{21BE1176-4490-42D1-9BC9-F5D5676941E4}" presName="spaceRect" presStyleCnt="0"/>
      <dgm:spPr/>
    </dgm:pt>
    <dgm:pt modelId="{0585F740-ABEB-4DFF-8652-7DBEC14819D9}" type="pres">
      <dgm:prSet presAssocID="{21BE1176-4490-42D1-9BC9-F5D5676941E4}" presName="parTx" presStyleLbl="revTx" presStyleIdx="1" presStyleCnt="4" custScaleX="103785">
        <dgm:presLayoutVars>
          <dgm:chMax val="0"/>
          <dgm:chPref val="0"/>
        </dgm:presLayoutVars>
      </dgm:prSet>
      <dgm:spPr/>
    </dgm:pt>
    <dgm:pt modelId="{63495383-CED3-4EAD-AFCE-B9FD591B4203}" type="pres">
      <dgm:prSet presAssocID="{B2DC952D-B06E-4FB7-9740-5AE26C72E540}" presName="sibTrans" presStyleCnt="0"/>
      <dgm:spPr/>
    </dgm:pt>
    <dgm:pt modelId="{9CC0DAC0-2E5E-447C-B9F3-B7CD6B810274}" type="pres">
      <dgm:prSet presAssocID="{BC4A7A89-EECE-41B0-A4D8-1BDC7292C796}" presName="compNode" presStyleCnt="0"/>
      <dgm:spPr/>
    </dgm:pt>
    <dgm:pt modelId="{8A94F8CC-9229-4E86-A4B6-71E3DCE6A979}" type="pres">
      <dgm:prSet presAssocID="{BC4A7A89-EECE-41B0-A4D8-1BDC7292C796}" presName="bgRect" presStyleLbl="bgShp" presStyleIdx="2" presStyleCnt="4"/>
      <dgm:spPr>
        <a:solidFill>
          <a:schemeClr val="accent1">
            <a:tint val="40000"/>
            <a:hueOff val="0"/>
            <a:satOff val="0"/>
            <a:lumOff val="0"/>
            <a:alpha val="60000"/>
          </a:schemeClr>
        </a:solidFill>
      </dgm:spPr>
    </dgm:pt>
    <dgm:pt modelId="{619C7573-A79C-403E-8BE5-C12A56DB5501}" type="pres">
      <dgm:prSet presAssocID="{BC4A7A89-EECE-41B0-A4D8-1BDC7292C796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of people with solid fill"/>
        </a:ext>
      </dgm:extLst>
    </dgm:pt>
    <dgm:pt modelId="{F6F0BD87-6537-4F6A-977B-AA5EB96AEED1}" type="pres">
      <dgm:prSet presAssocID="{BC4A7A89-EECE-41B0-A4D8-1BDC7292C796}" presName="spaceRect" presStyleCnt="0"/>
      <dgm:spPr/>
    </dgm:pt>
    <dgm:pt modelId="{19C5283F-F417-4F2F-851C-C821A5EC9DB0}" type="pres">
      <dgm:prSet presAssocID="{BC4A7A89-EECE-41B0-A4D8-1BDC7292C796}" presName="parTx" presStyleLbl="revTx" presStyleIdx="2" presStyleCnt="4" custScaleX="102783">
        <dgm:presLayoutVars>
          <dgm:chMax val="0"/>
          <dgm:chPref val="0"/>
        </dgm:presLayoutVars>
      </dgm:prSet>
      <dgm:spPr/>
    </dgm:pt>
    <dgm:pt modelId="{5BFC3508-9AA9-4FCC-A539-A1DCE7535FA2}" type="pres">
      <dgm:prSet presAssocID="{C787EA05-42C1-4A7F-827B-462BED73F745}" presName="sibTrans" presStyleCnt="0"/>
      <dgm:spPr/>
    </dgm:pt>
    <dgm:pt modelId="{B8599C18-796D-487E-9379-554EE637EA26}" type="pres">
      <dgm:prSet presAssocID="{786AC03D-4995-4ECA-9BCC-6C7A6E7F316D}" presName="compNode" presStyleCnt="0"/>
      <dgm:spPr/>
    </dgm:pt>
    <dgm:pt modelId="{688F8630-4FE5-4A0C-9B43-39E31C8F6F44}" type="pres">
      <dgm:prSet presAssocID="{786AC03D-4995-4ECA-9BCC-6C7A6E7F316D}" presName="bgRect" presStyleLbl="bgShp" presStyleIdx="3" presStyleCnt="4"/>
      <dgm:spPr>
        <a:solidFill>
          <a:schemeClr val="accent1">
            <a:tint val="40000"/>
            <a:hueOff val="0"/>
            <a:satOff val="0"/>
            <a:lumOff val="0"/>
            <a:alpha val="60000"/>
          </a:schemeClr>
        </a:solidFill>
      </dgm:spPr>
    </dgm:pt>
    <dgm:pt modelId="{B57165BE-8740-4711-A1ED-467E6E9A04F5}" type="pres">
      <dgm:prSet presAssocID="{786AC03D-4995-4ECA-9BCC-6C7A6E7F316D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list with solid fill"/>
        </a:ext>
      </dgm:extLst>
    </dgm:pt>
    <dgm:pt modelId="{AAB8E96F-BB1C-4CEF-8B7A-D1D44EBD1ABB}" type="pres">
      <dgm:prSet presAssocID="{786AC03D-4995-4ECA-9BCC-6C7A6E7F316D}" presName="spaceRect" presStyleCnt="0"/>
      <dgm:spPr/>
    </dgm:pt>
    <dgm:pt modelId="{E8348136-3927-4F2D-BAE9-7A9F88760880}" type="pres">
      <dgm:prSet presAssocID="{786AC03D-4995-4ECA-9BCC-6C7A6E7F316D}" presName="parTx" presStyleLbl="revTx" presStyleIdx="3" presStyleCnt="4" custScaleX="105173">
        <dgm:presLayoutVars>
          <dgm:chMax val="0"/>
          <dgm:chPref val="0"/>
        </dgm:presLayoutVars>
      </dgm:prSet>
      <dgm:spPr/>
    </dgm:pt>
  </dgm:ptLst>
  <dgm:cxnLst>
    <dgm:cxn modelId="{C74FB002-14E2-4E66-8707-AFE156CB562A}" type="presOf" srcId="{3E826C5A-6348-4803-ADAE-DD6F5E3A8570}" destId="{86EFA164-EF8A-47FA-BF65-4E87F22FDC36}" srcOrd="0" destOrd="0" presId="urn:microsoft.com/office/officeart/2018/2/layout/IconVerticalSolidList"/>
    <dgm:cxn modelId="{2E92BC2A-FBCB-46B4-B7F5-B77DC0C68B10}" type="presOf" srcId="{BC4A7A89-EECE-41B0-A4D8-1BDC7292C796}" destId="{19C5283F-F417-4F2F-851C-C821A5EC9DB0}" srcOrd="0" destOrd="0" presId="urn:microsoft.com/office/officeart/2018/2/layout/IconVerticalSolidList"/>
    <dgm:cxn modelId="{41F6B72D-5408-4206-8D45-AE3E8FB38906}" type="presOf" srcId="{786AC03D-4995-4ECA-9BCC-6C7A6E7F316D}" destId="{E8348136-3927-4F2D-BAE9-7A9F88760880}" srcOrd="0" destOrd="0" presId="urn:microsoft.com/office/officeart/2018/2/layout/IconVerticalSolidList"/>
    <dgm:cxn modelId="{C1A2434A-5274-490B-80B6-53498D927024}" srcId="{CBEBC315-39DF-4015-9540-29867A75DA29}" destId="{BC4A7A89-EECE-41B0-A4D8-1BDC7292C796}" srcOrd="2" destOrd="0" parTransId="{0CB164EB-E707-42FA-9FF5-390B0258B852}" sibTransId="{C787EA05-42C1-4A7F-827B-462BED73F745}"/>
    <dgm:cxn modelId="{7017C44C-08B1-47C9-A8DE-05211BB5727B}" srcId="{CBEBC315-39DF-4015-9540-29867A75DA29}" destId="{786AC03D-4995-4ECA-9BCC-6C7A6E7F316D}" srcOrd="3" destOrd="0" parTransId="{27C06597-BEA0-4EFC-B0CB-E4E278CB55AD}" sibTransId="{856B3674-E154-4FA1-85C6-4F79703D63EA}"/>
    <dgm:cxn modelId="{8D28BD7C-99AE-46FA-8C0F-594C9523F45D}" type="presOf" srcId="{CBEBC315-39DF-4015-9540-29867A75DA29}" destId="{F77FFF92-83E9-4EC4-8BB2-1440697F7D73}" srcOrd="0" destOrd="0" presId="urn:microsoft.com/office/officeart/2018/2/layout/IconVerticalSolidList"/>
    <dgm:cxn modelId="{9B763191-087F-4679-BFDB-AAC2A8EF32ED}" srcId="{CBEBC315-39DF-4015-9540-29867A75DA29}" destId="{3E826C5A-6348-4803-ADAE-DD6F5E3A8570}" srcOrd="0" destOrd="0" parTransId="{9E1B2821-A495-4C9A-B5F8-A8637D486583}" sibTransId="{7653839F-1D58-475B-AA49-9AC2D8EF6ACE}"/>
    <dgm:cxn modelId="{B93E0FB8-53EF-49DE-A576-C3BB54E24856}" srcId="{CBEBC315-39DF-4015-9540-29867A75DA29}" destId="{21BE1176-4490-42D1-9BC9-F5D5676941E4}" srcOrd="1" destOrd="0" parTransId="{09AD80CC-58CD-4F3F-BE28-2EADCA486AD0}" sibTransId="{B2DC952D-B06E-4FB7-9740-5AE26C72E540}"/>
    <dgm:cxn modelId="{1154F5DA-4882-4C1C-A75D-DDD6EF38BB2E}" type="presOf" srcId="{21BE1176-4490-42D1-9BC9-F5D5676941E4}" destId="{0585F740-ABEB-4DFF-8652-7DBEC14819D9}" srcOrd="0" destOrd="0" presId="urn:microsoft.com/office/officeart/2018/2/layout/IconVerticalSolidList"/>
    <dgm:cxn modelId="{0BACC151-DBB4-4960-8FBB-0BCF953ABE67}" type="presParOf" srcId="{F77FFF92-83E9-4EC4-8BB2-1440697F7D73}" destId="{B9761784-547A-439B-8F5B-893961131064}" srcOrd="0" destOrd="0" presId="urn:microsoft.com/office/officeart/2018/2/layout/IconVerticalSolidList"/>
    <dgm:cxn modelId="{0806D773-CE20-4A00-B61D-C835DEBCF171}" type="presParOf" srcId="{B9761784-547A-439B-8F5B-893961131064}" destId="{8407890D-1E8C-45AE-A5BE-504869015F53}" srcOrd="0" destOrd="0" presId="urn:microsoft.com/office/officeart/2018/2/layout/IconVerticalSolidList"/>
    <dgm:cxn modelId="{E5DACE61-7696-4E44-BE73-3508F3F39A6C}" type="presParOf" srcId="{B9761784-547A-439B-8F5B-893961131064}" destId="{B47CB6B7-C51F-4BC2-AF54-D8395ACE8667}" srcOrd="1" destOrd="0" presId="urn:microsoft.com/office/officeart/2018/2/layout/IconVerticalSolidList"/>
    <dgm:cxn modelId="{E36A6C2E-8DB1-4BEB-A54F-2B2A517F466E}" type="presParOf" srcId="{B9761784-547A-439B-8F5B-893961131064}" destId="{E8DDFAA2-9C69-4EF8-AEF9-4D61C8AAC8DA}" srcOrd="2" destOrd="0" presId="urn:microsoft.com/office/officeart/2018/2/layout/IconVerticalSolidList"/>
    <dgm:cxn modelId="{B2A0AD2D-21E8-457B-A7AC-A9B847C12B8A}" type="presParOf" srcId="{B9761784-547A-439B-8F5B-893961131064}" destId="{86EFA164-EF8A-47FA-BF65-4E87F22FDC36}" srcOrd="3" destOrd="0" presId="urn:microsoft.com/office/officeart/2018/2/layout/IconVerticalSolidList"/>
    <dgm:cxn modelId="{687560BB-4C19-4FA0-961B-3AACF6CEF21C}" type="presParOf" srcId="{F77FFF92-83E9-4EC4-8BB2-1440697F7D73}" destId="{479CDC42-CB3D-4748-92C0-83B8C05E61F2}" srcOrd="1" destOrd="0" presId="urn:microsoft.com/office/officeart/2018/2/layout/IconVerticalSolidList"/>
    <dgm:cxn modelId="{330D359F-FCC5-4946-8280-FDF9E46038F8}" type="presParOf" srcId="{F77FFF92-83E9-4EC4-8BB2-1440697F7D73}" destId="{BE2324EF-E5EB-418E-8A0C-9E109EB77803}" srcOrd="2" destOrd="0" presId="urn:microsoft.com/office/officeart/2018/2/layout/IconVerticalSolidList"/>
    <dgm:cxn modelId="{2A3233DF-A098-4246-A2B6-5102D50A4AEE}" type="presParOf" srcId="{BE2324EF-E5EB-418E-8A0C-9E109EB77803}" destId="{A1F5436A-E7E9-4990-B5BA-2318BEBACDB9}" srcOrd="0" destOrd="0" presId="urn:microsoft.com/office/officeart/2018/2/layout/IconVerticalSolidList"/>
    <dgm:cxn modelId="{32C7C715-FEB2-446D-9507-97EAA26C2520}" type="presParOf" srcId="{BE2324EF-E5EB-418E-8A0C-9E109EB77803}" destId="{B6635181-2D27-42FB-BD78-C0226EF3D789}" srcOrd="1" destOrd="0" presId="urn:microsoft.com/office/officeart/2018/2/layout/IconVerticalSolidList"/>
    <dgm:cxn modelId="{3203F0C1-8739-4AEA-9DEF-AA7973798ADD}" type="presParOf" srcId="{BE2324EF-E5EB-418E-8A0C-9E109EB77803}" destId="{4C76A6D0-BE68-403F-98CF-FF80E32ED396}" srcOrd="2" destOrd="0" presId="urn:microsoft.com/office/officeart/2018/2/layout/IconVerticalSolidList"/>
    <dgm:cxn modelId="{3C20332E-6E63-4D08-B040-31A1689245B5}" type="presParOf" srcId="{BE2324EF-E5EB-418E-8A0C-9E109EB77803}" destId="{0585F740-ABEB-4DFF-8652-7DBEC14819D9}" srcOrd="3" destOrd="0" presId="urn:microsoft.com/office/officeart/2018/2/layout/IconVerticalSolidList"/>
    <dgm:cxn modelId="{34036BF0-95BC-4FD2-A19B-1A8BA3659484}" type="presParOf" srcId="{F77FFF92-83E9-4EC4-8BB2-1440697F7D73}" destId="{63495383-CED3-4EAD-AFCE-B9FD591B4203}" srcOrd="3" destOrd="0" presId="urn:microsoft.com/office/officeart/2018/2/layout/IconVerticalSolidList"/>
    <dgm:cxn modelId="{325C5B8E-8D0F-4576-A5FC-17605FD5B877}" type="presParOf" srcId="{F77FFF92-83E9-4EC4-8BB2-1440697F7D73}" destId="{9CC0DAC0-2E5E-447C-B9F3-B7CD6B810274}" srcOrd="4" destOrd="0" presId="urn:microsoft.com/office/officeart/2018/2/layout/IconVerticalSolidList"/>
    <dgm:cxn modelId="{30C6E3D9-CB5A-4F46-9715-1820EC5135D0}" type="presParOf" srcId="{9CC0DAC0-2E5E-447C-B9F3-B7CD6B810274}" destId="{8A94F8CC-9229-4E86-A4B6-71E3DCE6A979}" srcOrd="0" destOrd="0" presId="urn:microsoft.com/office/officeart/2018/2/layout/IconVerticalSolidList"/>
    <dgm:cxn modelId="{C22F74C1-921B-4526-8EB3-2BFFD7C0BAA1}" type="presParOf" srcId="{9CC0DAC0-2E5E-447C-B9F3-B7CD6B810274}" destId="{619C7573-A79C-403E-8BE5-C12A56DB5501}" srcOrd="1" destOrd="0" presId="urn:microsoft.com/office/officeart/2018/2/layout/IconVerticalSolidList"/>
    <dgm:cxn modelId="{FAF32706-3320-45DF-A165-5B273D3C0ADB}" type="presParOf" srcId="{9CC0DAC0-2E5E-447C-B9F3-B7CD6B810274}" destId="{F6F0BD87-6537-4F6A-977B-AA5EB96AEED1}" srcOrd="2" destOrd="0" presId="urn:microsoft.com/office/officeart/2018/2/layout/IconVerticalSolidList"/>
    <dgm:cxn modelId="{E1359F69-C19A-4CAF-A364-979ADE5363A4}" type="presParOf" srcId="{9CC0DAC0-2E5E-447C-B9F3-B7CD6B810274}" destId="{19C5283F-F417-4F2F-851C-C821A5EC9DB0}" srcOrd="3" destOrd="0" presId="urn:microsoft.com/office/officeart/2018/2/layout/IconVerticalSolidList"/>
    <dgm:cxn modelId="{C3C108DA-E7A5-490A-9589-75DA90F2B8D6}" type="presParOf" srcId="{F77FFF92-83E9-4EC4-8BB2-1440697F7D73}" destId="{5BFC3508-9AA9-4FCC-A539-A1DCE7535FA2}" srcOrd="5" destOrd="0" presId="urn:microsoft.com/office/officeart/2018/2/layout/IconVerticalSolidList"/>
    <dgm:cxn modelId="{1CD33F41-FA4C-4437-B01F-AD838384A724}" type="presParOf" srcId="{F77FFF92-83E9-4EC4-8BB2-1440697F7D73}" destId="{B8599C18-796D-487E-9379-554EE637EA26}" srcOrd="6" destOrd="0" presId="urn:microsoft.com/office/officeart/2018/2/layout/IconVerticalSolidList"/>
    <dgm:cxn modelId="{B4D52374-BE5E-49BC-9C30-771D5F2DFE01}" type="presParOf" srcId="{B8599C18-796D-487E-9379-554EE637EA26}" destId="{688F8630-4FE5-4A0C-9B43-39E31C8F6F44}" srcOrd="0" destOrd="0" presId="urn:microsoft.com/office/officeart/2018/2/layout/IconVerticalSolidList"/>
    <dgm:cxn modelId="{FDE449EA-710E-4067-AF92-D6BC2C1D20AA}" type="presParOf" srcId="{B8599C18-796D-487E-9379-554EE637EA26}" destId="{B57165BE-8740-4711-A1ED-467E6E9A04F5}" srcOrd="1" destOrd="0" presId="urn:microsoft.com/office/officeart/2018/2/layout/IconVerticalSolidList"/>
    <dgm:cxn modelId="{DABFE6B4-5C39-446E-ADC9-22402132B540}" type="presParOf" srcId="{B8599C18-796D-487E-9379-554EE637EA26}" destId="{AAB8E96F-BB1C-4CEF-8B7A-D1D44EBD1ABB}" srcOrd="2" destOrd="0" presId="urn:microsoft.com/office/officeart/2018/2/layout/IconVerticalSolidList"/>
    <dgm:cxn modelId="{7C09BFC7-6614-4928-A673-AA419CAE7CA0}" type="presParOf" srcId="{B8599C18-796D-487E-9379-554EE637EA26}" destId="{E8348136-3927-4F2D-BAE9-7A9F8876088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ECC655A-CC8A-4F08-BF1C-1D3A0C783BEB}" type="doc">
      <dgm:prSet loTypeId="urn:microsoft.com/office/officeart/2005/8/layout/chevron1" loCatId="process" qsTypeId="urn:microsoft.com/office/officeart/2005/8/quickstyle/3d5" qsCatId="3D" csTypeId="urn:microsoft.com/office/officeart/2005/8/colors/accent1_2" csCatId="accent1" phldr="1"/>
      <dgm:spPr/>
    </dgm:pt>
    <dgm:pt modelId="{50F96B32-6B75-4189-9002-E3909B6E107A}">
      <dgm:prSet phldrT="[Text]" custT="1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n-US" sz="3600" b="1" dirty="0"/>
            <a:t>NOV 2021</a:t>
          </a:r>
        </a:p>
      </dgm:t>
    </dgm:pt>
    <dgm:pt modelId="{0D52BF6D-3D2D-4200-B288-6533EACE2D74}" type="parTrans" cxnId="{CDC22E42-8F6B-41C1-BD3F-E91EE8A2F177}">
      <dgm:prSet/>
      <dgm:spPr/>
      <dgm:t>
        <a:bodyPr/>
        <a:lstStyle/>
        <a:p>
          <a:endParaRPr lang="en-US" sz="2800" b="1" dirty="0"/>
        </a:p>
      </dgm:t>
    </dgm:pt>
    <dgm:pt modelId="{7431E078-83A5-46A6-9A48-F93BD145AFAC}" type="sibTrans" cxnId="{CDC22E42-8F6B-41C1-BD3F-E91EE8A2F177}">
      <dgm:prSet/>
      <dgm:spPr/>
      <dgm:t>
        <a:bodyPr/>
        <a:lstStyle/>
        <a:p>
          <a:endParaRPr lang="en-US" sz="2800" b="1" dirty="0"/>
        </a:p>
      </dgm:t>
    </dgm:pt>
    <dgm:pt modelId="{03F8B5DA-9953-4439-B068-483BF3DF25AC}">
      <dgm:prSet phldrT="[Text]"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sz="3600" b="1" dirty="0"/>
            <a:t>MAY 2022</a:t>
          </a:r>
        </a:p>
      </dgm:t>
    </dgm:pt>
    <dgm:pt modelId="{F8DAEED3-F94A-4DBE-82A3-4688498BDD63}" type="parTrans" cxnId="{6FCDE25A-AED1-4D73-B312-0647820EC940}">
      <dgm:prSet/>
      <dgm:spPr/>
      <dgm:t>
        <a:bodyPr/>
        <a:lstStyle/>
        <a:p>
          <a:endParaRPr lang="en-US" sz="2800" b="1" dirty="0"/>
        </a:p>
      </dgm:t>
    </dgm:pt>
    <dgm:pt modelId="{E0B0909E-88CC-4320-A8EA-FB7659536949}" type="sibTrans" cxnId="{6FCDE25A-AED1-4D73-B312-0647820EC940}">
      <dgm:prSet/>
      <dgm:spPr/>
      <dgm:t>
        <a:bodyPr/>
        <a:lstStyle/>
        <a:p>
          <a:endParaRPr lang="en-US" sz="2800" b="1" dirty="0"/>
        </a:p>
      </dgm:t>
    </dgm:pt>
    <dgm:pt modelId="{9AAC88B5-5C3C-4665-9186-AED257098073}">
      <dgm:prSet phldrT="[Text]"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sz="3600" b="1" dirty="0"/>
            <a:t>FEB 2024</a:t>
          </a:r>
        </a:p>
      </dgm:t>
    </dgm:pt>
    <dgm:pt modelId="{0AA99B9E-105B-4FB3-A899-ABD53DAEF646}" type="parTrans" cxnId="{59D145A3-B177-4BBC-81E4-1621E2238E40}">
      <dgm:prSet/>
      <dgm:spPr/>
      <dgm:t>
        <a:bodyPr/>
        <a:lstStyle/>
        <a:p>
          <a:endParaRPr lang="en-US" sz="2800" b="1" dirty="0"/>
        </a:p>
      </dgm:t>
    </dgm:pt>
    <dgm:pt modelId="{9DEA5758-9D25-4723-A1BC-D677F74917F3}" type="sibTrans" cxnId="{59D145A3-B177-4BBC-81E4-1621E2238E40}">
      <dgm:prSet/>
      <dgm:spPr/>
      <dgm:t>
        <a:bodyPr/>
        <a:lstStyle/>
        <a:p>
          <a:endParaRPr lang="en-US" sz="2800" b="1" dirty="0"/>
        </a:p>
      </dgm:t>
    </dgm:pt>
    <dgm:pt modelId="{5C5B690B-0532-48C2-B3F9-9575CBF26FD2}">
      <dgm:prSet custT="1"/>
      <dgm:spPr>
        <a:ln>
          <a:solidFill>
            <a:srgbClr val="8B677E"/>
          </a:solidFill>
        </a:ln>
      </dgm:spPr>
      <dgm:t>
        <a:bodyPr/>
        <a:lstStyle/>
        <a:p>
          <a:r>
            <a:rPr lang="en-US" sz="3600" b="1" dirty="0"/>
            <a:t>MAY 2024</a:t>
          </a:r>
        </a:p>
      </dgm:t>
    </dgm:pt>
    <dgm:pt modelId="{2B2DB660-D34E-4EC3-BDA1-A3509A21A1FE}" type="parTrans" cxnId="{679CE4DC-A1B5-4E35-9EBE-32CD24C0DB72}">
      <dgm:prSet/>
      <dgm:spPr/>
      <dgm:t>
        <a:bodyPr/>
        <a:lstStyle/>
        <a:p>
          <a:endParaRPr lang="en-US" sz="2800" b="1" dirty="0"/>
        </a:p>
      </dgm:t>
    </dgm:pt>
    <dgm:pt modelId="{5372B76C-7EBD-4E8F-ABA1-AD25A5C8EE3A}" type="sibTrans" cxnId="{679CE4DC-A1B5-4E35-9EBE-32CD24C0DB72}">
      <dgm:prSet/>
      <dgm:spPr/>
      <dgm:t>
        <a:bodyPr/>
        <a:lstStyle/>
        <a:p>
          <a:endParaRPr lang="en-US" sz="2800" b="1" dirty="0"/>
        </a:p>
      </dgm:t>
    </dgm:pt>
    <dgm:pt modelId="{25EE466F-A5AE-4717-BDA2-3933AE7AF5AE}">
      <dgm:prSet custT="1"/>
      <dgm:spPr>
        <a:ln>
          <a:solidFill>
            <a:srgbClr val="8B677E"/>
          </a:solidFill>
        </a:ln>
      </dgm:spPr>
      <dgm:t>
        <a:bodyPr/>
        <a:lstStyle/>
        <a:p>
          <a:r>
            <a:rPr lang="en-US" sz="3600" b="1" dirty="0"/>
            <a:t>JULY 2025</a:t>
          </a:r>
        </a:p>
      </dgm:t>
    </dgm:pt>
    <dgm:pt modelId="{01FBC678-CFE0-493F-AAB2-18B7946824D5}" type="parTrans" cxnId="{B069692D-6D7E-4CF5-8E5F-F40CC24449AF}">
      <dgm:prSet/>
      <dgm:spPr/>
      <dgm:t>
        <a:bodyPr/>
        <a:lstStyle/>
        <a:p>
          <a:endParaRPr lang="en-US" sz="2800" b="1" dirty="0"/>
        </a:p>
      </dgm:t>
    </dgm:pt>
    <dgm:pt modelId="{EF219CA6-9D06-4793-A44A-2A64BC8B1147}" type="sibTrans" cxnId="{B069692D-6D7E-4CF5-8E5F-F40CC24449AF}">
      <dgm:prSet/>
      <dgm:spPr/>
      <dgm:t>
        <a:bodyPr/>
        <a:lstStyle/>
        <a:p>
          <a:endParaRPr lang="en-US" sz="2800" b="1" dirty="0"/>
        </a:p>
      </dgm:t>
    </dgm:pt>
    <dgm:pt modelId="{3D1A3FBC-A4A5-4F2E-970E-D1305605C7FC}">
      <dgm:prSet custT="1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n-US" sz="3600" b="1" dirty="0"/>
            <a:t>AUG 2021</a:t>
          </a:r>
        </a:p>
      </dgm:t>
    </dgm:pt>
    <dgm:pt modelId="{51BC8C39-CD18-4E68-9682-15C59DE3CBBD}" type="parTrans" cxnId="{32F8B3BE-430F-44F2-A62B-2C6DED1D9F7D}">
      <dgm:prSet/>
      <dgm:spPr/>
      <dgm:t>
        <a:bodyPr/>
        <a:lstStyle/>
        <a:p>
          <a:endParaRPr lang="en-US" sz="2800" b="1" dirty="0"/>
        </a:p>
      </dgm:t>
    </dgm:pt>
    <dgm:pt modelId="{250A7D34-8268-4BCB-91A6-4B033F1C9FFC}" type="sibTrans" cxnId="{32F8B3BE-430F-44F2-A62B-2C6DED1D9F7D}">
      <dgm:prSet/>
      <dgm:spPr/>
      <dgm:t>
        <a:bodyPr/>
        <a:lstStyle/>
        <a:p>
          <a:endParaRPr lang="en-US" sz="2800" b="1" dirty="0"/>
        </a:p>
      </dgm:t>
    </dgm:pt>
    <dgm:pt modelId="{4B533909-6B12-4EDD-9EDC-5E72E46E8BF1}" type="pres">
      <dgm:prSet presAssocID="{5ECC655A-CC8A-4F08-BF1C-1D3A0C783BEB}" presName="Name0" presStyleCnt="0">
        <dgm:presLayoutVars>
          <dgm:dir/>
          <dgm:animLvl val="lvl"/>
          <dgm:resizeHandles val="exact"/>
        </dgm:presLayoutVars>
      </dgm:prSet>
      <dgm:spPr/>
    </dgm:pt>
    <dgm:pt modelId="{1516DE63-554C-428F-BA15-F0151173A842}" type="pres">
      <dgm:prSet presAssocID="{3D1A3FBC-A4A5-4F2E-970E-D1305605C7FC}" presName="parTxOnly" presStyleLbl="node1" presStyleIdx="0" presStyleCnt="6" custScaleX="2000000" custScaleY="2000000">
        <dgm:presLayoutVars>
          <dgm:chMax val="0"/>
          <dgm:chPref val="0"/>
          <dgm:bulletEnabled val="1"/>
        </dgm:presLayoutVars>
      </dgm:prSet>
      <dgm:spPr/>
    </dgm:pt>
    <dgm:pt modelId="{3C6F3806-B8F4-48DB-9183-FD157D423238}" type="pres">
      <dgm:prSet presAssocID="{250A7D34-8268-4BCB-91A6-4B033F1C9FFC}" presName="parTxOnlySpace" presStyleCnt="0"/>
      <dgm:spPr/>
    </dgm:pt>
    <dgm:pt modelId="{493E8620-F141-45F2-BA8D-40C5B17671FD}" type="pres">
      <dgm:prSet presAssocID="{50F96B32-6B75-4189-9002-E3909B6E107A}" presName="parTxOnly" presStyleLbl="node1" presStyleIdx="1" presStyleCnt="6" custScaleX="2000000" custScaleY="2000000">
        <dgm:presLayoutVars>
          <dgm:chMax val="0"/>
          <dgm:chPref val="0"/>
          <dgm:bulletEnabled val="1"/>
        </dgm:presLayoutVars>
      </dgm:prSet>
      <dgm:spPr/>
    </dgm:pt>
    <dgm:pt modelId="{359EFB4C-0775-4EB5-B9D8-ABA7EB5D516E}" type="pres">
      <dgm:prSet presAssocID="{7431E078-83A5-46A6-9A48-F93BD145AFAC}" presName="parTxOnlySpace" presStyleCnt="0"/>
      <dgm:spPr/>
    </dgm:pt>
    <dgm:pt modelId="{D7E19433-387B-40D9-83E0-99DF2400A504}" type="pres">
      <dgm:prSet presAssocID="{03F8B5DA-9953-4439-B068-483BF3DF25AC}" presName="parTxOnly" presStyleLbl="node1" presStyleIdx="2" presStyleCnt="6" custScaleX="2000000" custScaleY="2000000">
        <dgm:presLayoutVars>
          <dgm:chMax val="0"/>
          <dgm:chPref val="0"/>
          <dgm:bulletEnabled val="1"/>
        </dgm:presLayoutVars>
      </dgm:prSet>
      <dgm:spPr/>
    </dgm:pt>
    <dgm:pt modelId="{A2C6F6FB-8C83-44A2-9B75-38B4096AD25E}" type="pres">
      <dgm:prSet presAssocID="{E0B0909E-88CC-4320-A8EA-FB7659536949}" presName="parTxOnlySpace" presStyleCnt="0"/>
      <dgm:spPr/>
    </dgm:pt>
    <dgm:pt modelId="{71E99F61-2CE5-4F47-AC9F-B94CF43819B6}" type="pres">
      <dgm:prSet presAssocID="{9AAC88B5-5C3C-4665-9186-AED257098073}" presName="parTxOnly" presStyleLbl="node1" presStyleIdx="3" presStyleCnt="6" custScaleX="2000000" custScaleY="2000000">
        <dgm:presLayoutVars>
          <dgm:chMax val="0"/>
          <dgm:chPref val="0"/>
          <dgm:bulletEnabled val="1"/>
        </dgm:presLayoutVars>
      </dgm:prSet>
      <dgm:spPr/>
    </dgm:pt>
    <dgm:pt modelId="{A2A87929-3633-4578-8A50-4EDB9F990242}" type="pres">
      <dgm:prSet presAssocID="{9DEA5758-9D25-4723-A1BC-D677F74917F3}" presName="parTxOnlySpace" presStyleCnt="0"/>
      <dgm:spPr/>
    </dgm:pt>
    <dgm:pt modelId="{39EC147D-ACF5-465B-893C-EA8F21F24860}" type="pres">
      <dgm:prSet presAssocID="{5C5B690B-0532-48C2-B3F9-9575CBF26FD2}" presName="parTxOnly" presStyleLbl="node1" presStyleIdx="4" presStyleCnt="6" custScaleX="2000000" custScaleY="2000000">
        <dgm:presLayoutVars>
          <dgm:chMax val="0"/>
          <dgm:chPref val="0"/>
          <dgm:bulletEnabled val="1"/>
        </dgm:presLayoutVars>
      </dgm:prSet>
      <dgm:spPr/>
    </dgm:pt>
    <dgm:pt modelId="{B74F029E-CB80-4DBC-9BDE-FBB68FD4D86F}" type="pres">
      <dgm:prSet presAssocID="{5372B76C-7EBD-4E8F-ABA1-AD25A5C8EE3A}" presName="parTxOnlySpace" presStyleCnt="0"/>
      <dgm:spPr/>
    </dgm:pt>
    <dgm:pt modelId="{013C2E2E-2A58-4069-899B-0B222DF23924}" type="pres">
      <dgm:prSet presAssocID="{25EE466F-A5AE-4717-BDA2-3933AE7AF5AE}" presName="parTxOnly" presStyleLbl="node1" presStyleIdx="5" presStyleCnt="6" custScaleX="2000000" custScaleY="2000000">
        <dgm:presLayoutVars>
          <dgm:chMax val="0"/>
          <dgm:chPref val="0"/>
          <dgm:bulletEnabled val="1"/>
        </dgm:presLayoutVars>
      </dgm:prSet>
      <dgm:spPr/>
    </dgm:pt>
  </dgm:ptLst>
  <dgm:cxnLst>
    <dgm:cxn modelId="{576E0C05-7422-4CB0-9732-0E7758E3A11B}" type="presOf" srcId="{3D1A3FBC-A4A5-4F2E-970E-D1305605C7FC}" destId="{1516DE63-554C-428F-BA15-F0151173A842}" srcOrd="0" destOrd="0" presId="urn:microsoft.com/office/officeart/2005/8/layout/chevron1"/>
    <dgm:cxn modelId="{AE15B516-199F-47D0-81BF-4CD300850D28}" type="presOf" srcId="{5ECC655A-CC8A-4F08-BF1C-1D3A0C783BEB}" destId="{4B533909-6B12-4EDD-9EDC-5E72E46E8BF1}" srcOrd="0" destOrd="0" presId="urn:microsoft.com/office/officeart/2005/8/layout/chevron1"/>
    <dgm:cxn modelId="{B069692D-6D7E-4CF5-8E5F-F40CC24449AF}" srcId="{5ECC655A-CC8A-4F08-BF1C-1D3A0C783BEB}" destId="{25EE466F-A5AE-4717-BDA2-3933AE7AF5AE}" srcOrd="5" destOrd="0" parTransId="{01FBC678-CFE0-493F-AAB2-18B7946824D5}" sibTransId="{EF219CA6-9D06-4793-A44A-2A64BC8B1147}"/>
    <dgm:cxn modelId="{4F05ED3D-ED80-42B9-B746-275BA3D66484}" type="presOf" srcId="{50F96B32-6B75-4189-9002-E3909B6E107A}" destId="{493E8620-F141-45F2-BA8D-40C5B17671FD}" srcOrd="0" destOrd="0" presId="urn:microsoft.com/office/officeart/2005/8/layout/chevron1"/>
    <dgm:cxn modelId="{CDC22E42-8F6B-41C1-BD3F-E91EE8A2F177}" srcId="{5ECC655A-CC8A-4F08-BF1C-1D3A0C783BEB}" destId="{50F96B32-6B75-4189-9002-E3909B6E107A}" srcOrd="1" destOrd="0" parTransId="{0D52BF6D-3D2D-4200-B288-6533EACE2D74}" sibTransId="{7431E078-83A5-46A6-9A48-F93BD145AFAC}"/>
    <dgm:cxn modelId="{6FCDE25A-AED1-4D73-B312-0647820EC940}" srcId="{5ECC655A-CC8A-4F08-BF1C-1D3A0C783BEB}" destId="{03F8B5DA-9953-4439-B068-483BF3DF25AC}" srcOrd="2" destOrd="0" parTransId="{F8DAEED3-F94A-4DBE-82A3-4688498BDD63}" sibTransId="{E0B0909E-88CC-4320-A8EA-FB7659536949}"/>
    <dgm:cxn modelId="{59D145A3-B177-4BBC-81E4-1621E2238E40}" srcId="{5ECC655A-CC8A-4F08-BF1C-1D3A0C783BEB}" destId="{9AAC88B5-5C3C-4665-9186-AED257098073}" srcOrd="3" destOrd="0" parTransId="{0AA99B9E-105B-4FB3-A899-ABD53DAEF646}" sibTransId="{9DEA5758-9D25-4723-A1BC-D677F74917F3}"/>
    <dgm:cxn modelId="{426E83B2-D192-4F2F-A946-5583B378A2E1}" type="presOf" srcId="{5C5B690B-0532-48C2-B3F9-9575CBF26FD2}" destId="{39EC147D-ACF5-465B-893C-EA8F21F24860}" srcOrd="0" destOrd="0" presId="urn:microsoft.com/office/officeart/2005/8/layout/chevron1"/>
    <dgm:cxn modelId="{32F8B3BE-430F-44F2-A62B-2C6DED1D9F7D}" srcId="{5ECC655A-CC8A-4F08-BF1C-1D3A0C783BEB}" destId="{3D1A3FBC-A4A5-4F2E-970E-D1305605C7FC}" srcOrd="0" destOrd="0" parTransId="{51BC8C39-CD18-4E68-9682-15C59DE3CBBD}" sibTransId="{250A7D34-8268-4BCB-91A6-4B033F1C9FFC}"/>
    <dgm:cxn modelId="{979493CB-DB82-4C61-A8BF-99F31441EFF5}" type="presOf" srcId="{03F8B5DA-9953-4439-B068-483BF3DF25AC}" destId="{D7E19433-387B-40D9-83E0-99DF2400A504}" srcOrd="0" destOrd="0" presId="urn:microsoft.com/office/officeart/2005/8/layout/chevron1"/>
    <dgm:cxn modelId="{4E981AD4-E668-4DA3-A214-B5B9C578D56F}" type="presOf" srcId="{25EE466F-A5AE-4717-BDA2-3933AE7AF5AE}" destId="{013C2E2E-2A58-4069-899B-0B222DF23924}" srcOrd="0" destOrd="0" presId="urn:microsoft.com/office/officeart/2005/8/layout/chevron1"/>
    <dgm:cxn modelId="{1F739DDA-79D9-431C-8934-E9F040E0009A}" type="presOf" srcId="{9AAC88B5-5C3C-4665-9186-AED257098073}" destId="{71E99F61-2CE5-4F47-AC9F-B94CF43819B6}" srcOrd="0" destOrd="0" presId="urn:microsoft.com/office/officeart/2005/8/layout/chevron1"/>
    <dgm:cxn modelId="{679CE4DC-A1B5-4E35-9EBE-32CD24C0DB72}" srcId="{5ECC655A-CC8A-4F08-BF1C-1D3A0C783BEB}" destId="{5C5B690B-0532-48C2-B3F9-9575CBF26FD2}" srcOrd="4" destOrd="0" parTransId="{2B2DB660-D34E-4EC3-BDA1-A3509A21A1FE}" sibTransId="{5372B76C-7EBD-4E8F-ABA1-AD25A5C8EE3A}"/>
    <dgm:cxn modelId="{D5D2B9C3-C757-4681-8E4F-7066AFECCAE5}" type="presParOf" srcId="{4B533909-6B12-4EDD-9EDC-5E72E46E8BF1}" destId="{1516DE63-554C-428F-BA15-F0151173A842}" srcOrd="0" destOrd="0" presId="urn:microsoft.com/office/officeart/2005/8/layout/chevron1"/>
    <dgm:cxn modelId="{5D087216-CF16-44D2-9519-E5F54E1291B4}" type="presParOf" srcId="{4B533909-6B12-4EDD-9EDC-5E72E46E8BF1}" destId="{3C6F3806-B8F4-48DB-9183-FD157D423238}" srcOrd="1" destOrd="0" presId="urn:microsoft.com/office/officeart/2005/8/layout/chevron1"/>
    <dgm:cxn modelId="{E7DEEA84-B786-43AE-97C4-C2C4C45D4250}" type="presParOf" srcId="{4B533909-6B12-4EDD-9EDC-5E72E46E8BF1}" destId="{493E8620-F141-45F2-BA8D-40C5B17671FD}" srcOrd="2" destOrd="0" presId="urn:microsoft.com/office/officeart/2005/8/layout/chevron1"/>
    <dgm:cxn modelId="{7FDE9B09-5C0F-49F3-BD62-DA23C83FBC0A}" type="presParOf" srcId="{4B533909-6B12-4EDD-9EDC-5E72E46E8BF1}" destId="{359EFB4C-0775-4EB5-B9D8-ABA7EB5D516E}" srcOrd="3" destOrd="0" presId="urn:microsoft.com/office/officeart/2005/8/layout/chevron1"/>
    <dgm:cxn modelId="{453C0B9A-8E05-4287-B881-52A631C49C58}" type="presParOf" srcId="{4B533909-6B12-4EDD-9EDC-5E72E46E8BF1}" destId="{D7E19433-387B-40D9-83E0-99DF2400A504}" srcOrd="4" destOrd="0" presId="urn:microsoft.com/office/officeart/2005/8/layout/chevron1"/>
    <dgm:cxn modelId="{FC6929EE-EDC7-4D6D-8DF5-69B42EAADC2D}" type="presParOf" srcId="{4B533909-6B12-4EDD-9EDC-5E72E46E8BF1}" destId="{A2C6F6FB-8C83-44A2-9B75-38B4096AD25E}" srcOrd="5" destOrd="0" presId="urn:microsoft.com/office/officeart/2005/8/layout/chevron1"/>
    <dgm:cxn modelId="{3FE4488B-1813-4982-B648-869DF32117F5}" type="presParOf" srcId="{4B533909-6B12-4EDD-9EDC-5E72E46E8BF1}" destId="{71E99F61-2CE5-4F47-AC9F-B94CF43819B6}" srcOrd="6" destOrd="0" presId="urn:microsoft.com/office/officeart/2005/8/layout/chevron1"/>
    <dgm:cxn modelId="{7A44595F-E3CB-4D9A-B95E-DC0AA88ADB8C}" type="presParOf" srcId="{4B533909-6B12-4EDD-9EDC-5E72E46E8BF1}" destId="{A2A87929-3633-4578-8A50-4EDB9F990242}" srcOrd="7" destOrd="0" presId="urn:microsoft.com/office/officeart/2005/8/layout/chevron1"/>
    <dgm:cxn modelId="{24A79963-F555-4C7C-833B-6B280A6F7E01}" type="presParOf" srcId="{4B533909-6B12-4EDD-9EDC-5E72E46E8BF1}" destId="{39EC147D-ACF5-465B-893C-EA8F21F24860}" srcOrd="8" destOrd="0" presId="urn:microsoft.com/office/officeart/2005/8/layout/chevron1"/>
    <dgm:cxn modelId="{AFEB99A2-63D6-44C8-907C-0A41E427968A}" type="presParOf" srcId="{4B533909-6B12-4EDD-9EDC-5E72E46E8BF1}" destId="{B74F029E-CB80-4DBC-9BDE-FBB68FD4D86F}" srcOrd="9" destOrd="0" presId="urn:microsoft.com/office/officeart/2005/8/layout/chevron1"/>
    <dgm:cxn modelId="{06E27771-7041-41EF-8811-325C3257E43B}" type="presParOf" srcId="{4B533909-6B12-4EDD-9EDC-5E72E46E8BF1}" destId="{013C2E2E-2A58-4069-899B-0B222DF23924}" srcOrd="10" destOrd="0" presId="urn:microsoft.com/office/officeart/2005/8/layout/chevron1"/>
  </dgm:cxnLst>
  <dgm:bg>
    <a:noFill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07890D-1E8C-45AE-A5BE-504869015F53}">
      <dsp:nvSpPr>
        <dsp:cNvPr id="0" name=""/>
        <dsp:cNvSpPr/>
      </dsp:nvSpPr>
      <dsp:spPr>
        <a:xfrm>
          <a:off x="0" y="4992"/>
          <a:ext cx="11634582" cy="112674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7CB6B7-C51F-4BC2-AF54-D8395ACE8667}">
      <dsp:nvSpPr>
        <dsp:cNvPr id="0" name=""/>
        <dsp:cNvSpPr/>
      </dsp:nvSpPr>
      <dsp:spPr>
        <a:xfrm>
          <a:off x="340839" y="258509"/>
          <a:ext cx="620314" cy="61970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EFA164-EF8A-47FA-BF65-4E87F22FDC36}">
      <dsp:nvSpPr>
        <dsp:cNvPr id="0" name=""/>
        <dsp:cNvSpPr/>
      </dsp:nvSpPr>
      <dsp:spPr>
        <a:xfrm>
          <a:off x="1301993" y="4992"/>
          <a:ext cx="10312537" cy="1161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973" tIns="122973" rIns="122973" bIns="122973" numCol="1" spcCol="1270" anchor="ctr" anchorCtr="0">
          <a:noAutofit/>
        </a:bodyPr>
        <a:lstStyle/>
        <a:p>
          <a:pPr marL="0" lvl="0" indent="0" algn="l" defTabSz="1289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latin typeface="Source Sans Pro" panose="020B0503030403020204" pitchFamily="34" charset="0"/>
              <a:ea typeface="Source Sans Pro" panose="020B0503030403020204" pitchFamily="34" charset="0"/>
            </a:rPr>
            <a:t>Assess post-operative </a:t>
          </a:r>
          <a:r>
            <a:rPr lang="en-US" sz="2900" b="1" kern="1200" dirty="0">
              <a:latin typeface="Source Sans Pro" panose="020B0503030403020204" pitchFamily="34" charset="0"/>
              <a:ea typeface="Source Sans Pro" panose="020B0503030403020204" pitchFamily="34" charset="0"/>
            </a:rPr>
            <a:t>pain experience </a:t>
          </a:r>
          <a:r>
            <a:rPr lang="en-US" sz="2900" kern="1200" dirty="0">
              <a:latin typeface="Source Sans Pro" panose="020B0503030403020204" pitchFamily="34" charset="0"/>
              <a:ea typeface="Source Sans Pro" panose="020B0503030403020204" pitchFamily="34" charset="0"/>
            </a:rPr>
            <a:t>as reported by patients </a:t>
          </a:r>
        </a:p>
      </dsp:txBody>
      <dsp:txXfrm>
        <a:off x="1301993" y="4992"/>
        <a:ext cx="10312537" cy="1161953"/>
      </dsp:txXfrm>
    </dsp:sp>
    <dsp:sp modelId="{A1F5436A-E7E9-4990-B5BA-2318BEBACDB9}">
      <dsp:nvSpPr>
        <dsp:cNvPr id="0" name=""/>
        <dsp:cNvSpPr/>
      </dsp:nvSpPr>
      <dsp:spPr>
        <a:xfrm>
          <a:off x="0" y="1457434"/>
          <a:ext cx="11634582" cy="112674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635181-2D27-42FB-BD78-C0226EF3D789}">
      <dsp:nvSpPr>
        <dsp:cNvPr id="0" name=""/>
        <dsp:cNvSpPr/>
      </dsp:nvSpPr>
      <dsp:spPr>
        <a:xfrm>
          <a:off x="340839" y="1710951"/>
          <a:ext cx="620314" cy="61970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85F740-ABEB-4DFF-8652-7DBEC14819D9}">
      <dsp:nvSpPr>
        <dsp:cNvPr id="0" name=""/>
        <dsp:cNvSpPr/>
      </dsp:nvSpPr>
      <dsp:spPr>
        <a:xfrm>
          <a:off x="1301993" y="1457434"/>
          <a:ext cx="10312537" cy="1161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973" tIns="122973" rIns="122973" bIns="122973" numCol="1" spcCol="1270" anchor="ctr" anchorCtr="0">
          <a:noAutofit/>
        </a:bodyPr>
        <a:lstStyle/>
        <a:p>
          <a:pPr marL="0" lvl="0" indent="0" algn="l" defTabSz="1289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latin typeface="Source Sans Pro" panose="020B0503030403020204" pitchFamily="34" charset="0"/>
              <a:ea typeface="Source Sans Pro" panose="020B0503030403020204" pitchFamily="34" charset="0"/>
            </a:rPr>
            <a:t>Assess post-operative </a:t>
          </a:r>
          <a:r>
            <a:rPr lang="en-US" sz="2900" b="1" kern="1200" dirty="0">
              <a:latin typeface="Source Sans Pro" panose="020B0503030403020204" pitchFamily="34" charset="0"/>
              <a:ea typeface="Source Sans Pro" panose="020B0503030403020204" pitchFamily="34" charset="0"/>
            </a:rPr>
            <a:t>pain management </a:t>
          </a:r>
          <a:r>
            <a:rPr lang="en-US" sz="2900" kern="1200" dirty="0">
              <a:latin typeface="Source Sans Pro" panose="020B0503030403020204" pitchFamily="34" charset="0"/>
              <a:ea typeface="Source Sans Pro" panose="020B0503030403020204" pitchFamily="34" charset="0"/>
            </a:rPr>
            <a:t>strategies as reported by patients and providers</a:t>
          </a:r>
        </a:p>
      </dsp:txBody>
      <dsp:txXfrm>
        <a:off x="1301993" y="1457434"/>
        <a:ext cx="10312537" cy="1161953"/>
      </dsp:txXfrm>
    </dsp:sp>
    <dsp:sp modelId="{8A94F8CC-9229-4E86-A4B6-71E3DCE6A979}">
      <dsp:nvSpPr>
        <dsp:cNvPr id="0" name=""/>
        <dsp:cNvSpPr/>
      </dsp:nvSpPr>
      <dsp:spPr>
        <a:xfrm>
          <a:off x="0" y="2909875"/>
          <a:ext cx="11634582" cy="112674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9C7573-A79C-403E-8BE5-C12A56DB5501}">
      <dsp:nvSpPr>
        <dsp:cNvPr id="0" name=""/>
        <dsp:cNvSpPr/>
      </dsp:nvSpPr>
      <dsp:spPr>
        <a:xfrm>
          <a:off x="340839" y="3163392"/>
          <a:ext cx="620314" cy="61970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C5283F-F417-4F2F-851C-C821A5EC9DB0}">
      <dsp:nvSpPr>
        <dsp:cNvPr id="0" name=""/>
        <dsp:cNvSpPr/>
      </dsp:nvSpPr>
      <dsp:spPr>
        <a:xfrm>
          <a:off x="1301993" y="2909875"/>
          <a:ext cx="10312537" cy="1161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973" tIns="122973" rIns="122973" bIns="122973" numCol="1" spcCol="1270" anchor="ctr" anchorCtr="0">
          <a:noAutofit/>
        </a:bodyPr>
        <a:lstStyle/>
        <a:p>
          <a:pPr marL="0" lvl="0" indent="0" algn="l" defTabSz="1289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latin typeface="Source Sans Pro" panose="020B0503030403020204" pitchFamily="34" charset="0"/>
              <a:ea typeface="Source Sans Pro" panose="020B0503030403020204" pitchFamily="34" charset="0"/>
            </a:rPr>
            <a:t>Evaluate acceptance of the </a:t>
          </a:r>
          <a:r>
            <a:rPr lang="en-US" sz="2900" b="1" kern="1200" dirty="0">
              <a:latin typeface="Source Sans Pro" panose="020B0503030403020204" pitchFamily="34" charset="0"/>
              <a:ea typeface="Source Sans Pro" panose="020B0503030403020204" pitchFamily="34" charset="0"/>
            </a:rPr>
            <a:t>mHealth</a:t>
          </a:r>
          <a:r>
            <a:rPr lang="en-US" sz="2900" kern="1200" dirty="0">
              <a:latin typeface="Source Sans Pro" panose="020B0503030403020204" pitchFamily="34" charset="0"/>
              <a:ea typeface="Source Sans Pro" panose="020B0503030403020204" pitchFamily="34" charset="0"/>
            </a:rPr>
            <a:t> platform</a:t>
          </a:r>
        </a:p>
      </dsp:txBody>
      <dsp:txXfrm>
        <a:off x="1301993" y="2909875"/>
        <a:ext cx="10312537" cy="1161953"/>
      </dsp:txXfrm>
    </dsp:sp>
    <dsp:sp modelId="{688F8630-4FE5-4A0C-9B43-39E31C8F6F44}">
      <dsp:nvSpPr>
        <dsp:cNvPr id="0" name=""/>
        <dsp:cNvSpPr/>
      </dsp:nvSpPr>
      <dsp:spPr>
        <a:xfrm>
          <a:off x="0" y="4362317"/>
          <a:ext cx="11634582" cy="112674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7165BE-8740-4711-A1ED-467E6E9A04F5}">
      <dsp:nvSpPr>
        <dsp:cNvPr id="0" name=""/>
        <dsp:cNvSpPr/>
      </dsp:nvSpPr>
      <dsp:spPr>
        <a:xfrm>
          <a:off x="340839" y="4615834"/>
          <a:ext cx="620314" cy="61970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348136-3927-4F2D-BAE9-7A9F88760880}">
      <dsp:nvSpPr>
        <dsp:cNvPr id="0" name=""/>
        <dsp:cNvSpPr/>
      </dsp:nvSpPr>
      <dsp:spPr>
        <a:xfrm>
          <a:off x="1301993" y="4362317"/>
          <a:ext cx="10312537" cy="1161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973" tIns="122973" rIns="122973" bIns="122973" numCol="1" spcCol="1270" anchor="ctr" anchorCtr="0">
          <a:noAutofit/>
        </a:bodyPr>
        <a:lstStyle/>
        <a:p>
          <a:pPr marL="0" lvl="0" indent="0" algn="l" defTabSz="1289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latin typeface="Source Sans Pro" panose="020B0503030403020204" pitchFamily="34" charset="0"/>
              <a:ea typeface="Source Sans Pro" panose="020B0503030403020204" pitchFamily="34" charset="0"/>
            </a:rPr>
            <a:t>Should lead to insight on (1) post operative pain &amp; pain management and (2) willingness to use mHealth </a:t>
          </a:r>
        </a:p>
      </dsp:txBody>
      <dsp:txXfrm>
        <a:off x="1301993" y="4362317"/>
        <a:ext cx="10312537" cy="11619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07890D-1E8C-45AE-A5BE-504869015F53}">
      <dsp:nvSpPr>
        <dsp:cNvPr id="0" name=""/>
        <dsp:cNvSpPr/>
      </dsp:nvSpPr>
      <dsp:spPr>
        <a:xfrm>
          <a:off x="-129800" y="10946"/>
          <a:ext cx="11558954" cy="122303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7CB6B7-C51F-4BC2-AF54-D8395ACE8667}">
      <dsp:nvSpPr>
        <dsp:cNvPr id="0" name=""/>
        <dsp:cNvSpPr/>
      </dsp:nvSpPr>
      <dsp:spPr>
        <a:xfrm>
          <a:off x="240167" y="286129"/>
          <a:ext cx="672668" cy="67266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EFA164-EF8A-47FA-BF65-4E87F22FDC36}">
      <dsp:nvSpPr>
        <dsp:cNvPr id="0" name=""/>
        <dsp:cNvSpPr/>
      </dsp:nvSpPr>
      <dsp:spPr>
        <a:xfrm>
          <a:off x="1077396" y="10946"/>
          <a:ext cx="10554401" cy="12230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438" tIns="129438" rIns="129438" bIns="129438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Observational design:</a:t>
          </a:r>
          <a:r>
            <a:rPr lang="en-US" sz="2000" kern="1200" dirty="0"/>
            <a:t> Tracking patients' pain experiences and pain management strategies for 21 days after their procedures.</a:t>
          </a:r>
          <a:endParaRPr lang="en-US" sz="2000" kern="1200" dirty="0">
            <a:latin typeface="Source Sans Pro" panose="020B0503030403020204" pitchFamily="34" charset="0"/>
            <a:ea typeface="Source Sans Pro" panose="020B0503030403020204" pitchFamily="34" charset="0"/>
          </a:endParaRPr>
        </a:p>
      </dsp:txBody>
      <dsp:txXfrm>
        <a:off x="1077396" y="10946"/>
        <a:ext cx="10554401" cy="1223034"/>
      </dsp:txXfrm>
    </dsp:sp>
    <dsp:sp modelId="{A1F5436A-E7E9-4990-B5BA-2318BEBACDB9}">
      <dsp:nvSpPr>
        <dsp:cNvPr id="0" name=""/>
        <dsp:cNvSpPr/>
      </dsp:nvSpPr>
      <dsp:spPr>
        <a:xfrm>
          <a:off x="-129800" y="1539739"/>
          <a:ext cx="11558954" cy="122303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635181-2D27-42FB-BD78-C0226EF3D789}">
      <dsp:nvSpPr>
        <dsp:cNvPr id="0" name=""/>
        <dsp:cNvSpPr/>
      </dsp:nvSpPr>
      <dsp:spPr>
        <a:xfrm>
          <a:off x="240167" y="1814922"/>
          <a:ext cx="672668" cy="67266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85F740-ABEB-4DFF-8652-7DBEC14819D9}">
      <dsp:nvSpPr>
        <dsp:cNvPr id="0" name=""/>
        <dsp:cNvSpPr/>
      </dsp:nvSpPr>
      <dsp:spPr>
        <a:xfrm>
          <a:off x="1090836" y="1539739"/>
          <a:ext cx="10527521" cy="12230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438" tIns="129438" rIns="129438" bIns="129438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Data collection:</a:t>
          </a:r>
          <a:r>
            <a:rPr lang="en-US" sz="2000" kern="1200" dirty="0"/>
            <a:t> Patients reported pain levels, other symptoms, and satisfaction with pain management through </a:t>
          </a:r>
          <a:r>
            <a:rPr lang="en-US" sz="2000" i="1" kern="1200" dirty="0" err="1"/>
            <a:t>FollowApp.Care</a:t>
          </a:r>
          <a:r>
            <a:rPr lang="en-US" sz="2000" i="1" kern="1200" dirty="0"/>
            <a:t> </a:t>
          </a:r>
          <a:r>
            <a:rPr lang="en-US" sz="2000" kern="1200" dirty="0"/>
            <a:t>via secure text messages.</a:t>
          </a:r>
          <a:endParaRPr lang="en-US" sz="2000" kern="1200" dirty="0">
            <a:latin typeface="Source Sans Pro" panose="020B0503030403020204" pitchFamily="34" charset="0"/>
            <a:ea typeface="Source Sans Pro" panose="020B0503030403020204" pitchFamily="34" charset="0"/>
          </a:endParaRPr>
        </a:p>
      </dsp:txBody>
      <dsp:txXfrm>
        <a:off x="1090836" y="1539739"/>
        <a:ext cx="10527521" cy="1223034"/>
      </dsp:txXfrm>
    </dsp:sp>
    <dsp:sp modelId="{8A94F8CC-9229-4E86-A4B6-71E3DCE6A979}">
      <dsp:nvSpPr>
        <dsp:cNvPr id="0" name=""/>
        <dsp:cNvSpPr/>
      </dsp:nvSpPr>
      <dsp:spPr>
        <a:xfrm>
          <a:off x="-129800" y="3068532"/>
          <a:ext cx="11558954" cy="122303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9C7573-A79C-403E-8BE5-C12A56DB5501}">
      <dsp:nvSpPr>
        <dsp:cNvPr id="0" name=""/>
        <dsp:cNvSpPr/>
      </dsp:nvSpPr>
      <dsp:spPr>
        <a:xfrm>
          <a:off x="240167" y="3343714"/>
          <a:ext cx="672668" cy="67266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C5283F-F417-4F2F-851C-C821A5EC9DB0}">
      <dsp:nvSpPr>
        <dsp:cNvPr id="0" name=""/>
        <dsp:cNvSpPr/>
      </dsp:nvSpPr>
      <dsp:spPr>
        <a:xfrm>
          <a:off x="1141656" y="3068532"/>
          <a:ext cx="10425882" cy="12230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438" tIns="129438" rIns="129438" bIns="129438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Sample size:</a:t>
          </a:r>
          <a:r>
            <a:rPr lang="en-US" sz="2000" kern="1200" dirty="0"/>
            <a:t> 3,147 patients from 150 practices nationwide (up to 30 patients/practice)</a:t>
          </a:r>
          <a:endParaRPr lang="en-US" sz="2000" kern="1200" dirty="0">
            <a:latin typeface="Source Sans Pro" panose="020B0503030403020204" pitchFamily="34" charset="0"/>
            <a:ea typeface="Source Sans Pro" panose="020B0503030403020204" pitchFamily="34" charset="0"/>
          </a:endParaRPr>
        </a:p>
      </dsp:txBody>
      <dsp:txXfrm>
        <a:off x="1141656" y="3068532"/>
        <a:ext cx="10425882" cy="1223034"/>
      </dsp:txXfrm>
    </dsp:sp>
    <dsp:sp modelId="{688F8630-4FE5-4A0C-9B43-39E31C8F6F44}">
      <dsp:nvSpPr>
        <dsp:cNvPr id="0" name=""/>
        <dsp:cNvSpPr/>
      </dsp:nvSpPr>
      <dsp:spPr>
        <a:xfrm>
          <a:off x="-129800" y="4597325"/>
          <a:ext cx="11558954" cy="122303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7165BE-8740-4711-A1ED-467E6E9A04F5}">
      <dsp:nvSpPr>
        <dsp:cNvPr id="0" name=""/>
        <dsp:cNvSpPr/>
      </dsp:nvSpPr>
      <dsp:spPr>
        <a:xfrm>
          <a:off x="240167" y="4872507"/>
          <a:ext cx="672668" cy="67266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348136-3927-4F2D-BAE9-7A9F88760880}">
      <dsp:nvSpPr>
        <dsp:cNvPr id="0" name=""/>
        <dsp:cNvSpPr/>
      </dsp:nvSpPr>
      <dsp:spPr>
        <a:xfrm>
          <a:off x="1020440" y="4597325"/>
          <a:ext cx="10668314" cy="12230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438" tIns="129438" rIns="129438" bIns="129438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Outcomes: </a:t>
          </a:r>
          <a:r>
            <a:rPr lang="en-US" sz="2000" b="0" kern="1200" dirty="0"/>
            <a:t>(1) </a:t>
          </a:r>
          <a:r>
            <a:rPr lang="en-US" sz="2000" kern="1200" dirty="0"/>
            <a:t>Identifying procedure-specific pain patterns. (2) Evaluating and refining pain management strategies based on real-time data. (3)  Assessing the usability and feasibility of </a:t>
          </a:r>
          <a:r>
            <a:rPr lang="en-US" sz="2000" i="1" kern="1200" dirty="0" err="1"/>
            <a:t>FollowApp.Care</a:t>
          </a:r>
          <a:r>
            <a:rPr lang="en-US" sz="2000" i="1" kern="1200" dirty="0"/>
            <a:t> </a:t>
          </a:r>
          <a:r>
            <a:rPr lang="en-US" sz="2000" kern="1200" dirty="0"/>
            <a:t>in a dental setting.</a:t>
          </a:r>
          <a:endParaRPr lang="en-US" sz="2000" kern="1200" dirty="0">
            <a:latin typeface="Source Sans Pro" panose="020B0503030403020204" pitchFamily="34" charset="0"/>
            <a:ea typeface="Source Sans Pro" panose="020B0503030403020204" pitchFamily="34" charset="0"/>
          </a:endParaRPr>
        </a:p>
      </dsp:txBody>
      <dsp:txXfrm>
        <a:off x="1020440" y="4597325"/>
        <a:ext cx="10668314" cy="12230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16DE63-554C-428F-BA15-F0151173A842}">
      <dsp:nvSpPr>
        <dsp:cNvPr id="0" name=""/>
        <dsp:cNvSpPr/>
      </dsp:nvSpPr>
      <dsp:spPr>
        <a:xfrm>
          <a:off x="5522" y="7196710"/>
          <a:ext cx="2421247" cy="9684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solidFill>
            <a:schemeClr val="accent1">
              <a:lumMod val="50000"/>
            </a:schemeClr>
          </a:solidFill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18" tIns="48006" rIns="48006" bIns="48006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AUG 2021</a:t>
          </a:r>
        </a:p>
      </dsp:txBody>
      <dsp:txXfrm>
        <a:off x="489772" y="7196710"/>
        <a:ext cx="1452748" cy="968499"/>
      </dsp:txXfrm>
    </dsp:sp>
    <dsp:sp modelId="{493E8620-F141-45F2-BA8D-40C5B17671FD}">
      <dsp:nvSpPr>
        <dsp:cNvPr id="0" name=""/>
        <dsp:cNvSpPr/>
      </dsp:nvSpPr>
      <dsp:spPr>
        <a:xfrm>
          <a:off x="2414664" y="7196710"/>
          <a:ext cx="2421247" cy="9684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solidFill>
            <a:schemeClr val="accent1">
              <a:lumMod val="50000"/>
            </a:schemeClr>
          </a:solidFill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18" tIns="48006" rIns="48006" bIns="48006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NOV 2021</a:t>
          </a:r>
        </a:p>
      </dsp:txBody>
      <dsp:txXfrm>
        <a:off x="2898914" y="7196710"/>
        <a:ext cx="1452748" cy="968499"/>
      </dsp:txXfrm>
    </dsp:sp>
    <dsp:sp modelId="{D7E19433-387B-40D9-83E0-99DF2400A504}">
      <dsp:nvSpPr>
        <dsp:cNvPr id="0" name=""/>
        <dsp:cNvSpPr/>
      </dsp:nvSpPr>
      <dsp:spPr>
        <a:xfrm>
          <a:off x="4823805" y="7196710"/>
          <a:ext cx="2421247" cy="9684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solidFill>
            <a:schemeClr val="accent1">
              <a:lumMod val="75000"/>
            </a:schemeClr>
          </a:solidFill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18" tIns="48006" rIns="48006" bIns="48006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MAY 2022</a:t>
          </a:r>
        </a:p>
      </dsp:txBody>
      <dsp:txXfrm>
        <a:off x="5308055" y="7196710"/>
        <a:ext cx="1452748" cy="968499"/>
      </dsp:txXfrm>
    </dsp:sp>
    <dsp:sp modelId="{71E99F61-2CE5-4F47-AC9F-B94CF43819B6}">
      <dsp:nvSpPr>
        <dsp:cNvPr id="0" name=""/>
        <dsp:cNvSpPr/>
      </dsp:nvSpPr>
      <dsp:spPr>
        <a:xfrm>
          <a:off x="7232946" y="7196710"/>
          <a:ext cx="2421247" cy="9684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solidFill>
            <a:schemeClr val="accent1">
              <a:lumMod val="75000"/>
            </a:schemeClr>
          </a:solidFill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18" tIns="48006" rIns="48006" bIns="48006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FEB 2024</a:t>
          </a:r>
        </a:p>
      </dsp:txBody>
      <dsp:txXfrm>
        <a:off x="7717196" y="7196710"/>
        <a:ext cx="1452748" cy="968499"/>
      </dsp:txXfrm>
    </dsp:sp>
    <dsp:sp modelId="{39EC147D-ACF5-465B-893C-EA8F21F24860}">
      <dsp:nvSpPr>
        <dsp:cNvPr id="0" name=""/>
        <dsp:cNvSpPr/>
      </dsp:nvSpPr>
      <dsp:spPr>
        <a:xfrm>
          <a:off x="9642088" y="7196710"/>
          <a:ext cx="2421247" cy="9684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solidFill>
            <a:srgbClr val="8B677E"/>
          </a:solidFill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18" tIns="48006" rIns="48006" bIns="48006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MAY 2024</a:t>
          </a:r>
        </a:p>
      </dsp:txBody>
      <dsp:txXfrm>
        <a:off x="10126338" y="7196710"/>
        <a:ext cx="1452748" cy="968499"/>
      </dsp:txXfrm>
    </dsp:sp>
    <dsp:sp modelId="{013C2E2E-2A58-4069-899B-0B222DF23924}">
      <dsp:nvSpPr>
        <dsp:cNvPr id="0" name=""/>
        <dsp:cNvSpPr/>
      </dsp:nvSpPr>
      <dsp:spPr>
        <a:xfrm>
          <a:off x="12051229" y="7196710"/>
          <a:ext cx="2421247" cy="9684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solidFill>
            <a:srgbClr val="8B677E"/>
          </a:solidFill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18" tIns="48006" rIns="48006" bIns="48006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JULY 2025</a:t>
          </a:r>
        </a:p>
      </dsp:txBody>
      <dsp:txXfrm>
        <a:off x="12535479" y="7196710"/>
        <a:ext cx="1452748" cy="9684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0.24266</cdr:x>
      <cdr:y>0.30629</cdr:y>
    </cdr:from>
    <cdr:to>
      <cdr:x>0.75734</cdr:x>
      <cdr:y>0.79747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68EFDB30-2508-4D59-965A-3EBE85C8573E}"/>
            </a:ext>
          </a:extLst>
        </cdr:cNvPr>
        <cdr:cNvSpPr txBox="1"/>
      </cdr:nvSpPr>
      <cdr:spPr>
        <a:xfrm xmlns:a="http://schemas.openxmlformats.org/drawingml/2006/main">
          <a:off x="587839" y="591957"/>
          <a:ext cx="1246802" cy="9492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600" b="1" dirty="0">
              <a:solidFill>
                <a:schemeClr val="accent2"/>
              </a:solidFill>
            </a:rPr>
            <a:t>31% </a:t>
          </a:r>
          <a:r>
            <a:rPr lang="en-US" sz="1400" b="1" dirty="0"/>
            <a:t>experienced</a:t>
          </a:r>
          <a:r>
            <a:rPr lang="en-US" sz="1600" b="1" dirty="0"/>
            <a:t> </a:t>
          </a:r>
          <a:r>
            <a:rPr lang="en-US" sz="1600" b="1" dirty="0">
              <a:solidFill>
                <a:schemeClr val="accent2"/>
              </a:solidFill>
            </a:rPr>
            <a:t>Bleeding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0.25684</cdr:x>
      <cdr:y>0.3998</cdr:y>
    </cdr:from>
    <cdr:to>
      <cdr:x>0.74316</cdr:x>
      <cdr:y>0.80212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637C534B-5A47-400A-89C6-BE086C7B3E63}"/>
            </a:ext>
          </a:extLst>
        </cdr:cNvPr>
        <cdr:cNvSpPr txBox="1">
          <a:spLocks xmlns:a="http://schemas.openxmlformats.org/drawingml/2006/main" noChangeAspect="1"/>
        </cdr:cNvSpPr>
      </cdr:nvSpPr>
      <cdr:spPr>
        <a:xfrm xmlns:a="http://schemas.openxmlformats.org/drawingml/2006/main">
          <a:off x="748925" y="988534"/>
          <a:ext cx="1418070" cy="9947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1" dirty="0">
              <a:solidFill>
                <a:schemeClr val="accent2"/>
              </a:solidFill>
            </a:rPr>
            <a:t>61%</a:t>
          </a:r>
          <a:r>
            <a:rPr lang="en-US" sz="1600" b="1" dirty="0"/>
            <a:t> </a:t>
          </a:r>
          <a:r>
            <a:rPr lang="en-US" sz="1400" b="1" dirty="0"/>
            <a:t>experienced</a:t>
          </a:r>
          <a:r>
            <a:rPr lang="en-US" sz="1600" b="1" dirty="0"/>
            <a:t> </a:t>
          </a:r>
          <a:r>
            <a:rPr lang="en-US" sz="1600" b="1" dirty="0">
              <a:solidFill>
                <a:schemeClr val="accent2"/>
              </a:solidFill>
            </a:rPr>
            <a:t>Swelling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3CA08F-9669-734A-B16A-14A866C31D9C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265F4A-07AF-7240-8902-5F36AD70C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937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265F4A-07AF-7240-8902-5F36AD70CB7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6202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265F4A-07AF-7240-8902-5F36AD70CB7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8498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</a:rPr>
              <a:t>Most importantly, these are unadjusted pain levels – next we add medications and pre-operative pain levels to the model to study variations in pain levels by procedures.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265F4A-07AF-7240-8902-5F36AD70CB7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1413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1163" y="698500"/>
            <a:ext cx="6184900" cy="3479800"/>
          </a:xfrm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874" y="4412774"/>
            <a:ext cx="5136303" cy="418052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52" tIns="45627" rIns="91252" bIns="45627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698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1163" y="698500"/>
            <a:ext cx="6184900" cy="3479800"/>
          </a:xfrm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874" y="4412774"/>
            <a:ext cx="5136303" cy="418052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52" tIns="45627" rIns="91252" bIns="45627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530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1163" y="698500"/>
            <a:ext cx="6184900" cy="3479800"/>
          </a:xfrm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874" y="4412774"/>
            <a:ext cx="5136303" cy="418052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52" tIns="45627" rIns="91252" bIns="45627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8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265F4A-07AF-7240-8902-5F36AD70CB7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1623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265F4A-07AF-7240-8902-5F36AD70CB7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7583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265F4A-07AF-7240-8902-5F36AD70CB7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7058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265F4A-07AF-7240-8902-5F36AD70CB7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091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265F4A-07AF-7240-8902-5F36AD70CB7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0668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265F4A-07AF-7240-8902-5F36AD70CB7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518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7CE37-CC7C-1938-EC5C-9C97289A86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07C9E9-EBDA-F10F-4BEF-0CB8108BC2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13355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B1E27-2327-77D5-BF73-F466DE0E2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B7274A-E0CC-062C-43B6-94684A3623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6509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2F0276-170D-CA05-D208-788EB9DF7B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31B8A6-A3BB-92D4-1D94-9161E6CD70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890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CC198-CD14-622D-3C8F-52756B555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1F5C6A-0A2A-5F42-18CA-52FA2499BF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7737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83592-F14A-D443-56E7-0C62E56F1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9F42EB-2726-9B91-90AD-13FE2CE0C9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48355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215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7C60-320F-4A71-E117-346AA1E66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6E60B-9AB8-F8F6-6E1C-5E6352ACD6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C264BB-B36A-4825-834D-61FA8CA84D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5379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7ED8B-F7DD-F4A7-0982-2BF75E6AB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CDF801-72AC-8CA4-6CDA-1F9705B8C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48DFC2-6672-8160-C8DC-BBAE5D238F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8389DF-4C19-059E-BDFB-74B4AF1F12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8C252C-E4A0-A866-BB8D-38CDE7CE4A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6552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E3FB5-EF34-D218-3D74-1B0E66C01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58067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757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A755F-C50A-91A7-BBE7-54F588652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06629-AC3A-CA37-0780-01F784A73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55292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8A9000-6648-3214-0E5D-A4130F19E4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45931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4604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780AD-BC53-C8C2-8A5B-E8038E9CD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8AC1CE-EA9F-CA98-C051-89478CB181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B3960C-9949-1C18-BEAC-8226906BCB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343400"/>
          </a:xfrm>
        </p:spPr>
        <p:txBody>
          <a:bodyPr/>
          <a:lstStyle>
            <a:lvl1pPr marL="0" indent="0">
              <a:buNone/>
              <a:defRPr sz="160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8805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85176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E97500-A09F-8A96-4B13-55E3E0B49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487" y="167425"/>
            <a:ext cx="11603865" cy="10689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81B6E7-F5AE-07DC-5000-537802A022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3487" y="1416677"/>
            <a:ext cx="11603865" cy="5177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62100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Open Sans Extrabold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, company name&#10;&#10;Description automatically generated with medium confidence">
            <a:extLst>
              <a:ext uri="{FF2B5EF4-FFF2-40B4-BE49-F238E27FC236}">
                <a16:creationId xmlns:a16="http://schemas.microsoft.com/office/drawing/2014/main" id="{D1131907-304C-370F-931A-8F58D544EC1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0450" y="3429000"/>
            <a:ext cx="3641340" cy="2747040"/>
          </a:xfrm>
          <a:prstGeom prst="rect">
            <a:avLst/>
          </a:prstGeom>
        </p:spPr>
      </p:pic>
      <p:pic>
        <p:nvPicPr>
          <p:cNvPr id="15" name="Picture 14" descr="A person holding a card&#10;&#10;Description automatically generated with low confidence">
            <a:extLst>
              <a:ext uri="{FF2B5EF4-FFF2-40B4-BE49-F238E27FC236}">
                <a16:creationId xmlns:a16="http://schemas.microsoft.com/office/drawing/2014/main" id="{C21A63FD-C17A-2F79-B459-E277CB6DDB3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3739" y="2535382"/>
            <a:ext cx="2701636" cy="4322618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65ED32C5-EEF0-0AA2-5486-96F960438F2A}"/>
              </a:ext>
            </a:extLst>
          </p:cNvPr>
          <p:cNvSpPr txBox="1">
            <a:spLocks/>
          </p:cNvSpPr>
          <p:nvPr/>
        </p:nvSpPr>
        <p:spPr>
          <a:xfrm>
            <a:off x="-53739" y="489914"/>
            <a:ext cx="5748697" cy="20881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</a:lstStyle>
          <a:p>
            <a:pPr algn="r"/>
            <a:endParaRPr lang="en-US" spc="-1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18FD9E9-7A4B-5269-B0FC-F1BDA6033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40154"/>
            <a:ext cx="10515600" cy="324937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spc="-1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ource Sans Pro Black" panose="020B0803030403020204" pitchFamily="34" charset="0"/>
                <a:ea typeface="Source Sans Pro Black" panose="020B0803030403020204" pitchFamily="34" charset="0"/>
              </a:rPr>
              <a:t>POSTOPERATIVE PAIN STUDY</a:t>
            </a:r>
            <a:br>
              <a:rPr lang="en-US" sz="9600" spc="-1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ource Sans Pro Black" panose="020B0803030403020204" pitchFamily="34" charset="0"/>
                <a:ea typeface="Source Sans Pro Black" panose="020B0803030403020204" pitchFamily="34" charset="0"/>
              </a:rPr>
            </a:br>
            <a:r>
              <a:rPr lang="en-US" sz="9600" spc="-1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ource Sans Pro Black" panose="020B0803030403020204" pitchFamily="34" charset="0"/>
                <a:ea typeface="Source Sans Pro Black" panose="020B0803030403020204" pitchFamily="34" charset="0"/>
              </a:rPr>
              <a:t>(POPS)</a:t>
            </a:r>
            <a:endParaRPr lang="en-US" sz="96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0340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5B6CE-5CA5-496A-99B6-4628DB45D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750" y="81005"/>
            <a:ext cx="11603865" cy="799548"/>
          </a:xfrm>
          <a:solidFill>
            <a:schemeClr val="accent1">
              <a:alpha val="50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Postoperative medications and complications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41420E4-E703-4F17-B793-6F2ACDE076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1146201"/>
              </p:ext>
            </p:extLst>
          </p:nvPr>
        </p:nvGraphicFramePr>
        <p:xfrm>
          <a:off x="215072" y="1068948"/>
          <a:ext cx="8323897" cy="5525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2F91C3F5-E16B-4521-9102-0FCA0187D6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7920043"/>
              </p:ext>
            </p:extLst>
          </p:nvPr>
        </p:nvGraphicFramePr>
        <p:xfrm>
          <a:off x="8782180" y="2723105"/>
          <a:ext cx="2422480" cy="1932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937E716-9D33-47BA-AD9D-0F08ADCC3A6B}"/>
              </a:ext>
            </a:extLst>
          </p:cNvPr>
          <p:cNvCxnSpPr>
            <a:cxnSpLocks/>
          </p:cNvCxnSpPr>
          <p:nvPr/>
        </p:nvCxnSpPr>
        <p:spPr>
          <a:xfrm>
            <a:off x="1151570" y="1859280"/>
            <a:ext cx="6117361" cy="1835642"/>
          </a:xfrm>
          <a:prstGeom prst="straightConnector1">
            <a:avLst/>
          </a:prstGeom>
          <a:ln w="1047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81E2926-DEF0-4160-88EA-133A0174A95E}"/>
              </a:ext>
            </a:extLst>
          </p:cNvPr>
          <p:cNvSpPr txBox="1"/>
          <p:nvPr/>
        </p:nvSpPr>
        <p:spPr>
          <a:xfrm>
            <a:off x="8738885" y="1076277"/>
            <a:ext cx="3264619" cy="1200329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42% also used non-medicine pain relief methods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8BE508B1-B406-430E-9E03-A8EC8C4F7A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4700772"/>
              </p:ext>
            </p:extLst>
          </p:nvPr>
        </p:nvGraphicFramePr>
        <p:xfrm>
          <a:off x="8535460" y="4121642"/>
          <a:ext cx="2915920" cy="2472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875863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2186B-1605-4907-ADC2-B34B56CCC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487" y="167425"/>
            <a:ext cx="11603865" cy="919503"/>
          </a:xfrm>
          <a:solidFill>
            <a:schemeClr val="accent1">
              <a:alpha val="5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Unadjusted Average Pain Intensity (Scale: 0-10)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417443BD-8090-4F9C-AEC7-97DE87A85A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0522524"/>
              </p:ext>
            </p:extLst>
          </p:nvPr>
        </p:nvGraphicFramePr>
        <p:xfrm>
          <a:off x="0" y="1086928"/>
          <a:ext cx="12192000" cy="57710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1">
            <a:extLst>
              <a:ext uri="{FF2B5EF4-FFF2-40B4-BE49-F238E27FC236}">
                <a16:creationId xmlns:a16="http://schemas.microsoft.com/office/drawing/2014/main" id="{67BBA733-82BD-44E2-9242-DC52F9F01DB2}"/>
              </a:ext>
            </a:extLst>
          </p:cNvPr>
          <p:cNvSpPr txBox="1"/>
          <p:nvPr/>
        </p:nvSpPr>
        <p:spPr>
          <a:xfrm rot="972538">
            <a:off x="1108796" y="4815030"/>
            <a:ext cx="6046891" cy="7053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chemeClr val="bg1"/>
                </a:solidFill>
              </a:rPr>
              <a:t>Similar trajectories – decrease in pain levels 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B648B68-FA21-467D-B989-D1C31B1756A7}"/>
              </a:ext>
            </a:extLst>
          </p:cNvPr>
          <p:cNvCxnSpPr>
            <a:cxnSpLocks/>
          </p:cNvCxnSpPr>
          <p:nvPr/>
        </p:nvCxnSpPr>
        <p:spPr>
          <a:xfrm>
            <a:off x="1311268" y="3912487"/>
            <a:ext cx="5216464" cy="1625243"/>
          </a:xfrm>
          <a:prstGeom prst="straightConnector1">
            <a:avLst/>
          </a:prstGeom>
          <a:ln w="762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">
            <a:extLst>
              <a:ext uri="{FF2B5EF4-FFF2-40B4-BE49-F238E27FC236}">
                <a16:creationId xmlns:a16="http://schemas.microsoft.com/office/drawing/2014/main" id="{48FD5295-A9BA-45A4-9E1D-CB83BBA17C73}"/>
              </a:ext>
            </a:extLst>
          </p:cNvPr>
          <p:cNvSpPr txBox="1"/>
          <p:nvPr/>
        </p:nvSpPr>
        <p:spPr>
          <a:xfrm>
            <a:off x="7534607" y="1888951"/>
            <a:ext cx="4763106" cy="751203"/>
          </a:xfrm>
          <a:prstGeom prst="rect">
            <a:avLst/>
          </a:prstGeom>
          <a:ln>
            <a:noFill/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401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FD27F-F589-75E1-5960-C0AC16C7E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</a:t>
            </a:r>
            <a:r>
              <a:rPr lang="en-US" sz="44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atient Pain Report Card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0D0B4-8294-CAA9-2C5B-43A376CD0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487" y="2598821"/>
            <a:ext cx="5630271" cy="1780674"/>
          </a:xfrm>
          <a:solidFill>
            <a:schemeClr val="bg1">
              <a:alpha val="49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dirty="0"/>
              <a:t>Each practitioner received a personalized report card with the pain ratings of their study participants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A946AC-9468-97AF-B0A1-26895064C4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3621" y="933099"/>
            <a:ext cx="4800600" cy="566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847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3085" y="1178031"/>
            <a:ext cx="8577742" cy="5316538"/>
          </a:xfrm>
          <a:solidFill>
            <a:schemeClr val="bg1">
              <a:alpha val="60000"/>
            </a:schemeClr>
          </a:solidFill>
        </p:spPr>
        <p:txBody>
          <a:bodyPr>
            <a:noAutofit/>
          </a:bodyPr>
          <a:lstStyle/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400" dirty="0">
                <a:solidFill>
                  <a:srgbClr val="002060"/>
                </a:solidFill>
                <a:cs typeface="Calibri" pitchFamily="34" charset="0"/>
              </a:rPr>
              <a:t>How does the example report of post-operative pain from one practice compare to that in your practice?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endParaRPr lang="en-US" sz="2400" dirty="0">
              <a:solidFill>
                <a:srgbClr val="002060"/>
              </a:solidFill>
              <a:cs typeface="Calibri" pitchFamily="34" charset="0"/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400" dirty="0">
                <a:solidFill>
                  <a:srgbClr val="002060"/>
                </a:solidFill>
                <a:cs typeface="Calibri" pitchFamily="34" charset="0"/>
              </a:rPr>
              <a:t>Do you currently utilize any mHealth solutions to track patients' post-operative pain? If so, what are your experiences with them?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endParaRPr lang="en-US" sz="2400" dirty="0">
              <a:solidFill>
                <a:srgbClr val="002060"/>
              </a:solidFill>
              <a:cs typeface="Calibri" pitchFamily="34" charset="0"/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400" dirty="0">
                <a:solidFill>
                  <a:srgbClr val="002060"/>
                </a:solidFill>
                <a:cs typeface="Calibri" pitchFamily="34" charset="0"/>
              </a:rPr>
              <a:t>Based on the preliminary data from the POPS study, what insights do you find most surprising or informative?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endParaRPr lang="en-US" sz="2400" dirty="0">
              <a:solidFill>
                <a:srgbClr val="002060"/>
              </a:solidFill>
              <a:cs typeface="Calibri" pitchFamily="34" charset="0"/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400" dirty="0">
                <a:solidFill>
                  <a:srgbClr val="002060"/>
                </a:solidFill>
                <a:cs typeface="Calibri" pitchFamily="34" charset="0"/>
              </a:rPr>
              <a:t>How do you think utilizing a platform like </a:t>
            </a:r>
            <a:r>
              <a:rPr lang="en-US" sz="2400" i="1" dirty="0" err="1">
                <a:solidFill>
                  <a:srgbClr val="002060"/>
                </a:solidFill>
                <a:cs typeface="Calibri" pitchFamily="34" charset="0"/>
              </a:rPr>
              <a:t>FollowApp.Care</a:t>
            </a:r>
            <a:r>
              <a:rPr lang="en-US" sz="2400" i="1" dirty="0">
                <a:solidFill>
                  <a:srgbClr val="002060"/>
                </a:solidFill>
                <a:cs typeface="Calibri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cs typeface="Calibri" pitchFamily="34" charset="0"/>
              </a:rPr>
              <a:t>could inform your approach to prescribing pain medication after dental procedures?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endParaRPr lang="en-US" sz="2400" dirty="0">
              <a:solidFill>
                <a:srgbClr val="002060"/>
              </a:solidFill>
              <a:cs typeface="Calibri" pitchFamily="34" charset="0"/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400" dirty="0">
                <a:solidFill>
                  <a:srgbClr val="002060"/>
                </a:solidFill>
                <a:cs typeface="Calibri" pitchFamily="34" charset="0"/>
              </a:rPr>
              <a:t>What potential challenges do you foresee in implementing this technology in your clinic?</a:t>
            </a:r>
          </a:p>
        </p:txBody>
      </p:sp>
      <p:sp>
        <p:nvSpPr>
          <p:cNvPr id="13315" name="Rectangle 13"/>
          <p:cNvSpPr>
            <a:spLocks noChangeArrowheads="1"/>
          </p:cNvSpPr>
          <p:nvPr/>
        </p:nvSpPr>
        <p:spPr bwMode="auto">
          <a:xfrm>
            <a:off x="353085" y="385869"/>
            <a:ext cx="8577742" cy="79216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ource Sans Pro Black" panose="020B0803030403020204" pitchFamily="34" charset="0"/>
                <a:ea typeface="Source Sans Pro Black" panose="020B0803030403020204" pitchFamily="34" charset="0"/>
              </a:rPr>
              <a:t>Discussion</a:t>
            </a:r>
            <a:endParaRPr lang="en-US" sz="66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</p:txBody>
      </p:sp>
      <p:pic>
        <p:nvPicPr>
          <p:cNvPr id="5" name="Picture 4" descr="A person holding a card&#10;&#10;Description automatically generated with low confidence">
            <a:extLst>
              <a:ext uri="{FF2B5EF4-FFF2-40B4-BE49-F238E27FC236}">
                <a16:creationId xmlns:a16="http://schemas.microsoft.com/office/drawing/2014/main" id="{05AAF7D1-6A07-2104-C8D3-97E18F54465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0827" y="2470265"/>
            <a:ext cx="2742335" cy="438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694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44890" y="4810223"/>
            <a:ext cx="8898590" cy="1846659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itchFamily="34" charset="0"/>
              </a:rPr>
              <a:t>The National Dental PBRN and the POPS Study are supported by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itchFamily="34" charset="0"/>
              </a:rPr>
              <a:t>NIH grants U19-DE-28717 and UH3-DE-029158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itchFamily="34" charset="0"/>
              </a:rPr>
              <a:t>during 2019-2025</a:t>
            </a:r>
            <a:endParaRPr lang="en-US" sz="2400" b="1" dirty="0">
              <a:solidFill>
                <a:srgbClr val="00206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 dirty="0">
              <a:solidFill>
                <a:srgbClr val="00206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itchFamily="34" charset="0"/>
              </a:rPr>
              <a:t>Please visit our website at NationalDentalPBRN.org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2FE6B549-49E2-A731-EFC0-B33F27DDC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8352" y="356744"/>
            <a:ext cx="5291667" cy="396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30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26" name="Rectangle 2">
            <a:extLst>
              <a:ext uri="{FF2B5EF4-FFF2-40B4-BE49-F238E27FC236}">
                <a16:creationId xmlns:a16="http://schemas.microsoft.com/office/drawing/2014/main" id="{4A1EE336-0DC9-31BC-FE69-6BD060A906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3852176"/>
              </p:ext>
            </p:extLst>
          </p:nvPr>
        </p:nvGraphicFramePr>
        <p:xfrm>
          <a:off x="451910" y="1026694"/>
          <a:ext cx="11634582" cy="5529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0BEE3F67-AD8D-0FEC-1333-2F7C3D43C8AB}"/>
              </a:ext>
            </a:extLst>
          </p:cNvPr>
          <p:cNvSpPr txBox="1">
            <a:spLocks/>
          </p:cNvSpPr>
          <p:nvPr/>
        </p:nvSpPr>
        <p:spPr>
          <a:xfrm>
            <a:off x="938991" y="142139"/>
            <a:ext cx="7875652" cy="8845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sz="48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Study Goals</a:t>
            </a:r>
          </a:p>
        </p:txBody>
      </p:sp>
    </p:spTree>
    <p:extLst>
      <p:ext uri="{BB962C8B-B14F-4D97-AF65-F5344CB8AC3E}">
        <p14:creationId xmlns:p14="http://schemas.microsoft.com/office/powerpoint/2010/main" val="1692896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26" name="Rectangle 2">
            <a:extLst>
              <a:ext uri="{FF2B5EF4-FFF2-40B4-BE49-F238E27FC236}">
                <a16:creationId xmlns:a16="http://schemas.microsoft.com/office/drawing/2014/main" id="{4A1EE336-0DC9-31BC-FE69-6BD060A906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8050116"/>
              </p:ext>
            </p:extLst>
          </p:nvPr>
        </p:nvGraphicFramePr>
        <p:xfrm>
          <a:off x="633046" y="1026694"/>
          <a:ext cx="11558954" cy="58313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0BEE3F67-AD8D-0FEC-1333-2F7C3D43C8AB}"/>
              </a:ext>
            </a:extLst>
          </p:cNvPr>
          <p:cNvSpPr txBox="1">
            <a:spLocks/>
          </p:cNvSpPr>
          <p:nvPr/>
        </p:nvSpPr>
        <p:spPr>
          <a:xfrm>
            <a:off x="938991" y="142139"/>
            <a:ext cx="7875652" cy="8845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sz="48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Study design</a:t>
            </a:r>
          </a:p>
        </p:txBody>
      </p:sp>
    </p:spTree>
    <p:extLst>
      <p:ext uri="{BB962C8B-B14F-4D97-AF65-F5344CB8AC3E}">
        <p14:creationId xmlns:p14="http://schemas.microsoft.com/office/powerpoint/2010/main" val="1399589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673B583F-8D1C-4834-9BB4-E6824F6133A9}"/>
              </a:ext>
            </a:extLst>
          </p:cNvPr>
          <p:cNvCxnSpPr>
            <a:cxnSpLocks/>
            <a:endCxn id="49" idx="0"/>
          </p:cNvCxnSpPr>
          <p:nvPr/>
        </p:nvCxnSpPr>
        <p:spPr>
          <a:xfrm>
            <a:off x="3765252" y="3554852"/>
            <a:ext cx="1584" cy="848059"/>
          </a:xfrm>
          <a:prstGeom prst="line">
            <a:avLst/>
          </a:prstGeom>
          <a:ln w="107950"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5400000" scaled="1"/>
            </a:gradFill>
            <a:headEnd type="triangl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CDB8F25-4DDA-4DBB-BF48-6E90745825F1}"/>
              </a:ext>
            </a:extLst>
          </p:cNvPr>
          <p:cNvCxnSpPr>
            <a:cxnSpLocks/>
            <a:endCxn id="48" idx="0"/>
          </p:cNvCxnSpPr>
          <p:nvPr/>
        </p:nvCxnSpPr>
        <p:spPr>
          <a:xfrm>
            <a:off x="8018986" y="3554852"/>
            <a:ext cx="0" cy="874296"/>
          </a:xfrm>
          <a:prstGeom prst="line">
            <a:avLst/>
          </a:prstGeom>
          <a:ln w="107950">
            <a:gradFill>
              <a:gsLst>
                <a:gs pos="0">
                  <a:schemeClr val="accent1"/>
                </a:gs>
                <a:gs pos="100000">
                  <a:schemeClr val="accent5"/>
                </a:gs>
              </a:gsLst>
              <a:lin ang="5400000" scaled="1"/>
            </a:gradFill>
            <a:headEnd type="triangl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0ADCA25-E064-42D5-9D3F-D497845738A3}"/>
              </a:ext>
            </a:extLst>
          </p:cNvPr>
          <p:cNvCxnSpPr>
            <a:cxnSpLocks/>
          </p:cNvCxnSpPr>
          <p:nvPr/>
        </p:nvCxnSpPr>
        <p:spPr>
          <a:xfrm>
            <a:off x="5926000" y="3546711"/>
            <a:ext cx="1" cy="887304"/>
          </a:xfrm>
          <a:prstGeom prst="line">
            <a:avLst/>
          </a:prstGeom>
          <a:ln w="107950">
            <a:gradFill flip="none" rotWithShape="1">
              <a:gsLst>
                <a:gs pos="0">
                  <a:srgbClr val="73879B"/>
                </a:gs>
                <a:gs pos="100000">
                  <a:schemeClr val="accent6"/>
                </a:gs>
              </a:gsLst>
              <a:lin ang="5400000" scaled="1"/>
              <a:tileRect/>
            </a:gradFill>
            <a:headEnd type="triangle" w="med" len="med"/>
            <a:tailEnd type="non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1510564-D39E-44E6-B471-8786A8495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4070" y="252013"/>
            <a:ext cx="7743808" cy="952457"/>
          </a:xfrm>
          <a:solidFill>
            <a:schemeClr val="accent1">
              <a:alpha val="50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Interim Analysis: Associations</a:t>
            </a:r>
          </a:p>
        </p:txBody>
      </p:sp>
      <p:sp>
        <p:nvSpPr>
          <p:cNvPr id="15" name="Flowchart: Predefined Process 14">
            <a:extLst>
              <a:ext uri="{FF2B5EF4-FFF2-40B4-BE49-F238E27FC236}">
                <a16:creationId xmlns:a16="http://schemas.microsoft.com/office/drawing/2014/main" id="{683DBD25-B2DA-44D6-AE91-EFE6CE0C6DA1}"/>
              </a:ext>
            </a:extLst>
          </p:cNvPr>
          <p:cNvSpPr/>
          <p:nvPr/>
        </p:nvSpPr>
        <p:spPr>
          <a:xfrm>
            <a:off x="9255645" y="2549526"/>
            <a:ext cx="2489504" cy="1870470"/>
          </a:xfrm>
          <a:prstGeom prst="flowChartPredefinedProcess">
            <a:avLst/>
          </a:prstGeom>
          <a:solidFill>
            <a:srgbClr val="483551">
              <a:alpha val="75000"/>
            </a:srgb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Post-operative dental pain</a:t>
            </a:r>
          </a:p>
        </p:txBody>
      </p:sp>
      <p:sp>
        <p:nvSpPr>
          <p:cNvPr id="17" name="Flowchart: Predefined Process 16">
            <a:extLst>
              <a:ext uri="{FF2B5EF4-FFF2-40B4-BE49-F238E27FC236}">
                <a16:creationId xmlns:a16="http://schemas.microsoft.com/office/drawing/2014/main" id="{213FC493-D47F-4D4B-B3F9-386E8BBA1FC4}"/>
              </a:ext>
            </a:extLst>
          </p:cNvPr>
          <p:cNvSpPr/>
          <p:nvPr/>
        </p:nvSpPr>
        <p:spPr>
          <a:xfrm>
            <a:off x="437302" y="2775308"/>
            <a:ext cx="2611459" cy="1446836"/>
          </a:xfrm>
          <a:prstGeom prst="flowChartPredefinedProcess">
            <a:avLst/>
          </a:prstGeom>
          <a:solidFill>
            <a:schemeClr val="accent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Dental procedure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93AE8CE-D5C0-419C-BCA4-D9A5CA656293}"/>
              </a:ext>
            </a:extLst>
          </p:cNvPr>
          <p:cNvSpPr/>
          <p:nvPr/>
        </p:nvSpPr>
        <p:spPr>
          <a:xfrm>
            <a:off x="2808252" y="1324056"/>
            <a:ext cx="1923945" cy="1215736"/>
          </a:xfrm>
          <a:prstGeom prst="roundRect">
            <a:avLst/>
          </a:prstGeom>
          <a:solidFill>
            <a:schemeClr val="accent4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Pre-op dental pain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45AA7BB-A348-42AB-875F-019B301048C5}"/>
              </a:ext>
            </a:extLst>
          </p:cNvPr>
          <p:cNvSpPr/>
          <p:nvPr/>
        </p:nvSpPr>
        <p:spPr>
          <a:xfrm>
            <a:off x="7057013" y="1316606"/>
            <a:ext cx="1923945" cy="1215736"/>
          </a:xfrm>
          <a:prstGeom prst="roundRect">
            <a:avLst/>
          </a:prstGeom>
          <a:solidFill>
            <a:schemeClr val="accent4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Time since procedure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0C0E9F0-92CE-4CF4-8B85-B089F25D7CA6}"/>
              </a:ext>
            </a:extLst>
          </p:cNvPr>
          <p:cNvSpPr/>
          <p:nvPr/>
        </p:nvSpPr>
        <p:spPr>
          <a:xfrm>
            <a:off x="4930939" y="1324056"/>
            <a:ext cx="1923945" cy="1215736"/>
          </a:xfrm>
          <a:prstGeom prst="roundRect">
            <a:avLst/>
          </a:prstGeom>
          <a:solidFill>
            <a:schemeClr val="accent4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Medication taken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3C12C02-B8D1-40A2-A3AD-873C0C13DA43}"/>
              </a:ext>
            </a:extLst>
          </p:cNvPr>
          <p:cNvSpPr/>
          <p:nvPr/>
        </p:nvSpPr>
        <p:spPr>
          <a:xfrm>
            <a:off x="4930940" y="4424281"/>
            <a:ext cx="1923945" cy="121573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Patient’s age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FEC720D5-5A58-4A8D-A4F6-19D014A87571}"/>
              </a:ext>
            </a:extLst>
          </p:cNvPr>
          <p:cNvSpPr/>
          <p:nvPr/>
        </p:nvSpPr>
        <p:spPr>
          <a:xfrm>
            <a:off x="4930940" y="4424281"/>
            <a:ext cx="1923945" cy="121573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Patient’s gender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9279C357-DD99-42A3-A6D3-0E0F550EF14B}"/>
              </a:ext>
            </a:extLst>
          </p:cNvPr>
          <p:cNvSpPr/>
          <p:nvPr/>
        </p:nvSpPr>
        <p:spPr>
          <a:xfrm>
            <a:off x="4930940" y="4434015"/>
            <a:ext cx="1923945" cy="121573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Patient’s race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19A49B5-5C9D-45CF-8233-CF40A12EA248}"/>
              </a:ext>
            </a:extLst>
          </p:cNvPr>
          <p:cNvSpPr/>
          <p:nvPr/>
        </p:nvSpPr>
        <p:spPr>
          <a:xfrm>
            <a:off x="4930939" y="4424281"/>
            <a:ext cx="1923945" cy="121573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Patient’s ethnicity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FFEBD13F-ECEE-4670-BE80-1F79E27D3274}"/>
              </a:ext>
            </a:extLst>
          </p:cNvPr>
          <p:cNvSpPr/>
          <p:nvPr/>
        </p:nvSpPr>
        <p:spPr>
          <a:xfrm>
            <a:off x="4930938" y="4429148"/>
            <a:ext cx="1923945" cy="121573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Patient’s SES: Income, Insurance, neighborhood etc.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38CBFE66-7284-45CE-89E0-A89634925340}"/>
              </a:ext>
            </a:extLst>
          </p:cNvPr>
          <p:cNvSpPr/>
          <p:nvPr/>
        </p:nvSpPr>
        <p:spPr>
          <a:xfrm>
            <a:off x="4930938" y="4418839"/>
            <a:ext cx="1923945" cy="121573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Patient factors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ACE2969D-48D0-42C3-8123-E1DD979BDBC0}"/>
              </a:ext>
            </a:extLst>
          </p:cNvPr>
          <p:cNvSpPr/>
          <p:nvPr/>
        </p:nvSpPr>
        <p:spPr>
          <a:xfrm>
            <a:off x="6954252" y="4429148"/>
            <a:ext cx="2129467" cy="1215736"/>
          </a:xfrm>
          <a:prstGeom prst="roundRect">
            <a:avLst/>
          </a:prstGeom>
          <a:solidFill>
            <a:schemeClr val="accent5">
              <a:alpha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/>
              <a:t>Non-medicine pain relief methods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51B0D01C-B31F-4FED-A904-041CB4327E85}"/>
              </a:ext>
            </a:extLst>
          </p:cNvPr>
          <p:cNvSpPr/>
          <p:nvPr/>
        </p:nvSpPr>
        <p:spPr>
          <a:xfrm>
            <a:off x="2702103" y="4402911"/>
            <a:ext cx="2129466" cy="1215736"/>
          </a:xfrm>
          <a:prstGeom prst="roundRect">
            <a:avLst/>
          </a:prstGeom>
          <a:solidFill>
            <a:schemeClr val="accent5">
              <a:alpha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/>
              <a:t>Complications: Bleeding and swelling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A057D8F-AE91-490C-BDD3-17A06751C246}"/>
              </a:ext>
            </a:extLst>
          </p:cNvPr>
          <p:cNvCxnSpPr>
            <a:cxnSpLocks/>
          </p:cNvCxnSpPr>
          <p:nvPr/>
        </p:nvCxnSpPr>
        <p:spPr>
          <a:xfrm>
            <a:off x="3770225" y="2524552"/>
            <a:ext cx="0" cy="941564"/>
          </a:xfrm>
          <a:prstGeom prst="line">
            <a:avLst/>
          </a:prstGeom>
          <a:ln w="107950">
            <a:gradFill>
              <a:gsLst>
                <a:gs pos="0">
                  <a:schemeClr val="accent4">
                    <a:lumMod val="75000"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headEnd type="none" w="med" len="med"/>
            <a:tailEnd type="triangl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B887708-89D6-42E7-920C-CAF46EB8133C}"/>
              </a:ext>
            </a:extLst>
          </p:cNvPr>
          <p:cNvCxnSpPr>
            <a:cxnSpLocks/>
          </p:cNvCxnSpPr>
          <p:nvPr/>
        </p:nvCxnSpPr>
        <p:spPr>
          <a:xfrm>
            <a:off x="5929390" y="2524775"/>
            <a:ext cx="0" cy="930496"/>
          </a:xfrm>
          <a:prstGeom prst="line">
            <a:avLst/>
          </a:prstGeom>
          <a:ln w="107950">
            <a:gradFill>
              <a:gsLst>
                <a:gs pos="0">
                  <a:schemeClr val="accent4">
                    <a:lumMod val="75000"/>
                  </a:schemeClr>
                </a:gs>
                <a:gs pos="100000">
                  <a:srgbClr val="6E8B9E"/>
                </a:gs>
              </a:gsLst>
              <a:lin ang="5400000" scaled="1"/>
            </a:gradFill>
            <a:headEnd type="none" w="med" len="med"/>
            <a:tailEnd type="triangl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11FC588-FA6E-47C9-A2CE-7147D6623F04}"/>
              </a:ext>
            </a:extLst>
          </p:cNvPr>
          <p:cNvCxnSpPr>
            <a:cxnSpLocks/>
          </p:cNvCxnSpPr>
          <p:nvPr/>
        </p:nvCxnSpPr>
        <p:spPr>
          <a:xfrm>
            <a:off x="8018986" y="2517102"/>
            <a:ext cx="7443" cy="930496"/>
          </a:xfrm>
          <a:prstGeom prst="line">
            <a:avLst/>
          </a:prstGeom>
          <a:ln w="107950"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100000">
                  <a:schemeClr val="accent1"/>
                </a:gs>
              </a:gsLst>
              <a:lin ang="5400000" scaled="1"/>
              <a:tileRect/>
            </a:gradFill>
            <a:headEnd type="none" w="med" len="med"/>
            <a:tailEnd type="triangl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7F90BB7-5E83-4D9F-B41E-28A6EEAB7426}"/>
              </a:ext>
            </a:extLst>
          </p:cNvPr>
          <p:cNvCxnSpPr>
            <a:cxnSpLocks/>
            <a:stCxn id="17" idx="3"/>
            <a:endCxn id="15" idx="1"/>
          </p:cNvCxnSpPr>
          <p:nvPr/>
        </p:nvCxnSpPr>
        <p:spPr>
          <a:xfrm flipV="1">
            <a:off x="3048761" y="3484761"/>
            <a:ext cx="6206884" cy="13965"/>
          </a:xfrm>
          <a:prstGeom prst="straightConnector1">
            <a:avLst/>
          </a:prstGeom>
          <a:ln w="107950">
            <a:gradFill flip="none" rotWithShape="1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6203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4C91E94F-4D84-44A3-8179-629E4AB5BA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2096377"/>
              </p:ext>
            </p:extLst>
          </p:nvPr>
        </p:nvGraphicFramePr>
        <p:xfrm>
          <a:off x="-1280160" y="-3383280"/>
          <a:ext cx="14478000" cy="15361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C66D20E4-3E65-4E10-B230-43037E6BF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4548" y="570451"/>
            <a:ext cx="4394200" cy="751143"/>
          </a:xfrm>
          <a:solidFill>
            <a:schemeClr val="accent1">
              <a:alpha val="50000"/>
            </a:schemeClr>
          </a:solidFill>
          <a:ln>
            <a:noFill/>
          </a:ln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Study Timeline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7E1AD69-36FC-6597-7A8D-4237C1E64914}"/>
              </a:ext>
            </a:extLst>
          </p:cNvPr>
          <p:cNvGrpSpPr/>
          <p:nvPr/>
        </p:nvGrpSpPr>
        <p:grpSpPr>
          <a:xfrm>
            <a:off x="-164612" y="2593695"/>
            <a:ext cx="12424355" cy="726574"/>
            <a:chOff x="1776953" y="2798922"/>
            <a:chExt cx="8641079" cy="558800"/>
          </a:xfrm>
          <a:scene3d>
            <a:camera prst="perspectiveHeroicExtremeLeftFacing" fov="0">
              <a:rot lat="960000" lon="1680000" rev="0"/>
            </a:camera>
            <a:lightRig rig="threePt" dir="t"/>
          </a:scene3d>
        </p:grpSpPr>
        <p:sp>
          <p:nvSpPr>
            <p:cNvPr id="10" name="Cube 9">
              <a:extLst>
                <a:ext uri="{FF2B5EF4-FFF2-40B4-BE49-F238E27FC236}">
                  <a16:creationId xmlns:a16="http://schemas.microsoft.com/office/drawing/2014/main" id="{EC80A23C-9BCD-4BC3-9463-D0C97197F7A5}"/>
                </a:ext>
              </a:extLst>
            </p:cNvPr>
            <p:cNvSpPr/>
            <p:nvPr/>
          </p:nvSpPr>
          <p:spPr>
            <a:xfrm>
              <a:off x="1776953" y="2798922"/>
              <a:ext cx="1549400" cy="558800"/>
            </a:xfrm>
            <a:prstGeom prst="cube">
              <a:avLst/>
            </a:prstGeom>
            <a:solidFill>
              <a:schemeClr val="accent1">
                <a:lumMod val="75000"/>
                <a:alpha val="75000"/>
              </a:schemeClr>
            </a:solidFill>
            <a:ln w="25400">
              <a:solidFill>
                <a:schemeClr val="lt1">
                  <a:hueOff val="0"/>
                  <a:satOff val="0"/>
                  <a:lumOff val="0"/>
                </a:schemeClr>
              </a:solidFill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STUDY SETUP</a:t>
              </a:r>
            </a:p>
          </p:txBody>
        </p:sp>
        <p:sp>
          <p:nvSpPr>
            <p:cNvPr id="11" name="Cube 10">
              <a:extLst>
                <a:ext uri="{FF2B5EF4-FFF2-40B4-BE49-F238E27FC236}">
                  <a16:creationId xmlns:a16="http://schemas.microsoft.com/office/drawing/2014/main" id="{D4B9F0F6-8FC9-4D88-BB3D-53DDB69B1F05}"/>
                </a:ext>
              </a:extLst>
            </p:cNvPr>
            <p:cNvSpPr/>
            <p:nvPr/>
          </p:nvSpPr>
          <p:spPr>
            <a:xfrm>
              <a:off x="3493992" y="2798922"/>
              <a:ext cx="1549400" cy="558800"/>
            </a:xfrm>
            <a:prstGeom prst="cube">
              <a:avLst/>
            </a:prstGeom>
            <a:solidFill>
              <a:schemeClr val="accent1">
                <a:lumMod val="75000"/>
                <a:alpha val="75000"/>
              </a:schemeClr>
            </a:solidFill>
            <a:ln w="28575">
              <a:solidFill>
                <a:schemeClr val="lt1">
                  <a:hueOff val="0"/>
                  <a:satOff val="0"/>
                  <a:lumOff val="0"/>
                </a:schemeClr>
              </a:solidFill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RAMP-UP</a:t>
              </a:r>
            </a:p>
          </p:txBody>
        </p:sp>
        <p:sp>
          <p:nvSpPr>
            <p:cNvPr id="12" name="Cube 11">
              <a:extLst>
                <a:ext uri="{FF2B5EF4-FFF2-40B4-BE49-F238E27FC236}">
                  <a16:creationId xmlns:a16="http://schemas.microsoft.com/office/drawing/2014/main" id="{A73B0F23-D350-47E8-97ED-5DE693754EF8}"/>
                </a:ext>
              </a:extLst>
            </p:cNvPr>
            <p:cNvSpPr/>
            <p:nvPr/>
          </p:nvSpPr>
          <p:spPr>
            <a:xfrm>
              <a:off x="5211032" y="2798922"/>
              <a:ext cx="3489960" cy="558800"/>
            </a:xfrm>
            <a:prstGeom prst="cube">
              <a:avLst/>
            </a:prstGeom>
            <a:solidFill>
              <a:schemeClr val="accent1">
                <a:lumMod val="75000"/>
                <a:alpha val="75000"/>
              </a:schemeClr>
            </a:solidFill>
            <a:ln w="31750">
              <a:solidFill>
                <a:schemeClr val="lt1">
                  <a:hueOff val="0"/>
                  <a:satOff val="0"/>
                  <a:lumOff val="0"/>
                </a:schemeClr>
              </a:solidFill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FULL STUDY</a:t>
              </a:r>
            </a:p>
          </p:txBody>
        </p:sp>
        <p:sp>
          <p:nvSpPr>
            <p:cNvPr id="13" name="Cube 12">
              <a:extLst>
                <a:ext uri="{FF2B5EF4-FFF2-40B4-BE49-F238E27FC236}">
                  <a16:creationId xmlns:a16="http://schemas.microsoft.com/office/drawing/2014/main" id="{CAE48F89-9E42-42FC-970D-9BB4B10D13BB}"/>
                </a:ext>
              </a:extLst>
            </p:cNvPr>
            <p:cNvSpPr/>
            <p:nvPr/>
          </p:nvSpPr>
          <p:spPr>
            <a:xfrm>
              <a:off x="8868632" y="2798922"/>
              <a:ext cx="1549400" cy="558800"/>
            </a:xfrm>
            <a:prstGeom prst="cube">
              <a:avLst/>
            </a:prstGeom>
            <a:solidFill>
              <a:schemeClr val="accent1">
                <a:lumMod val="75000"/>
                <a:alpha val="75000"/>
              </a:schemeClr>
            </a:solidFill>
            <a:ln w="34925">
              <a:solidFill>
                <a:schemeClr val="lt1">
                  <a:hueOff val="0"/>
                  <a:satOff val="0"/>
                  <a:lumOff val="0"/>
                </a:schemeClr>
              </a:solidFill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DATA ANALYSIS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47550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658E3-D72B-4C38-B5DC-729CE4D6E9E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/>
              <a:t>Practitioner Recruitment Progress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90E53DB-3F6B-B966-7FBE-1BD1D56E8154}"/>
              </a:ext>
            </a:extLst>
          </p:cNvPr>
          <p:cNvGrpSpPr/>
          <p:nvPr/>
        </p:nvGrpSpPr>
        <p:grpSpPr>
          <a:xfrm>
            <a:off x="7455621" y="4660812"/>
            <a:ext cx="4521731" cy="1637662"/>
            <a:chOff x="7455621" y="4803133"/>
            <a:chExt cx="4521731" cy="1637662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99B4E144-3D4F-483D-B3B3-B973D413C46A}"/>
                </a:ext>
              </a:extLst>
            </p:cNvPr>
            <p:cNvSpPr/>
            <p:nvPr/>
          </p:nvSpPr>
          <p:spPr>
            <a:xfrm>
              <a:off x="7455621" y="4803133"/>
              <a:ext cx="2846619" cy="1637662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/>
                </a:gs>
                <a:gs pos="47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76.6% General Practitioners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C4424B91-F454-4C32-89DF-B95F7AAB5B3D}"/>
                </a:ext>
              </a:extLst>
            </p:cNvPr>
            <p:cNvSpPr/>
            <p:nvPr/>
          </p:nvSpPr>
          <p:spPr>
            <a:xfrm>
              <a:off x="10165080" y="4803133"/>
              <a:ext cx="1812272" cy="1637662"/>
            </a:xfrm>
            <a:prstGeom prst="roundRect">
              <a:avLst>
                <a:gd name="adj" fmla="val 0"/>
              </a:avLst>
            </a:prstGeom>
            <a:gradFill>
              <a:gsLst>
                <a:gs pos="92304">
                  <a:srgbClr val="947087"/>
                </a:gs>
                <a:gs pos="12000">
                  <a:srgbClr val="4FA0B0"/>
                </a:gs>
                <a:gs pos="25000">
                  <a:srgbClr val="559CAC"/>
                </a:gs>
                <a:gs pos="46000">
                  <a:srgbClr val="6E8A9D"/>
                </a:gs>
                <a:gs pos="0">
                  <a:schemeClr val="accent2"/>
                </a:gs>
                <a:gs pos="55000">
                  <a:srgbClr val="788397"/>
                </a:gs>
                <a:gs pos="75520">
                  <a:srgbClr val="8B768C"/>
                </a:gs>
                <a:gs pos="68000">
                  <a:srgbClr val="837B91"/>
                </a:gs>
                <a:gs pos="84000">
                  <a:srgbClr val="947087"/>
                </a:gs>
                <a:gs pos="100000">
                  <a:schemeClr val="accent1"/>
                </a:gs>
              </a:gsLst>
              <a:lin ang="10800000" scaled="1"/>
            </a:gra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21.5% Specialists</a:t>
              </a:r>
            </a:p>
          </p:txBody>
        </p: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5BD7886-971D-443B-8FFD-52613E87D367}"/>
              </a:ext>
            </a:extLst>
          </p:cNvPr>
          <p:cNvSpPr/>
          <p:nvPr/>
        </p:nvSpPr>
        <p:spPr>
          <a:xfrm>
            <a:off x="7455621" y="1409961"/>
            <a:ext cx="4521731" cy="1068948"/>
          </a:xfrm>
          <a:prstGeom prst="round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&gt;100% practitioners recruited As of February 29, 2024</a:t>
            </a:r>
          </a:p>
          <a:p>
            <a:pPr algn="ctr"/>
            <a:endParaRPr lang="en-US" sz="14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A509EA2-42AF-9750-7419-AF3B13029C99}"/>
              </a:ext>
            </a:extLst>
          </p:cNvPr>
          <p:cNvGrpSpPr>
            <a:grpSpLocks noChangeAspect="1"/>
          </p:cNvGrpSpPr>
          <p:nvPr/>
        </p:nvGrpSpPr>
        <p:grpSpPr>
          <a:xfrm>
            <a:off x="-11058" y="1638049"/>
            <a:ext cx="7622994" cy="4267196"/>
            <a:chOff x="512329" y="1482767"/>
            <a:chExt cx="6988810" cy="391219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8FD460E-E9C5-4DFA-86E8-579A5F9B81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2329" y="1569380"/>
              <a:ext cx="6701271" cy="3825580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ED362DA-116C-48EB-966C-3BCD61A3075D}"/>
                </a:ext>
              </a:extLst>
            </p:cNvPr>
            <p:cNvSpPr txBox="1"/>
            <p:nvPr/>
          </p:nvSpPr>
          <p:spPr>
            <a:xfrm>
              <a:off x="6407752" y="1482767"/>
              <a:ext cx="10933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C00000"/>
                  </a:solidFill>
                </a:rPr>
                <a:t>158</a:t>
              </a:r>
            </a:p>
          </p:txBody>
        </p:sp>
      </p:grp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3B32B39-F378-4B93-ADD5-10D5EE8ECF5B}"/>
              </a:ext>
            </a:extLst>
          </p:cNvPr>
          <p:cNvCxnSpPr>
            <a:cxnSpLocks/>
          </p:cNvCxnSpPr>
          <p:nvPr/>
        </p:nvCxnSpPr>
        <p:spPr>
          <a:xfrm flipH="1">
            <a:off x="7167047" y="2187395"/>
            <a:ext cx="512334" cy="0"/>
          </a:xfrm>
          <a:prstGeom prst="straightConnector1">
            <a:avLst/>
          </a:prstGeom>
          <a:ln w="1016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95AB5522-4119-FA21-1C37-85B355A61F5D}"/>
              </a:ext>
            </a:extLst>
          </p:cNvPr>
          <p:cNvGrpSpPr/>
          <p:nvPr/>
        </p:nvGrpSpPr>
        <p:grpSpPr>
          <a:xfrm>
            <a:off x="7455741" y="2751029"/>
            <a:ext cx="4521731" cy="1637662"/>
            <a:chOff x="7455621" y="4803133"/>
            <a:chExt cx="4521731" cy="1637662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F7A9759A-11F9-0309-1C59-8B4EED52A70C}"/>
                </a:ext>
              </a:extLst>
            </p:cNvPr>
            <p:cNvSpPr/>
            <p:nvPr/>
          </p:nvSpPr>
          <p:spPr>
            <a:xfrm>
              <a:off x="7455621" y="4803133"/>
              <a:ext cx="2846619" cy="1637662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/>
                </a:gs>
                <a:gs pos="47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57% Male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2872A8E7-FFFB-9FDA-AE7D-35E7B4AB20A2}"/>
                </a:ext>
              </a:extLst>
            </p:cNvPr>
            <p:cNvSpPr/>
            <p:nvPr/>
          </p:nvSpPr>
          <p:spPr>
            <a:xfrm>
              <a:off x="9765203" y="4803133"/>
              <a:ext cx="2212149" cy="1637662"/>
            </a:xfrm>
            <a:prstGeom prst="roundRect">
              <a:avLst>
                <a:gd name="adj" fmla="val 0"/>
              </a:avLst>
            </a:prstGeom>
            <a:gradFill>
              <a:gsLst>
                <a:gs pos="15392">
                  <a:srgbClr val="4FA0B0"/>
                </a:gs>
                <a:gs pos="61000">
                  <a:srgbClr val="559CAC"/>
                </a:gs>
                <a:gs pos="47000">
                  <a:srgbClr val="529EAE"/>
                </a:gs>
                <a:gs pos="70000">
                  <a:srgbClr val="6193A5"/>
                </a:gs>
                <a:gs pos="79000">
                  <a:srgbClr val="6E8A9D"/>
                </a:gs>
                <a:gs pos="0">
                  <a:schemeClr val="accent2"/>
                </a:gs>
                <a:gs pos="90000">
                  <a:srgbClr val="788397"/>
                </a:gs>
                <a:gs pos="100000">
                  <a:schemeClr val="accent1"/>
                </a:gs>
              </a:gsLst>
              <a:lin ang="10800000" scaled="1"/>
            </a:gra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42% Female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7952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658E3-D72B-4C38-B5DC-729CE4D6E9E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/>
              <a:t>Patient Recruitment Progress</a:t>
            </a:r>
          </a:p>
        </p:txBody>
      </p:sp>
      <p:pic>
        <p:nvPicPr>
          <p:cNvPr id="3" name="Picture 2" descr="https://lh7-us.googleusercontent.com/SiMXbYIcsimjiF7YvevtsHn9CdmOmOWgjBN5OYhOI7zxTNGSTaKV4YTLQ7aarCZspmYtrWXDee93wUXNehUxG0DEH08v6IpVbtugZAWNMeY6_zWEwEObG2YrkZfeJuy1TC7IZT61wnV4bJUdgC3CUjo">
            <a:extLst>
              <a:ext uri="{FF2B5EF4-FFF2-40B4-BE49-F238E27FC236}">
                <a16:creationId xmlns:a16="http://schemas.microsoft.com/office/drawing/2014/main" id="{EC49904F-41BA-450E-9FEE-A6176DA14E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19" t="21619" r="2309" b="18017"/>
          <a:stretch/>
        </p:blipFill>
        <p:spPr bwMode="auto">
          <a:xfrm>
            <a:off x="11468" y="1993015"/>
            <a:ext cx="7209583" cy="4256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5896349-0100-4DAF-99EC-C79C807291B3}"/>
              </a:ext>
            </a:extLst>
          </p:cNvPr>
          <p:cNvSpPr/>
          <p:nvPr/>
        </p:nvSpPr>
        <p:spPr>
          <a:xfrm>
            <a:off x="7506897" y="1993015"/>
            <a:ext cx="4352925" cy="1068948"/>
          </a:xfrm>
          <a:prstGeom prst="roundRect">
            <a:avLst/>
          </a:prstGeom>
          <a:solidFill>
            <a:schemeClr val="accent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95% patients recruited as of February 29, 2024</a:t>
            </a:r>
          </a:p>
          <a:p>
            <a:pPr algn="ctr"/>
            <a:endParaRPr lang="en-US" sz="1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D4AC1A-A264-4661-873A-0683087A8FDC}"/>
              </a:ext>
            </a:extLst>
          </p:cNvPr>
          <p:cNvSpPr txBox="1"/>
          <p:nvPr/>
        </p:nvSpPr>
        <p:spPr>
          <a:xfrm>
            <a:off x="6175419" y="2355814"/>
            <a:ext cx="10718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2998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8368E16-DC67-4AF6-A50D-B2AF09C1B825}"/>
              </a:ext>
            </a:extLst>
          </p:cNvPr>
          <p:cNvCxnSpPr>
            <a:cxnSpLocks/>
          </p:cNvCxnSpPr>
          <p:nvPr/>
        </p:nvCxnSpPr>
        <p:spPr>
          <a:xfrm flipH="1">
            <a:off x="6995341" y="2171210"/>
            <a:ext cx="511556" cy="6409"/>
          </a:xfrm>
          <a:prstGeom prst="straightConnector1">
            <a:avLst/>
          </a:prstGeom>
          <a:ln w="1079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35C5D9EA-26B7-40DE-AFDD-69FE6F1328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6897" y="3125274"/>
            <a:ext cx="435292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847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13C43-60A8-4F66-A11E-B44FF182A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234" y="77670"/>
            <a:ext cx="9470571" cy="914400"/>
          </a:xfrm>
          <a:solidFill>
            <a:schemeClr val="accent1">
              <a:alpha val="50000"/>
            </a:schemeClr>
          </a:solidFill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Demographic distribution of patients</a:t>
            </a:r>
          </a:p>
        </p:txBody>
      </p:sp>
      <p:graphicFrame>
        <p:nvGraphicFramePr>
          <p:cNvPr id="101" name="Chart 100">
            <a:extLst>
              <a:ext uri="{FF2B5EF4-FFF2-40B4-BE49-F238E27FC236}">
                <a16:creationId xmlns:a16="http://schemas.microsoft.com/office/drawing/2014/main" id="{879C2DC0-6489-4F3D-954F-E4A87330FE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5528718"/>
              </p:ext>
            </p:extLst>
          </p:nvPr>
        </p:nvGraphicFramePr>
        <p:xfrm>
          <a:off x="2419567" y="993530"/>
          <a:ext cx="6696379" cy="5410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FED2AD2-137F-4569-81D1-904F95F8E9B2}"/>
              </a:ext>
            </a:extLst>
          </p:cNvPr>
          <p:cNvSpPr/>
          <p:nvPr/>
        </p:nvSpPr>
        <p:spPr>
          <a:xfrm>
            <a:off x="8874360" y="4536185"/>
            <a:ext cx="2909157" cy="1116034"/>
          </a:xfrm>
          <a:prstGeom prst="roundRect">
            <a:avLst/>
          </a:prstGeom>
          <a:solidFill>
            <a:schemeClr val="accent1">
              <a:lumMod val="5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bg1"/>
                </a:solidFill>
              </a:rPr>
              <a:t>Ethnicity 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11% Hispanic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4DB1649B-7FE6-4787-A4AD-7CA69C4AE66B}"/>
              </a:ext>
            </a:extLst>
          </p:cNvPr>
          <p:cNvSpPr/>
          <p:nvPr/>
        </p:nvSpPr>
        <p:spPr>
          <a:xfrm>
            <a:off x="8561238" y="1911348"/>
            <a:ext cx="3535402" cy="271806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1"/>
                </a:solidFill>
              </a:rPr>
              <a:t>Race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59% Caucasian 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12% African American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   5% Asian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   2% Multiple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08C7058-01F4-ED8E-7A33-F42A6CA2BA1A}"/>
              </a:ext>
            </a:extLst>
          </p:cNvPr>
          <p:cNvGrpSpPr/>
          <p:nvPr/>
        </p:nvGrpSpPr>
        <p:grpSpPr>
          <a:xfrm rot="16200000">
            <a:off x="-221843" y="2879798"/>
            <a:ext cx="4521731" cy="1637662"/>
            <a:chOff x="7455621" y="4803133"/>
            <a:chExt cx="4521731" cy="1637662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3E42D66E-2457-56AC-823D-1B414ECFB8C0}"/>
                </a:ext>
              </a:extLst>
            </p:cNvPr>
            <p:cNvSpPr/>
            <p:nvPr/>
          </p:nvSpPr>
          <p:spPr>
            <a:xfrm>
              <a:off x="7455621" y="4803133"/>
              <a:ext cx="2846619" cy="1637662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/>
                </a:gs>
                <a:gs pos="47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56% Male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42B970A6-A54F-F5E8-8BF4-C7FCF836EB6E}"/>
                </a:ext>
              </a:extLst>
            </p:cNvPr>
            <p:cNvSpPr/>
            <p:nvPr/>
          </p:nvSpPr>
          <p:spPr>
            <a:xfrm>
              <a:off x="9765203" y="4803133"/>
              <a:ext cx="2212149" cy="1637662"/>
            </a:xfrm>
            <a:prstGeom prst="roundRect">
              <a:avLst>
                <a:gd name="adj" fmla="val 0"/>
              </a:avLst>
            </a:prstGeom>
            <a:gradFill>
              <a:gsLst>
                <a:gs pos="15392">
                  <a:srgbClr val="4FA0B0"/>
                </a:gs>
                <a:gs pos="61000">
                  <a:srgbClr val="559CAC"/>
                </a:gs>
                <a:gs pos="47000">
                  <a:srgbClr val="529EAE"/>
                </a:gs>
                <a:gs pos="70000">
                  <a:srgbClr val="6193A5"/>
                </a:gs>
                <a:gs pos="79000">
                  <a:srgbClr val="6E8A9D"/>
                </a:gs>
                <a:gs pos="0">
                  <a:schemeClr val="accent2"/>
                </a:gs>
                <a:gs pos="90000">
                  <a:srgbClr val="788397"/>
                </a:gs>
                <a:gs pos="100000">
                  <a:schemeClr val="accent1"/>
                </a:gs>
              </a:gsLst>
              <a:lin ang="10800000" scaled="1"/>
            </a:gra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44% Female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EEF44F0E-CE6F-C66D-6A65-BEB64231A896}"/>
              </a:ext>
            </a:extLst>
          </p:cNvPr>
          <p:cNvSpPr txBox="1"/>
          <p:nvPr/>
        </p:nvSpPr>
        <p:spPr>
          <a:xfrm>
            <a:off x="1519216" y="6334780"/>
            <a:ext cx="8497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Total participants: 2971</a:t>
            </a:r>
          </a:p>
        </p:txBody>
      </p:sp>
    </p:spTree>
    <p:extLst>
      <p:ext uri="{BB962C8B-B14F-4D97-AF65-F5344CB8AC3E}">
        <p14:creationId xmlns:p14="http://schemas.microsoft.com/office/powerpoint/2010/main" val="1372515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458AF30-532D-458E-9F84-3C7ABC2DA3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7545555"/>
              </p:ext>
            </p:extLst>
          </p:nvPr>
        </p:nvGraphicFramePr>
        <p:xfrm>
          <a:off x="155214" y="1353763"/>
          <a:ext cx="8497080" cy="5072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B89AED1-94B1-4581-8ED0-EF05F500F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433" y="105272"/>
            <a:ext cx="8763134" cy="934211"/>
          </a:xfrm>
          <a:solidFill>
            <a:schemeClr val="accent1">
              <a:alpha val="5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Distribution of Dental Procedures</a:t>
            </a:r>
          </a:p>
        </p:txBody>
      </p:sp>
      <p:sp>
        <p:nvSpPr>
          <p:cNvPr id="8" name="Partial Circle 7">
            <a:extLst>
              <a:ext uri="{FF2B5EF4-FFF2-40B4-BE49-F238E27FC236}">
                <a16:creationId xmlns:a16="http://schemas.microsoft.com/office/drawing/2014/main" id="{ECFAA777-81D4-4884-AD59-8C02172DA7FB}"/>
              </a:ext>
            </a:extLst>
          </p:cNvPr>
          <p:cNvSpPr>
            <a:spLocks noChangeAspect="1"/>
          </p:cNvSpPr>
          <p:nvPr/>
        </p:nvSpPr>
        <p:spPr>
          <a:xfrm>
            <a:off x="9047391" y="2052065"/>
            <a:ext cx="2860351" cy="2868738"/>
          </a:xfrm>
          <a:prstGeom prst="pie">
            <a:avLst>
              <a:gd name="adj1" fmla="val 19571796"/>
              <a:gd name="adj2" fmla="val 16200000"/>
            </a:avLst>
          </a:prstGeom>
          <a:gradFill>
            <a:gsLst>
              <a:gs pos="0">
                <a:schemeClr val="accent1">
                  <a:alpha val="80000"/>
                </a:schemeClr>
              </a:gs>
              <a:gs pos="100000">
                <a:schemeClr val="accent1">
                  <a:lumMod val="50000"/>
                  <a:alpha val="80000"/>
                </a:schemeClr>
              </a:gs>
            </a:gsLst>
            <a:lin ang="5400000" scaled="1"/>
          </a:gradFill>
          <a:ln w="66675">
            <a:solidFill>
              <a:schemeClr val="accent1">
                <a:lumMod val="50000"/>
                <a:alpha val="8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2639CF-A753-4C3A-80BE-6E34C645684E}"/>
              </a:ext>
            </a:extLst>
          </p:cNvPr>
          <p:cNvSpPr txBox="1"/>
          <p:nvPr/>
        </p:nvSpPr>
        <p:spPr>
          <a:xfrm>
            <a:off x="8942581" y="1353763"/>
            <a:ext cx="3069969" cy="461665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82% of all procedures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E2E4C2-4E71-45BC-8DE7-2CCC63006F47}"/>
              </a:ext>
            </a:extLst>
          </p:cNvPr>
          <p:cNvSpPr txBox="1"/>
          <p:nvPr/>
        </p:nvSpPr>
        <p:spPr>
          <a:xfrm>
            <a:off x="0" y="6334780"/>
            <a:ext cx="8497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Total participants: 2971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D64B4FA-94AD-472C-B710-743E49606E96}"/>
              </a:ext>
            </a:extLst>
          </p:cNvPr>
          <p:cNvSpPr txBox="1"/>
          <p:nvPr/>
        </p:nvSpPr>
        <p:spPr>
          <a:xfrm>
            <a:off x="9176435" y="5226350"/>
            <a:ext cx="2725248" cy="1200329"/>
          </a:xfrm>
          <a:prstGeom prst="rect">
            <a:avLst/>
          </a:prstGeom>
          <a:solidFill>
            <a:schemeClr val="accent1">
              <a:lumMod val="50000"/>
              <a:alpha val="5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Non-surgical Endo, Extractions, Surgical Implants</a:t>
            </a:r>
          </a:p>
        </p:txBody>
      </p:sp>
    </p:spTree>
    <p:extLst>
      <p:ext uri="{BB962C8B-B14F-4D97-AF65-F5344CB8AC3E}">
        <p14:creationId xmlns:p14="http://schemas.microsoft.com/office/powerpoint/2010/main" val="66226221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1">
      <a:dk1>
        <a:sysClr val="windowText" lastClr="000000"/>
      </a:dk1>
      <a:lt1>
        <a:sysClr val="window" lastClr="FFFFFF"/>
      </a:lt1>
      <a:dk2>
        <a:srgbClr val="251C22"/>
      </a:dk2>
      <a:lt2>
        <a:srgbClr val="F0F8F6"/>
      </a:lt2>
      <a:accent1>
        <a:srgbClr val="947087"/>
      </a:accent1>
      <a:accent2>
        <a:srgbClr val="47A6B5"/>
      </a:accent2>
      <a:accent3>
        <a:srgbClr val="EAC235"/>
      </a:accent3>
      <a:accent4>
        <a:srgbClr val="6BC081"/>
      </a:accent4>
      <a:accent5>
        <a:srgbClr val="E9733D"/>
      </a:accent5>
      <a:accent6>
        <a:srgbClr val="FF7C80"/>
      </a:accent6>
      <a:hlink>
        <a:srgbClr val="47A6B5"/>
      </a:hlink>
      <a:folHlink>
        <a:srgbClr val="947087"/>
      </a:folHlink>
    </a:clrScheme>
    <a:fontScheme name="Custom 1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0986E8AA946542AEE3AA5729A4AFF7" ma:contentTypeVersion="17" ma:contentTypeDescription="Create a new document." ma:contentTypeScope="" ma:versionID="218249454fcb6c8803ce219b0c14982b">
  <xsd:schema xmlns:xsd="http://www.w3.org/2001/XMLSchema" xmlns:xs="http://www.w3.org/2001/XMLSchema" xmlns:p="http://schemas.microsoft.com/office/2006/metadata/properties" xmlns:ns2="5138f977-bcbc-4a80-a409-53b2114c09fb" xmlns:ns3="346b0dea-ad14-48a0-86af-92055dbc95cc" targetNamespace="http://schemas.microsoft.com/office/2006/metadata/properties" ma:root="true" ma:fieldsID="a81715d66a8442f543200ec8f387e16e" ns2:_="" ns3:_="">
    <xsd:import namespace="5138f977-bcbc-4a80-a409-53b2114c09fb"/>
    <xsd:import namespace="346b0dea-ad14-48a0-86af-92055dbc95c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38f977-bcbc-4a80-a409-53b2114c09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ecb661bd-580e-4f87-9e86-f3e9db1d3ba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6b0dea-ad14-48a0-86af-92055dbc95cc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557c86c-47ca-44d3-8f3a-c831fb4e32b4}" ma:internalName="TaxCatchAll" ma:showField="CatchAllData" ma:web="346b0dea-ad14-48a0-86af-92055dbc95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138f977-bcbc-4a80-a409-53b2114c09fb">
      <Terms xmlns="http://schemas.microsoft.com/office/infopath/2007/PartnerControls"/>
    </lcf76f155ced4ddcb4097134ff3c332f>
    <TaxCatchAll xmlns="346b0dea-ad14-48a0-86af-92055dbc95cc" xsi:nil="true"/>
  </documentManagement>
</p:properties>
</file>

<file path=customXml/itemProps1.xml><?xml version="1.0" encoding="utf-8"?>
<ds:datastoreItem xmlns:ds="http://schemas.openxmlformats.org/officeDocument/2006/customXml" ds:itemID="{F2EFCDA7-2F33-43B1-98B7-CFF072CD61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38f977-bcbc-4a80-a409-53b2114c09fb"/>
    <ds:schemaRef ds:uri="346b0dea-ad14-48a0-86af-92055dbc95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8A6D7ED-DD98-48ED-BBA0-2D99E8AA7D1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28E62B0-0B04-47FF-BF80-0A411E95ED4F}">
  <ds:schemaRefs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purl.org/dc/terms/"/>
    <ds:schemaRef ds:uri="346b0dea-ad14-48a0-86af-92055dbc95cc"/>
    <ds:schemaRef ds:uri="5138f977-bcbc-4a80-a409-53b2114c09fb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11164</TotalTime>
  <Words>553</Words>
  <Application>Microsoft Office PowerPoint</Application>
  <PresentationFormat>Widescreen</PresentationFormat>
  <Paragraphs>97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Source Sans Pro</vt:lpstr>
      <vt:lpstr>Source Sans Pro Black</vt:lpstr>
      <vt:lpstr>Custom Design</vt:lpstr>
      <vt:lpstr>POSTOPERATIVE PAIN STUDY (POPS)</vt:lpstr>
      <vt:lpstr>PowerPoint Presentation</vt:lpstr>
      <vt:lpstr>PowerPoint Presentation</vt:lpstr>
      <vt:lpstr>Interim Analysis: Associations</vt:lpstr>
      <vt:lpstr>Study Timeline</vt:lpstr>
      <vt:lpstr>Practitioner Recruitment Progress</vt:lpstr>
      <vt:lpstr>Patient Recruitment Progress</vt:lpstr>
      <vt:lpstr>Demographic distribution of patients</vt:lpstr>
      <vt:lpstr>Distribution of Dental Procedures</vt:lpstr>
      <vt:lpstr>Postoperative medications and complications</vt:lpstr>
      <vt:lpstr>Unadjusted Average Pain Intensity (Scale: 0-10)</vt:lpstr>
      <vt:lpstr>Patient Pain Report Card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 Palette for FreSH Study</dc:title>
  <dc:creator>Cunha-Cruz, Joana</dc:creator>
  <cp:lastModifiedBy>Ball, Brittni M</cp:lastModifiedBy>
  <cp:revision>73</cp:revision>
  <dcterms:created xsi:type="dcterms:W3CDTF">2022-12-19T18:20:40Z</dcterms:created>
  <dcterms:modified xsi:type="dcterms:W3CDTF">2024-03-26T20:02:39Z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0x010100710986E8AA946542AEE3AA5729A4AFF7</vt:lpwstr>
  </property>
  <property fmtid="{D5CDD505-2E9C-101B-9397-08002B2CF9AE}" pid="3" name="MediaServiceImageTags">
    <vt:lpwstr/>
  </property>
</Properties>
</file>