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4"/>
  </p:sldMasterIdLst>
  <p:notesMasterIdLst>
    <p:notesMasterId r:id="rId15"/>
  </p:notesMasterIdLst>
  <p:sldIdLst>
    <p:sldId id="256" r:id="rId5"/>
    <p:sldId id="676" r:id="rId6"/>
    <p:sldId id="671" r:id="rId7"/>
    <p:sldId id="672" r:id="rId8"/>
    <p:sldId id="674" r:id="rId9"/>
    <p:sldId id="669" r:id="rId10"/>
    <p:sldId id="673" r:id="rId11"/>
    <p:sldId id="675" r:id="rId12"/>
    <p:sldId id="447" r:id="rId13"/>
    <p:sldId id="67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6A17"/>
    <a:srgbClr val="EA6461"/>
    <a:srgbClr val="A32714"/>
    <a:srgbClr val="E8A173"/>
    <a:srgbClr val="C27F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E07522-6026-4AC5-B41D-2F138776A981}" v="534" dt="2023-09-13T16:25:14.706"/>
    <p1510:client id="{7EC8EA3F-6076-6640-8DE5-9F046B85456D}" v="15" dt="2023-09-12T21:24:35.0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12"/>
    <p:restoredTop sz="94694"/>
  </p:normalViewPr>
  <p:slideViewPr>
    <p:cSldViewPr snapToGrid="0">
      <p:cViewPr varScale="1">
        <p:scale>
          <a:sx n="87" d="100"/>
          <a:sy n="87" d="100"/>
        </p:scale>
        <p:origin x="86" y="24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l, Brittni M" userId="9d4dc2e0-3d9a-424b-961d-051100ca19ac" providerId="ADAL" clId="{44E07522-6026-4AC5-B41D-2F138776A981}"/>
    <pc:docChg chg="undo custSel addSld delSld modSld sldOrd modMainMaster">
      <pc:chgData name="Ball, Brittni M" userId="9d4dc2e0-3d9a-424b-961d-051100ca19ac" providerId="ADAL" clId="{44E07522-6026-4AC5-B41D-2F138776A981}" dt="2023-09-13T16:25:14.706" v="1566" actId="164"/>
      <pc:docMkLst>
        <pc:docMk/>
      </pc:docMkLst>
      <pc:sldChg chg="addSp modSp mod">
        <pc:chgData name="Ball, Brittni M" userId="9d4dc2e0-3d9a-424b-961d-051100ca19ac" providerId="ADAL" clId="{44E07522-6026-4AC5-B41D-2F138776A981}" dt="2023-09-13T16:24:43.429" v="1565" actId="1076"/>
        <pc:sldMkLst>
          <pc:docMk/>
          <pc:sldMk cId="2411160199" sldId="256"/>
        </pc:sldMkLst>
        <pc:spChg chg="mod ord">
          <ac:chgData name="Ball, Brittni M" userId="9d4dc2e0-3d9a-424b-961d-051100ca19ac" providerId="ADAL" clId="{44E07522-6026-4AC5-B41D-2F138776A981}" dt="2023-09-13T16:23:27.808" v="1548" actId="404"/>
          <ac:spMkLst>
            <pc:docMk/>
            <pc:sldMk cId="2411160199" sldId="256"/>
            <ac:spMk id="2" creationId="{3AB550F7-F46A-C227-A82C-02225B2FC2A1}"/>
          </ac:spMkLst>
        </pc:spChg>
        <pc:spChg chg="mod">
          <ac:chgData name="Ball, Brittni M" userId="9d4dc2e0-3d9a-424b-961d-051100ca19ac" providerId="ADAL" clId="{44E07522-6026-4AC5-B41D-2F138776A981}" dt="2023-09-13T16:21:15.857" v="1508" actId="26606"/>
          <ac:spMkLst>
            <pc:docMk/>
            <pc:sldMk cId="2411160199" sldId="256"/>
            <ac:spMk id="6" creationId="{90FD158D-C646-BB9E-B4AA-389FDF533155}"/>
          </ac:spMkLst>
        </pc:spChg>
        <pc:spChg chg="add">
          <ac:chgData name="Ball, Brittni M" userId="9d4dc2e0-3d9a-424b-961d-051100ca19ac" providerId="ADAL" clId="{44E07522-6026-4AC5-B41D-2F138776A981}" dt="2023-09-13T16:21:15.857" v="1508" actId="26606"/>
          <ac:spMkLst>
            <pc:docMk/>
            <pc:sldMk cId="2411160199" sldId="256"/>
            <ac:spMk id="13" creationId="{40E0E787-6A3F-4579-9E73-AC9FBB0E3A45}"/>
          </ac:spMkLst>
        </pc:spChg>
        <pc:spChg chg="add">
          <ac:chgData name="Ball, Brittni M" userId="9d4dc2e0-3d9a-424b-961d-051100ca19ac" providerId="ADAL" clId="{44E07522-6026-4AC5-B41D-2F138776A981}" dt="2023-09-13T16:21:15.857" v="1508" actId="26606"/>
          <ac:spMkLst>
            <pc:docMk/>
            <pc:sldMk cId="2411160199" sldId="256"/>
            <ac:spMk id="15" creationId="{98EC0FF3-3572-E467-5035-0A3FFFB61A02}"/>
          </ac:spMkLst>
        </pc:spChg>
        <pc:picChg chg="mod ord">
          <ac:chgData name="Ball, Brittni M" userId="9d4dc2e0-3d9a-424b-961d-051100ca19ac" providerId="ADAL" clId="{44E07522-6026-4AC5-B41D-2F138776A981}" dt="2023-09-13T16:23:51.703" v="1555" actId="171"/>
          <ac:picMkLst>
            <pc:docMk/>
            <pc:sldMk cId="2411160199" sldId="256"/>
            <ac:picMk id="4" creationId="{FA75ED3E-CD43-E813-EDB7-672B0E5E380E}"/>
          </ac:picMkLst>
        </pc:picChg>
        <pc:picChg chg="mod ord modCrop">
          <ac:chgData name="Ball, Brittni M" userId="9d4dc2e0-3d9a-424b-961d-051100ca19ac" providerId="ADAL" clId="{44E07522-6026-4AC5-B41D-2F138776A981}" dt="2023-09-13T16:24:23.948" v="1562" actId="1076"/>
          <ac:picMkLst>
            <pc:docMk/>
            <pc:sldMk cId="2411160199" sldId="256"/>
            <ac:picMk id="7" creationId="{07532812-1D8E-D209-4FA3-4F936D5E6800}"/>
          </ac:picMkLst>
        </pc:picChg>
        <pc:picChg chg="mod modCrop">
          <ac:chgData name="Ball, Brittni M" userId="9d4dc2e0-3d9a-424b-961d-051100ca19ac" providerId="ADAL" clId="{44E07522-6026-4AC5-B41D-2F138776A981}" dt="2023-09-13T16:24:43.429" v="1565" actId="1076"/>
          <ac:picMkLst>
            <pc:docMk/>
            <pc:sldMk cId="2411160199" sldId="256"/>
            <ac:picMk id="8" creationId="{A5C07F27-F864-2333-C427-C7C9EFFB7710}"/>
          </ac:picMkLst>
        </pc:picChg>
        <pc:cxnChg chg="add">
          <ac:chgData name="Ball, Brittni M" userId="9d4dc2e0-3d9a-424b-961d-051100ca19ac" providerId="ADAL" clId="{44E07522-6026-4AC5-B41D-2F138776A981}" dt="2023-09-13T16:21:15.857" v="1508" actId="26606"/>
          <ac:cxnSpMkLst>
            <pc:docMk/>
            <pc:sldMk cId="2411160199" sldId="256"/>
            <ac:cxnSpMk id="17" creationId="{D0DE9DE9-A7E3-9F16-4B18-006C52B66698}"/>
          </ac:cxnSpMkLst>
        </pc:cxnChg>
      </pc:sldChg>
      <pc:sldChg chg="addSp delSp modSp mod">
        <pc:chgData name="Ball, Brittni M" userId="9d4dc2e0-3d9a-424b-961d-051100ca19ac" providerId="ADAL" clId="{44E07522-6026-4AC5-B41D-2F138776A981}" dt="2023-09-13T16:19:15.460" v="1495" actId="207"/>
        <pc:sldMkLst>
          <pc:docMk/>
          <pc:sldMk cId="1016488236" sldId="447"/>
        </pc:sldMkLst>
        <pc:spChg chg="mod">
          <ac:chgData name="Ball, Brittni M" userId="9d4dc2e0-3d9a-424b-961d-051100ca19ac" providerId="ADAL" clId="{44E07522-6026-4AC5-B41D-2F138776A981}" dt="2023-09-13T16:19:15.460" v="1495" actId="207"/>
          <ac:spMkLst>
            <pc:docMk/>
            <pc:sldMk cId="1016488236" sldId="447"/>
            <ac:spMk id="5" creationId="{1704C55F-1C37-B399-C4C4-03B853367C8F}"/>
          </ac:spMkLst>
        </pc:spChg>
        <pc:spChg chg="mod">
          <ac:chgData name="Ball, Brittni M" userId="9d4dc2e0-3d9a-424b-961d-051100ca19ac" providerId="ADAL" clId="{44E07522-6026-4AC5-B41D-2F138776A981}" dt="2023-09-13T16:18:13.302" v="1485" actId="403"/>
          <ac:spMkLst>
            <pc:docMk/>
            <pc:sldMk cId="1016488236" sldId="447"/>
            <ac:spMk id="7" creationId="{00000000-0000-0000-0000-000000000000}"/>
          </ac:spMkLst>
        </pc:spChg>
        <pc:spChg chg="add del mod">
          <ac:chgData name="Ball, Brittni M" userId="9d4dc2e0-3d9a-424b-961d-051100ca19ac" providerId="ADAL" clId="{44E07522-6026-4AC5-B41D-2F138776A981}" dt="2023-09-13T16:09:26.047" v="1416" actId="26606"/>
          <ac:spMkLst>
            <pc:docMk/>
            <pc:sldMk cId="1016488236" sldId="447"/>
            <ac:spMk id="31747" creationId="{00000000-0000-0000-0000-000000000000}"/>
          </ac:spMkLst>
        </pc:spChg>
        <pc:graphicFrameChg chg="add del">
          <ac:chgData name="Ball, Brittni M" userId="9d4dc2e0-3d9a-424b-961d-051100ca19ac" providerId="ADAL" clId="{44E07522-6026-4AC5-B41D-2F138776A981}" dt="2023-09-13T16:09:13.261" v="1411" actId="26606"/>
          <ac:graphicFrameMkLst>
            <pc:docMk/>
            <pc:sldMk cId="1016488236" sldId="447"/>
            <ac:graphicFrameMk id="45063" creationId="{5C0A95C6-FF7F-2B6F-2652-52397BB50F5F}"/>
          </ac:graphicFrameMkLst>
        </pc:graphicFrameChg>
        <pc:graphicFrameChg chg="add del">
          <ac:chgData name="Ball, Brittni M" userId="9d4dc2e0-3d9a-424b-961d-051100ca19ac" providerId="ADAL" clId="{44E07522-6026-4AC5-B41D-2F138776A981}" dt="2023-09-13T16:09:22.521" v="1413" actId="26606"/>
          <ac:graphicFrameMkLst>
            <pc:docMk/>
            <pc:sldMk cId="1016488236" sldId="447"/>
            <ac:graphicFrameMk id="45065" creationId="{031FA8A0-071E-74D6-8ACD-FEA5BDD8FEC8}"/>
          </ac:graphicFrameMkLst>
        </pc:graphicFrameChg>
        <pc:graphicFrameChg chg="add del">
          <ac:chgData name="Ball, Brittni M" userId="9d4dc2e0-3d9a-424b-961d-051100ca19ac" providerId="ADAL" clId="{44E07522-6026-4AC5-B41D-2F138776A981}" dt="2023-09-13T16:09:26.017" v="1415" actId="26606"/>
          <ac:graphicFrameMkLst>
            <pc:docMk/>
            <pc:sldMk cId="1016488236" sldId="447"/>
            <ac:graphicFrameMk id="45067" creationId="{78DBC9EA-650E-10A2-C188-25FF7D856B5D}"/>
          </ac:graphicFrameMkLst>
        </pc:graphicFrameChg>
        <pc:graphicFrameChg chg="add mod modGraphic">
          <ac:chgData name="Ball, Brittni M" userId="9d4dc2e0-3d9a-424b-961d-051100ca19ac" providerId="ADAL" clId="{44E07522-6026-4AC5-B41D-2F138776A981}" dt="2023-09-13T16:18:47.658" v="1491" actId="1076"/>
          <ac:graphicFrameMkLst>
            <pc:docMk/>
            <pc:sldMk cId="1016488236" sldId="447"/>
            <ac:graphicFrameMk id="45069" creationId="{9F379C85-9315-6051-1762-3C8B942C1D96}"/>
          </ac:graphicFrameMkLst>
        </pc:graphicFrameChg>
        <pc:picChg chg="mod">
          <ac:chgData name="Ball, Brittni M" userId="9d4dc2e0-3d9a-424b-961d-051100ca19ac" providerId="ADAL" clId="{44E07522-6026-4AC5-B41D-2F138776A981}" dt="2023-09-13T16:17:41.345" v="1480" actId="1076"/>
          <ac:picMkLst>
            <pc:docMk/>
            <pc:sldMk cId="1016488236" sldId="447"/>
            <ac:picMk id="2" creationId="{5C86BB79-5596-EB2E-82A8-9AD087A95A3F}"/>
          </ac:picMkLst>
        </pc:picChg>
        <pc:picChg chg="mod modCrop">
          <ac:chgData name="Ball, Brittni M" userId="9d4dc2e0-3d9a-424b-961d-051100ca19ac" providerId="ADAL" clId="{44E07522-6026-4AC5-B41D-2F138776A981}" dt="2023-09-13T16:17:59.091" v="1484" actId="732"/>
          <ac:picMkLst>
            <pc:docMk/>
            <pc:sldMk cId="1016488236" sldId="447"/>
            <ac:picMk id="3" creationId="{508414AE-E5A0-1FB6-4020-28DCA0037B1E}"/>
          </ac:picMkLst>
        </pc:picChg>
        <pc:picChg chg="add del mod">
          <ac:chgData name="Ball, Brittni M" userId="9d4dc2e0-3d9a-424b-961d-051100ca19ac" providerId="ADAL" clId="{44E07522-6026-4AC5-B41D-2F138776A981}" dt="2023-09-13T16:11:32.019" v="1423" actId="478"/>
          <ac:picMkLst>
            <pc:docMk/>
            <pc:sldMk cId="1016488236" sldId="447"/>
            <ac:picMk id="6" creationId="{45F3808C-18E7-9110-0F14-39814FB39DFD}"/>
          </ac:picMkLst>
        </pc:picChg>
      </pc:sldChg>
      <pc:sldChg chg="addSp delSp modSp del mod ord">
        <pc:chgData name="Ball, Brittni M" userId="9d4dc2e0-3d9a-424b-961d-051100ca19ac" providerId="ADAL" clId="{44E07522-6026-4AC5-B41D-2F138776A981}" dt="2023-09-13T15:20:34.607" v="450" actId="47"/>
        <pc:sldMkLst>
          <pc:docMk/>
          <pc:sldMk cId="3893819246" sldId="651"/>
        </pc:sldMkLst>
        <pc:spChg chg="mod">
          <ac:chgData name="Ball, Brittni M" userId="9d4dc2e0-3d9a-424b-961d-051100ca19ac" providerId="ADAL" clId="{44E07522-6026-4AC5-B41D-2F138776A981}" dt="2023-09-13T15:17:13.912" v="412" actId="1076"/>
          <ac:spMkLst>
            <pc:docMk/>
            <pc:sldMk cId="3893819246" sldId="651"/>
            <ac:spMk id="3" creationId="{15667DA5-CA40-D13F-E71D-1554460B14FE}"/>
          </ac:spMkLst>
        </pc:spChg>
        <pc:spChg chg="mod">
          <ac:chgData name="Ball, Brittni M" userId="9d4dc2e0-3d9a-424b-961d-051100ca19ac" providerId="ADAL" clId="{44E07522-6026-4AC5-B41D-2F138776A981}" dt="2023-09-13T15:13:18.206" v="358" actId="20577"/>
          <ac:spMkLst>
            <pc:docMk/>
            <pc:sldMk cId="3893819246" sldId="651"/>
            <ac:spMk id="25" creationId="{CADF6FCE-3726-6690-DA2E-9CF1C2E947BA}"/>
          </ac:spMkLst>
        </pc:spChg>
        <pc:spChg chg="del mod">
          <ac:chgData name="Ball, Brittni M" userId="9d4dc2e0-3d9a-424b-961d-051100ca19ac" providerId="ADAL" clId="{44E07522-6026-4AC5-B41D-2F138776A981}" dt="2023-09-13T15:17:47.615" v="421" actId="21"/>
          <ac:spMkLst>
            <pc:docMk/>
            <pc:sldMk cId="3893819246" sldId="651"/>
            <ac:spMk id="32" creationId="{00EFB880-B274-FEAF-EEEA-2931BEC8A4FC}"/>
          </ac:spMkLst>
        </pc:spChg>
        <pc:grpChg chg="del mod">
          <ac:chgData name="Ball, Brittni M" userId="9d4dc2e0-3d9a-424b-961d-051100ca19ac" providerId="ADAL" clId="{44E07522-6026-4AC5-B41D-2F138776A981}" dt="2023-09-13T15:17:55.036" v="422" actId="21"/>
          <ac:grpSpMkLst>
            <pc:docMk/>
            <pc:sldMk cId="3893819246" sldId="651"/>
            <ac:grpSpMk id="19" creationId="{68A17BC5-1D58-8C6F-00C3-30FC0A24D3CB}"/>
          </ac:grpSpMkLst>
        </pc:grpChg>
        <pc:picChg chg="add del">
          <ac:chgData name="Ball, Brittni M" userId="9d4dc2e0-3d9a-424b-961d-051100ca19ac" providerId="ADAL" clId="{44E07522-6026-4AC5-B41D-2F138776A981}" dt="2023-09-13T15:17:25.065" v="416" actId="478"/>
          <ac:picMkLst>
            <pc:docMk/>
            <pc:sldMk cId="3893819246" sldId="651"/>
            <ac:picMk id="2" creationId="{024309BC-E2C7-3459-D1D1-F00592D97F4D}"/>
          </ac:picMkLst>
        </pc:picChg>
        <pc:picChg chg="del">
          <ac:chgData name="Ball, Brittni M" userId="9d4dc2e0-3d9a-424b-961d-051100ca19ac" providerId="ADAL" clId="{44E07522-6026-4AC5-B41D-2F138776A981}" dt="2023-09-13T15:20:32.100" v="449" actId="21"/>
          <ac:picMkLst>
            <pc:docMk/>
            <pc:sldMk cId="3893819246" sldId="651"/>
            <ac:picMk id="6" creationId="{5EB60749-777D-06E0-5D31-D712133D463A}"/>
          </ac:picMkLst>
        </pc:picChg>
      </pc:sldChg>
      <pc:sldChg chg="addSp delSp modSp del mod">
        <pc:chgData name="Ball, Brittni M" userId="9d4dc2e0-3d9a-424b-961d-051100ca19ac" providerId="ADAL" clId="{44E07522-6026-4AC5-B41D-2F138776A981}" dt="2023-09-13T15:12:39.165" v="355" actId="47"/>
        <pc:sldMkLst>
          <pc:docMk/>
          <pc:sldMk cId="3374871557" sldId="663"/>
        </pc:sldMkLst>
        <pc:spChg chg="del">
          <ac:chgData name="Ball, Brittni M" userId="9d4dc2e0-3d9a-424b-961d-051100ca19ac" providerId="ADAL" clId="{44E07522-6026-4AC5-B41D-2F138776A981}" dt="2023-09-13T15:12:03.984" v="347" actId="21"/>
          <ac:spMkLst>
            <pc:docMk/>
            <pc:sldMk cId="3374871557" sldId="663"/>
            <ac:spMk id="2" creationId="{52665CE3-720B-1553-95DD-A61A452485E6}"/>
          </ac:spMkLst>
        </pc:spChg>
        <pc:spChg chg="add mod">
          <ac:chgData name="Ball, Brittni M" userId="9d4dc2e0-3d9a-424b-961d-051100ca19ac" providerId="ADAL" clId="{44E07522-6026-4AC5-B41D-2F138776A981}" dt="2023-09-13T15:12:04.006" v="348" actId="27636"/>
          <ac:spMkLst>
            <pc:docMk/>
            <pc:sldMk cId="3374871557" sldId="663"/>
            <ac:spMk id="6" creationId="{C886B8C3-2AE9-89DE-5838-61F2466D071D}"/>
          </ac:spMkLst>
        </pc:spChg>
        <pc:picChg chg="add del">
          <ac:chgData name="Ball, Brittni M" userId="9d4dc2e0-3d9a-424b-961d-051100ca19ac" providerId="ADAL" clId="{44E07522-6026-4AC5-B41D-2F138776A981}" dt="2023-09-13T15:11:54.616" v="345" actId="478"/>
          <ac:picMkLst>
            <pc:docMk/>
            <pc:sldMk cId="3374871557" sldId="663"/>
            <ac:picMk id="3" creationId="{846E55C1-F12C-F914-C9D0-A42FCFCBF430}"/>
          </ac:picMkLst>
        </pc:picChg>
        <pc:picChg chg="del">
          <ac:chgData name="Ball, Brittni M" userId="9d4dc2e0-3d9a-424b-961d-051100ca19ac" providerId="ADAL" clId="{44E07522-6026-4AC5-B41D-2F138776A981}" dt="2023-09-13T15:12:03.984" v="347" actId="21"/>
          <ac:picMkLst>
            <pc:docMk/>
            <pc:sldMk cId="3374871557" sldId="663"/>
            <ac:picMk id="5" creationId="{94D8AA6E-284F-F842-57BF-574F99857203}"/>
          </ac:picMkLst>
        </pc:picChg>
        <pc:picChg chg="del">
          <ac:chgData name="Ball, Brittni M" userId="9d4dc2e0-3d9a-424b-961d-051100ca19ac" providerId="ADAL" clId="{44E07522-6026-4AC5-B41D-2F138776A981}" dt="2023-09-13T15:12:03.984" v="347" actId="21"/>
          <ac:picMkLst>
            <pc:docMk/>
            <pc:sldMk cId="3374871557" sldId="663"/>
            <ac:picMk id="13" creationId="{037F25EC-BCC9-36AD-965C-32DB60CE187D}"/>
          </ac:picMkLst>
        </pc:picChg>
      </pc:sldChg>
      <pc:sldChg chg="del">
        <pc:chgData name="Ball, Brittni M" userId="9d4dc2e0-3d9a-424b-961d-051100ca19ac" providerId="ADAL" clId="{44E07522-6026-4AC5-B41D-2F138776A981}" dt="2023-09-13T15:12:49.115" v="356" actId="47"/>
        <pc:sldMkLst>
          <pc:docMk/>
          <pc:sldMk cId="514421842" sldId="668"/>
        </pc:sldMkLst>
      </pc:sldChg>
      <pc:sldChg chg="modSp mod">
        <pc:chgData name="Ball, Brittni M" userId="9d4dc2e0-3d9a-424b-961d-051100ca19ac" providerId="ADAL" clId="{44E07522-6026-4AC5-B41D-2F138776A981}" dt="2023-09-13T16:02:50.108" v="1338" actId="14100"/>
        <pc:sldMkLst>
          <pc:docMk/>
          <pc:sldMk cId="3598563539" sldId="669"/>
        </pc:sldMkLst>
        <pc:spChg chg="mod">
          <ac:chgData name="Ball, Brittni M" userId="9d4dc2e0-3d9a-424b-961d-051100ca19ac" providerId="ADAL" clId="{44E07522-6026-4AC5-B41D-2F138776A981}" dt="2023-09-13T15:15:26.539" v="372" actId="1076"/>
          <ac:spMkLst>
            <pc:docMk/>
            <pc:sldMk cId="3598563539" sldId="669"/>
            <ac:spMk id="2" creationId="{57674A38-4664-5442-928D-0C673E8A9170}"/>
          </ac:spMkLst>
        </pc:spChg>
        <pc:spChg chg="mod">
          <ac:chgData name="Ball, Brittni M" userId="9d4dc2e0-3d9a-424b-961d-051100ca19ac" providerId="ADAL" clId="{44E07522-6026-4AC5-B41D-2F138776A981}" dt="2023-09-13T16:02:50.108" v="1338" actId="14100"/>
          <ac:spMkLst>
            <pc:docMk/>
            <pc:sldMk cId="3598563539" sldId="669"/>
            <ac:spMk id="4" creationId="{91C812DC-B5F5-F910-6369-4BDA64387208}"/>
          </ac:spMkLst>
        </pc:spChg>
      </pc:sldChg>
      <pc:sldChg chg="delSp del mod">
        <pc:chgData name="Ball, Brittni M" userId="9d4dc2e0-3d9a-424b-961d-051100ca19ac" providerId="ADAL" clId="{44E07522-6026-4AC5-B41D-2F138776A981}" dt="2023-09-13T15:02:53.586" v="39" actId="47"/>
        <pc:sldMkLst>
          <pc:docMk/>
          <pc:sldMk cId="3592887109" sldId="670"/>
        </pc:sldMkLst>
        <pc:picChg chg="del">
          <ac:chgData name="Ball, Brittni M" userId="9d4dc2e0-3d9a-424b-961d-051100ca19ac" providerId="ADAL" clId="{44E07522-6026-4AC5-B41D-2F138776A981}" dt="2023-09-13T15:02:03.936" v="21" actId="21"/>
          <ac:picMkLst>
            <pc:docMk/>
            <pc:sldMk cId="3592887109" sldId="670"/>
            <ac:picMk id="5" creationId="{A09989F7-6237-E01B-AB46-7FBE631C84BF}"/>
          </ac:picMkLst>
        </pc:picChg>
      </pc:sldChg>
      <pc:sldChg chg="addSp delSp modSp mod">
        <pc:chgData name="Ball, Brittni M" userId="9d4dc2e0-3d9a-424b-961d-051100ca19ac" providerId="ADAL" clId="{44E07522-6026-4AC5-B41D-2F138776A981}" dt="2023-09-13T16:20:29.322" v="1505"/>
        <pc:sldMkLst>
          <pc:docMk/>
          <pc:sldMk cId="236614184" sldId="671"/>
        </pc:sldMkLst>
        <pc:spChg chg="mod">
          <ac:chgData name="Ball, Brittni M" userId="9d4dc2e0-3d9a-424b-961d-051100ca19ac" providerId="ADAL" clId="{44E07522-6026-4AC5-B41D-2F138776A981}" dt="2023-09-13T15:10:06.641" v="334" actId="1076"/>
          <ac:spMkLst>
            <pc:docMk/>
            <pc:sldMk cId="236614184" sldId="671"/>
            <ac:spMk id="2" creationId="{24ABA3F2-F401-1C4D-A720-744A9F2F04C4}"/>
          </ac:spMkLst>
        </pc:spChg>
        <pc:spChg chg="add del">
          <ac:chgData name="Ball, Brittni M" userId="9d4dc2e0-3d9a-424b-961d-051100ca19ac" providerId="ADAL" clId="{44E07522-6026-4AC5-B41D-2F138776A981}" dt="2023-09-13T15:06:17.685" v="79" actId="26606"/>
          <ac:spMkLst>
            <pc:docMk/>
            <pc:sldMk cId="236614184" sldId="671"/>
            <ac:spMk id="3" creationId="{B01CC4FC-62D7-6E7C-1753-303408662245}"/>
          </ac:spMkLst>
        </pc:spChg>
        <pc:spChg chg="mod">
          <ac:chgData name="Ball, Brittni M" userId="9d4dc2e0-3d9a-424b-961d-051100ca19ac" providerId="ADAL" clId="{44E07522-6026-4AC5-B41D-2F138776A981}" dt="2023-09-13T16:04:33.431" v="1363" actId="207"/>
          <ac:spMkLst>
            <pc:docMk/>
            <pc:sldMk cId="236614184" sldId="671"/>
            <ac:spMk id="7" creationId="{F36C8FAF-E014-1164-1E93-45240FA6BD5A}"/>
          </ac:spMkLst>
        </pc:spChg>
        <pc:spChg chg="mod">
          <ac:chgData name="Ball, Brittni M" userId="9d4dc2e0-3d9a-424b-961d-051100ca19ac" providerId="ADAL" clId="{44E07522-6026-4AC5-B41D-2F138776A981}" dt="2023-09-13T16:04:36.214" v="1364" actId="207"/>
          <ac:spMkLst>
            <pc:docMk/>
            <pc:sldMk cId="236614184" sldId="671"/>
            <ac:spMk id="8" creationId="{BBE0F6B5-C0EE-470B-6921-61C3A91C9AF5}"/>
          </ac:spMkLst>
        </pc:spChg>
        <pc:spChg chg="add del">
          <ac:chgData name="Ball, Brittni M" userId="9d4dc2e0-3d9a-424b-961d-051100ca19ac" providerId="ADAL" clId="{44E07522-6026-4AC5-B41D-2F138776A981}" dt="2023-09-13T15:07:19.293" v="104" actId="26606"/>
          <ac:spMkLst>
            <pc:docMk/>
            <pc:sldMk cId="236614184" sldId="671"/>
            <ac:spMk id="16" creationId="{D70BC64E-B094-49DE-BD9C-DB662FCF598F}"/>
          </ac:spMkLst>
        </pc:spChg>
        <pc:spChg chg="add del">
          <ac:chgData name="Ball, Brittni M" userId="9d4dc2e0-3d9a-424b-961d-051100ca19ac" providerId="ADAL" clId="{44E07522-6026-4AC5-B41D-2F138776A981}" dt="2023-09-13T15:07:19.293" v="104" actId="26606"/>
          <ac:spMkLst>
            <pc:docMk/>
            <pc:sldMk cId="236614184" sldId="671"/>
            <ac:spMk id="18" creationId="{A718E0F5-1EF3-64D6-0802-B7983AC63269}"/>
          </ac:spMkLst>
        </pc:spChg>
        <pc:spChg chg="add del">
          <ac:chgData name="Ball, Brittni M" userId="9d4dc2e0-3d9a-424b-961d-051100ca19ac" providerId="ADAL" clId="{44E07522-6026-4AC5-B41D-2F138776A981}" dt="2023-09-13T15:06:53.871" v="83" actId="26606"/>
          <ac:spMkLst>
            <pc:docMk/>
            <pc:sldMk cId="236614184" sldId="671"/>
            <ac:spMk id="29" creationId="{3DAD064D-86F0-42ED-B520-99689857918E}"/>
          </ac:spMkLst>
        </pc:spChg>
        <pc:spChg chg="add del">
          <ac:chgData name="Ball, Brittni M" userId="9d4dc2e0-3d9a-424b-961d-051100ca19ac" providerId="ADAL" clId="{44E07522-6026-4AC5-B41D-2F138776A981}" dt="2023-09-13T15:06:53.871" v="83" actId="26606"/>
          <ac:spMkLst>
            <pc:docMk/>
            <pc:sldMk cId="236614184" sldId="671"/>
            <ac:spMk id="31" creationId="{17A4D85E-F98A-F670-16C3-7B2B0DA3A0DA}"/>
          </ac:spMkLst>
        </pc:spChg>
        <pc:spChg chg="add del">
          <ac:chgData name="Ball, Brittni M" userId="9d4dc2e0-3d9a-424b-961d-051100ca19ac" providerId="ADAL" clId="{44E07522-6026-4AC5-B41D-2F138776A981}" dt="2023-09-13T15:06:55.727" v="85" actId="26606"/>
          <ac:spMkLst>
            <pc:docMk/>
            <pc:sldMk cId="236614184" sldId="671"/>
            <ac:spMk id="33" creationId="{3DAD064D-86F0-42ED-B520-99689857918E}"/>
          </ac:spMkLst>
        </pc:spChg>
        <pc:spChg chg="add del">
          <ac:chgData name="Ball, Brittni M" userId="9d4dc2e0-3d9a-424b-961d-051100ca19ac" providerId="ADAL" clId="{44E07522-6026-4AC5-B41D-2F138776A981}" dt="2023-09-13T15:06:55.727" v="85" actId="26606"/>
          <ac:spMkLst>
            <pc:docMk/>
            <pc:sldMk cId="236614184" sldId="671"/>
            <ac:spMk id="34" creationId="{17A4D85E-F98A-F670-16C3-7B2B0DA3A0DA}"/>
          </ac:spMkLst>
        </pc:spChg>
        <pc:spChg chg="add del">
          <ac:chgData name="Ball, Brittni M" userId="9d4dc2e0-3d9a-424b-961d-051100ca19ac" providerId="ADAL" clId="{44E07522-6026-4AC5-B41D-2F138776A981}" dt="2023-09-13T15:07:00.565" v="87" actId="26606"/>
          <ac:spMkLst>
            <pc:docMk/>
            <pc:sldMk cId="236614184" sldId="671"/>
            <ac:spMk id="36" creationId="{3DAD064D-86F0-42ED-B520-99689857918E}"/>
          </ac:spMkLst>
        </pc:spChg>
        <pc:spChg chg="add del">
          <ac:chgData name="Ball, Brittni M" userId="9d4dc2e0-3d9a-424b-961d-051100ca19ac" providerId="ADAL" clId="{44E07522-6026-4AC5-B41D-2F138776A981}" dt="2023-09-13T15:07:00.565" v="87" actId="26606"/>
          <ac:spMkLst>
            <pc:docMk/>
            <pc:sldMk cId="236614184" sldId="671"/>
            <ac:spMk id="37" creationId="{17A4D85E-F98A-F670-16C3-7B2B0DA3A0DA}"/>
          </ac:spMkLst>
        </pc:spChg>
        <pc:spChg chg="add del">
          <ac:chgData name="Ball, Brittni M" userId="9d4dc2e0-3d9a-424b-961d-051100ca19ac" providerId="ADAL" clId="{44E07522-6026-4AC5-B41D-2F138776A981}" dt="2023-09-13T15:07:01.164" v="89" actId="26606"/>
          <ac:spMkLst>
            <pc:docMk/>
            <pc:sldMk cId="236614184" sldId="671"/>
            <ac:spMk id="39" creationId="{3DAD064D-86F0-42ED-B520-99689857918E}"/>
          </ac:spMkLst>
        </pc:spChg>
        <pc:spChg chg="add del">
          <ac:chgData name="Ball, Brittni M" userId="9d4dc2e0-3d9a-424b-961d-051100ca19ac" providerId="ADAL" clId="{44E07522-6026-4AC5-B41D-2F138776A981}" dt="2023-09-13T15:07:01.164" v="89" actId="26606"/>
          <ac:spMkLst>
            <pc:docMk/>
            <pc:sldMk cId="236614184" sldId="671"/>
            <ac:spMk id="40" creationId="{17A4D85E-F98A-F670-16C3-7B2B0DA3A0DA}"/>
          </ac:spMkLst>
        </pc:spChg>
        <pc:spChg chg="add del">
          <ac:chgData name="Ball, Brittni M" userId="9d4dc2e0-3d9a-424b-961d-051100ca19ac" providerId="ADAL" clId="{44E07522-6026-4AC5-B41D-2F138776A981}" dt="2023-09-13T15:07:03.241" v="91" actId="26606"/>
          <ac:spMkLst>
            <pc:docMk/>
            <pc:sldMk cId="236614184" sldId="671"/>
            <ac:spMk id="42" creationId="{3DAD064D-86F0-42ED-B520-99689857918E}"/>
          </ac:spMkLst>
        </pc:spChg>
        <pc:spChg chg="add del">
          <ac:chgData name="Ball, Brittni M" userId="9d4dc2e0-3d9a-424b-961d-051100ca19ac" providerId="ADAL" clId="{44E07522-6026-4AC5-B41D-2F138776A981}" dt="2023-09-13T15:07:03.241" v="91" actId="26606"/>
          <ac:spMkLst>
            <pc:docMk/>
            <pc:sldMk cId="236614184" sldId="671"/>
            <ac:spMk id="43" creationId="{17A4D85E-F98A-F670-16C3-7B2B0DA3A0DA}"/>
          </ac:spMkLst>
        </pc:spChg>
        <pc:spChg chg="add del">
          <ac:chgData name="Ball, Brittni M" userId="9d4dc2e0-3d9a-424b-961d-051100ca19ac" providerId="ADAL" clId="{44E07522-6026-4AC5-B41D-2F138776A981}" dt="2023-09-13T15:07:10.349" v="93" actId="26606"/>
          <ac:spMkLst>
            <pc:docMk/>
            <pc:sldMk cId="236614184" sldId="671"/>
            <ac:spMk id="45" creationId="{3DAD064D-86F0-42ED-B520-99689857918E}"/>
          </ac:spMkLst>
        </pc:spChg>
        <pc:spChg chg="add del">
          <ac:chgData name="Ball, Brittni M" userId="9d4dc2e0-3d9a-424b-961d-051100ca19ac" providerId="ADAL" clId="{44E07522-6026-4AC5-B41D-2F138776A981}" dt="2023-09-13T15:07:10.349" v="93" actId="26606"/>
          <ac:spMkLst>
            <pc:docMk/>
            <pc:sldMk cId="236614184" sldId="671"/>
            <ac:spMk id="46" creationId="{17A4D85E-F98A-F670-16C3-7B2B0DA3A0DA}"/>
          </ac:spMkLst>
        </pc:spChg>
        <pc:spChg chg="add del">
          <ac:chgData name="Ball, Brittni M" userId="9d4dc2e0-3d9a-424b-961d-051100ca19ac" providerId="ADAL" clId="{44E07522-6026-4AC5-B41D-2F138776A981}" dt="2023-09-13T15:07:11.287" v="95" actId="26606"/>
          <ac:spMkLst>
            <pc:docMk/>
            <pc:sldMk cId="236614184" sldId="671"/>
            <ac:spMk id="48" creationId="{D70BC64E-B094-49DE-BD9C-DB662FCF598F}"/>
          </ac:spMkLst>
        </pc:spChg>
        <pc:spChg chg="add del">
          <ac:chgData name="Ball, Brittni M" userId="9d4dc2e0-3d9a-424b-961d-051100ca19ac" providerId="ADAL" clId="{44E07522-6026-4AC5-B41D-2F138776A981}" dt="2023-09-13T15:07:11.287" v="95" actId="26606"/>
          <ac:spMkLst>
            <pc:docMk/>
            <pc:sldMk cId="236614184" sldId="671"/>
            <ac:spMk id="49" creationId="{A718E0F5-1EF3-64D6-0802-B7983AC63269}"/>
          </ac:spMkLst>
        </pc:spChg>
        <pc:spChg chg="add del">
          <ac:chgData name="Ball, Brittni M" userId="9d4dc2e0-3d9a-424b-961d-051100ca19ac" providerId="ADAL" clId="{44E07522-6026-4AC5-B41D-2F138776A981}" dt="2023-09-13T15:07:14.176" v="97" actId="26606"/>
          <ac:spMkLst>
            <pc:docMk/>
            <pc:sldMk cId="236614184" sldId="671"/>
            <ac:spMk id="51" creationId="{D70BC64E-B094-49DE-BD9C-DB662FCF598F}"/>
          </ac:spMkLst>
        </pc:spChg>
        <pc:spChg chg="add del">
          <ac:chgData name="Ball, Brittni M" userId="9d4dc2e0-3d9a-424b-961d-051100ca19ac" providerId="ADAL" clId="{44E07522-6026-4AC5-B41D-2F138776A981}" dt="2023-09-13T15:07:14.176" v="97" actId="26606"/>
          <ac:spMkLst>
            <pc:docMk/>
            <pc:sldMk cId="236614184" sldId="671"/>
            <ac:spMk id="52" creationId="{A718E0F5-1EF3-64D6-0802-B7983AC63269}"/>
          </ac:spMkLst>
        </pc:spChg>
        <pc:spChg chg="add del">
          <ac:chgData name="Ball, Brittni M" userId="9d4dc2e0-3d9a-424b-961d-051100ca19ac" providerId="ADAL" clId="{44E07522-6026-4AC5-B41D-2F138776A981}" dt="2023-09-13T15:07:14.919" v="99" actId="26606"/>
          <ac:spMkLst>
            <pc:docMk/>
            <pc:sldMk cId="236614184" sldId="671"/>
            <ac:spMk id="54" creationId="{D70BC64E-B094-49DE-BD9C-DB662FCF598F}"/>
          </ac:spMkLst>
        </pc:spChg>
        <pc:spChg chg="add del">
          <ac:chgData name="Ball, Brittni M" userId="9d4dc2e0-3d9a-424b-961d-051100ca19ac" providerId="ADAL" clId="{44E07522-6026-4AC5-B41D-2F138776A981}" dt="2023-09-13T15:07:14.919" v="99" actId="26606"/>
          <ac:spMkLst>
            <pc:docMk/>
            <pc:sldMk cId="236614184" sldId="671"/>
            <ac:spMk id="55" creationId="{A718E0F5-1EF3-64D6-0802-B7983AC63269}"/>
          </ac:spMkLst>
        </pc:spChg>
        <pc:spChg chg="add del">
          <ac:chgData name="Ball, Brittni M" userId="9d4dc2e0-3d9a-424b-961d-051100ca19ac" providerId="ADAL" clId="{44E07522-6026-4AC5-B41D-2F138776A981}" dt="2023-09-13T15:07:16.459" v="101" actId="26606"/>
          <ac:spMkLst>
            <pc:docMk/>
            <pc:sldMk cId="236614184" sldId="671"/>
            <ac:spMk id="57" creationId="{D70BC64E-B094-49DE-BD9C-DB662FCF598F}"/>
          </ac:spMkLst>
        </pc:spChg>
        <pc:spChg chg="add del">
          <ac:chgData name="Ball, Brittni M" userId="9d4dc2e0-3d9a-424b-961d-051100ca19ac" providerId="ADAL" clId="{44E07522-6026-4AC5-B41D-2F138776A981}" dt="2023-09-13T15:07:16.459" v="101" actId="26606"/>
          <ac:spMkLst>
            <pc:docMk/>
            <pc:sldMk cId="236614184" sldId="671"/>
            <ac:spMk id="58" creationId="{A718E0F5-1EF3-64D6-0802-B7983AC63269}"/>
          </ac:spMkLst>
        </pc:spChg>
        <pc:spChg chg="add del">
          <ac:chgData name="Ball, Brittni M" userId="9d4dc2e0-3d9a-424b-961d-051100ca19ac" providerId="ADAL" clId="{44E07522-6026-4AC5-B41D-2F138776A981}" dt="2023-09-13T15:07:19.293" v="103" actId="26606"/>
          <ac:spMkLst>
            <pc:docMk/>
            <pc:sldMk cId="236614184" sldId="671"/>
            <ac:spMk id="60" creationId="{3DAD064D-86F0-42ED-B520-99689857918E}"/>
          </ac:spMkLst>
        </pc:spChg>
        <pc:spChg chg="add del">
          <ac:chgData name="Ball, Brittni M" userId="9d4dc2e0-3d9a-424b-961d-051100ca19ac" providerId="ADAL" clId="{44E07522-6026-4AC5-B41D-2F138776A981}" dt="2023-09-13T15:07:19.293" v="103" actId="26606"/>
          <ac:spMkLst>
            <pc:docMk/>
            <pc:sldMk cId="236614184" sldId="671"/>
            <ac:spMk id="61" creationId="{17A4D85E-F98A-F670-16C3-7B2B0DA3A0DA}"/>
          </ac:spMkLst>
        </pc:spChg>
        <pc:spChg chg="add">
          <ac:chgData name="Ball, Brittni M" userId="9d4dc2e0-3d9a-424b-961d-051100ca19ac" providerId="ADAL" clId="{44E07522-6026-4AC5-B41D-2F138776A981}" dt="2023-09-13T15:07:19.293" v="104" actId="26606"/>
          <ac:spMkLst>
            <pc:docMk/>
            <pc:sldMk cId="236614184" sldId="671"/>
            <ac:spMk id="63" creationId="{3DAD064D-86F0-42ED-B520-99689857918E}"/>
          </ac:spMkLst>
        </pc:spChg>
        <pc:spChg chg="add">
          <ac:chgData name="Ball, Brittni M" userId="9d4dc2e0-3d9a-424b-961d-051100ca19ac" providerId="ADAL" clId="{44E07522-6026-4AC5-B41D-2F138776A981}" dt="2023-09-13T15:07:19.293" v="104" actId="26606"/>
          <ac:spMkLst>
            <pc:docMk/>
            <pc:sldMk cId="236614184" sldId="671"/>
            <ac:spMk id="64" creationId="{17A4D85E-F98A-F670-16C3-7B2B0DA3A0DA}"/>
          </ac:spMkLst>
        </pc:spChg>
        <pc:grpChg chg="mod">
          <ac:chgData name="Ball, Brittni M" userId="9d4dc2e0-3d9a-424b-961d-051100ca19ac" providerId="ADAL" clId="{44E07522-6026-4AC5-B41D-2F138776A981}" dt="2023-09-13T16:04:10.348" v="1361" actId="1076"/>
          <ac:grpSpMkLst>
            <pc:docMk/>
            <pc:sldMk cId="236614184" sldId="671"/>
            <ac:grpSpMk id="6" creationId="{725821FA-4244-14A5-BAE0-34C41E629735}"/>
          </ac:grpSpMkLst>
        </pc:grpChg>
        <pc:graphicFrameChg chg="add del">
          <ac:chgData name="Ball, Brittni M" userId="9d4dc2e0-3d9a-424b-961d-051100ca19ac" providerId="ADAL" clId="{44E07522-6026-4AC5-B41D-2F138776A981}" dt="2023-09-13T15:06:14.946" v="76" actId="26606"/>
          <ac:graphicFrameMkLst>
            <pc:docMk/>
            <pc:sldMk cId="236614184" sldId="671"/>
            <ac:graphicFrameMk id="20" creationId="{0720171B-780A-CCAE-01E8-3BBFA381B7BD}"/>
          </ac:graphicFrameMkLst>
        </pc:graphicFrameChg>
        <pc:graphicFrameChg chg="add del">
          <ac:chgData name="Ball, Brittni M" userId="9d4dc2e0-3d9a-424b-961d-051100ca19ac" providerId="ADAL" clId="{44E07522-6026-4AC5-B41D-2F138776A981}" dt="2023-09-13T15:06:17.676" v="78" actId="26606"/>
          <ac:graphicFrameMkLst>
            <pc:docMk/>
            <pc:sldMk cId="236614184" sldId="671"/>
            <ac:graphicFrameMk id="22" creationId="{CF9B714E-7417-062F-C254-DC09D061850D}"/>
          </ac:graphicFrameMkLst>
        </pc:graphicFrameChg>
        <pc:graphicFrameChg chg="add del mod ord modGraphic">
          <ac:chgData name="Ball, Brittni M" userId="9d4dc2e0-3d9a-424b-961d-051100ca19ac" providerId="ADAL" clId="{44E07522-6026-4AC5-B41D-2F138776A981}" dt="2023-09-13T15:49:43.114" v="1183" actId="18245"/>
          <ac:graphicFrameMkLst>
            <pc:docMk/>
            <pc:sldMk cId="236614184" sldId="671"/>
            <ac:graphicFrameMk id="24" creationId="{5C4F3B5C-9DEF-708E-1B72-16F6B6493D21}"/>
          </ac:graphicFrameMkLst>
        </pc:graphicFrameChg>
        <pc:picChg chg="mod">
          <ac:chgData name="Ball, Brittni M" userId="9d4dc2e0-3d9a-424b-961d-051100ca19ac" providerId="ADAL" clId="{44E07522-6026-4AC5-B41D-2F138776A981}" dt="2023-09-13T15:14:53.945" v="367" actId="1076"/>
          <ac:picMkLst>
            <pc:docMk/>
            <pc:sldMk cId="236614184" sldId="671"/>
            <ac:picMk id="4" creationId="{8225BB62-0794-1409-242C-D24AE4773C74}"/>
          </ac:picMkLst>
        </pc:picChg>
        <pc:picChg chg="del">
          <ac:chgData name="Ball, Brittni M" userId="9d4dc2e0-3d9a-424b-961d-051100ca19ac" providerId="ADAL" clId="{44E07522-6026-4AC5-B41D-2F138776A981}" dt="2023-09-13T15:06:42.097" v="80" actId="21"/>
          <ac:picMkLst>
            <pc:docMk/>
            <pc:sldMk cId="236614184" sldId="671"/>
            <ac:picMk id="5" creationId="{C33D04B5-7450-1329-99B5-E066466D5002}"/>
          </ac:picMkLst>
        </pc:picChg>
        <pc:picChg chg="add del mod">
          <ac:chgData name="Ball, Brittni M" userId="9d4dc2e0-3d9a-424b-961d-051100ca19ac" providerId="ADAL" clId="{44E07522-6026-4AC5-B41D-2F138776A981}" dt="2023-09-13T16:20:29.322" v="1505"/>
          <ac:picMkLst>
            <pc:docMk/>
            <pc:sldMk cId="236614184" sldId="671"/>
            <ac:picMk id="9" creationId="{7E2D8198-11B9-F306-BFB8-D3C3EFD80A3D}"/>
          </ac:picMkLst>
        </pc:picChg>
      </pc:sldChg>
      <pc:sldChg chg="addSp delSp modSp new mod ord setBg">
        <pc:chgData name="Ball, Brittni M" userId="9d4dc2e0-3d9a-424b-961d-051100ca19ac" providerId="ADAL" clId="{44E07522-6026-4AC5-B41D-2F138776A981}" dt="2023-09-13T16:20:27.402" v="1503"/>
        <pc:sldMkLst>
          <pc:docMk/>
          <pc:sldMk cId="973915893" sldId="672"/>
        </pc:sldMkLst>
        <pc:spChg chg="mod">
          <ac:chgData name="Ball, Brittni M" userId="9d4dc2e0-3d9a-424b-961d-051100ca19ac" providerId="ADAL" clId="{44E07522-6026-4AC5-B41D-2F138776A981}" dt="2023-09-13T16:20:26.098" v="1502" actId="26606"/>
          <ac:spMkLst>
            <pc:docMk/>
            <pc:sldMk cId="973915893" sldId="672"/>
            <ac:spMk id="2" creationId="{8BA992A3-B705-0760-9CD0-C2CFE17D433D}"/>
          </ac:spMkLst>
        </pc:spChg>
        <pc:spChg chg="mod ord">
          <ac:chgData name="Ball, Brittni M" userId="9d4dc2e0-3d9a-424b-961d-051100ca19ac" providerId="ADAL" clId="{44E07522-6026-4AC5-B41D-2F138776A981}" dt="2023-09-13T16:20:26.098" v="1502" actId="26606"/>
          <ac:spMkLst>
            <pc:docMk/>
            <pc:sldMk cId="973915893" sldId="672"/>
            <ac:spMk id="3" creationId="{4182FE42-78D5-A2A1-18C5-038F97FEF445}"/>
          </ac:spMkLst>
        </pc:spChg>
        <pc:spChg chg="add del">
          <ac:chgData name="Ball, Brittni M" userId="9d4dc2e0-3d9a-424b-961d-051100ca19ac" providerId="ADAL" clId="{44E07522-6026-4AC5-B41D-2F138776A981}" dt="2023-09-13T15:04:51.001" v="57" actId="26606"/>
          <ac:spMkLst>
            <pc:docMk/>
            <pc:sldMk cId="973915893" sldId="672"/>
            <ac:spMk id="9" creationId="{3DAD064D-86F0-42ED-B520-99689857918E}"/>
          </ac:spMkLst>
        </pc:spChg>
        <pc:spChg chg="add del">
          <ac:chgData name="Ball, Brittni M" userId="9d4dc2e0-3d9a-424b-961d-051100ca19ac" providerId="ADAL" clId="{44E07522-6026-4AC5-B41D-2F138776A981}" dt="2023-09-13T15:04:51.001" v="57" actId="26606"/>
          <ac:spMkLst>
            <pc:docMk/>
            <pc:sldMk cId="973915893" sldId="672"/>
            <ac:spMk id="11" creationId="{17A4D85E-F98A-F670-16C3-7B2B0DA3A0DA}"/>
          </ac:spMkLst>
        </pc:spChg>
        <pc:spChg chg="add del">
          <ac:chgData name="Ball, Brittni M" userId="9d4dc2e0-3d9a-424b-961d-051100ca19ac" providerId="ADAL" clId="{44E07522-6026-4AC5-B41D-2F138776A981}" dt="2023-09-13T15:04:52.909" v="59" actId="26606"/>
          <ac:spMkLst>
            <pc:docMk/>
            <pc:sldMk cId="973915893" sldId="672"/>
            <ac:spMk id="13" creationId="{3DAD064D-86F0-42ED-B520-99689857918E}"/>
          </ac:spMkLst>
        </pc:spChg>
        <pc:spChg chg="add del">
          <ac:chgData name="Ball, Brittni M" userId="9d4dc2e0-3d9a-424b-961d-051100ca19ac" providerId="ADAL" clId="{44E07522-6026-4AC5-B41D-2F138776A981}" dt="2023-09-13T15:04:52.909" v="59" actId="26606"/>
          <ac:spMkLst>
            <pc:docMk/>
            <pc:sldMk cId="973915893" sldId="672"/>
            <ac:spMk id="14" creationId="{BC6C69BA-2CD5-8A2F-C155-305E6CBCF90E}"/>
          </ac:spMkLst>
        </pc:spChg>
        <pc:spChg chg="add del">
          <ac:chgData name="Ball, Brittni M" userId="9d4dc2e0-3d9a-424b-961d-051100ca19ac" providerId="ADAL" clId="{44E07522-6026-4AC5-B41D-2F138776A981}" dt="2023-09-13T15:04:52.909" v="59" actId="26606"/>
          <ac:spMkLst>
            <pc:docMk/>
            <pc:sldMk cId="973915893" sldId="672"/>
            <ac:spMk id="15" creationId="{AE56140E-8EE1-BE31-745D-450AF05FBF15}"/>
          </ac:spMkLst>
        </pc:spChg>
        <pc:spChg chg="add del">
          <ac:chgData name="Ball, Brittni M" userId="9d4dc2e0-3d9a-424b-961d-051100ca19ac" providerId="ADAL" clId="{44E07522-6026-4AC5-B41D-2F138776A981}" dt="2023-09-13T15:04:57.056" v="61" actId="26606"/>
          <ac:spMkLst>
            <pc:docMk/>
            <pc:sldMk cId="973915893" sldId="672"/>
            <ac:spMk id="17" creationId="{3DAD064D-86F0-42ED-B520-99689857918E}"/>
          </ac:spMkLst>
        </pc:spChg>
        <pc:spChg chg="add del">
          <ac:chgData name="Ball, Brittni M" userId="9d4dc2e0-3d9a-424b-961d-051100ca19ac" providerId="ADAL" clId="{44E07522-6026-4AC5-B41D-2F138776A981}" dt="2023-09-13T15:04:57.056" v="61" actId="26606"/>
          <ac:spMkLst>
            <pc:docMk/>
            <pc:sldMk cId="973915893" sldId="672"/>
            <ac:spMk id="18" creationId="{719ED580-63C5-A19A-548E-20B2B752814F}"/>
          </ac:spMkLst>
        </pc:spChg>
        <pc:spChg chg="add del">
          <ac:chgData name="Ball, Brittni M" userId="9d4dc2e0-3d9a-424b-961d-051100ca19ac" providerId="ADAL" clId="{44E07522-6026-4AC5-B41D-2F138776A981}" dt="2023-09-13T15:04:57.056" v="61" actId="26606"/>
          <ac:spMkLst>
            <pc:docMk/>
            <pc:sldMk cId="973915893" sldId="672"/>
            <ac:spMk id="19" creationId="{8871645A-E574-F970-F079-09F7B7C48DBC}"/>
          </ac:spMkLst>
        </pc:spChg>
        <pc:spChg chg="add del">
          <ac:chgData name="Ball, Brittni M" userId="9d4dc2e0-3d9a-424b-961d-051100ca19ac" providerId="ADAL" clId="{44E07522-6026-4AC5-B41D-2F138776A981}" dt="2023-09-13T16:20:26.098" v="1502" actId="26606"/>
          <ac:spMkLst>
            <pc:docMk/>
            <pc:sldMk cId="973915893" sldId="672"/>
            <ac:spMk id="21" creationId="{3DAD064D-86F0-42ED-B520-99689857918E}"/>
          </ac:spMkLst>
        </pc:spChg>
        <pc:spChg chg="add del">
          <ac:chgData name="Ball, Brittni M" userId="9d4dc2e0-3d9a-424b-961d-051100ca19ac" providerId="ADAL" clId="{44E07522-6026-4AC5-B41D-2F138776A981}" dt="2023-09-13T16:20:26.098" v="1502" actId="26606"/>
          <ac:spMkLst>
            <pc:docMk/>
            <pc:sldMk cId="973915893" sldId="672"/>
            <ac:spMk id="22" creationId="{17A4D85E-F98A-F670-16C3-7B2B0DA3A0DA}"/>
          </ac:spMkLst>
        </pc:spChg>
        <pc:spChg chg="add del">
          <ac:chgData name="Ball, Brittni M" userId="9d4dc2e0-3d9a-424b-961d-051100ca19ac" providerId="ADAL" clId="{44E07522-6026-4AC5-B41D-2F138776A981}" dt="2023-09-13T16:20:26.098" v="1502" actId="26606"/>
          <ac:spMkLst>
            <pc:docMk/>
            <pc:sldMk cId="973915893" sldId="672"/>
            <ac:spMk id="27" creationId="{3DAD064D-86F0-42ED-B520-99689857918E}"/>
          </ac:spMkLst>
        </pc:spChg>
        <pc:spChg chg="add del">
          <ac:chgData name="Ball, Brittni M" userId="9d4dc2e0-3d9a-424b-961d-051100ca19ac" providerId="ADAL" clId="{44E07522-6026-4AC5-B41D-2F138776A981}" dt="2023-09-13T16:20:26.098" v="1502" actId="26606"/>
          <ac:spMkLst>
            <pc:docMk/>
            <pc:sldMk cId="973915893" sldId="672"/>
            <ac:spMk id="29" creationId="{8E96BFD4-44B0-5C43-0FE6-AE8623F97A72}"/>
          </ac:spMkLst>
        </pc:spChg>
        <pc:spChg chg="add del">
          <ac:chgData name="Ball, Brittni M" userId="9d4dc2e0-3d9a-424b-961d-051100ca19ac" providerId="ADAL" clId="{44E07522-6026-4AC5-B41D-2F138776A981}" dt="2023-09-13T16:20:26.098" v="1502" actId="26606"/>
          <ac:spMkLst>
            <pc:docMk/>
            <pc:sldMk cId="973915893" sldId="672"/>
            <ac:spMk id="31" creationId="{8425A08A-6B40-CDA2-874C-CBD30AB4CBB7}"/>
          </ac:spMkLst>
        </pc:spChg>
        <pc:picChg chg="add mod">
          <ac:chgData name="Ball, Brittni M" userId="9d4dc2e0-3d9a-424b-961d-051100ca19ac" providerId="ADAL" clId="{44E07522-6026-4AC5-B41D-2F138776A981}" dt="2023-09-13T16:20:26.098" v="1502" actId="26606"/>
          <ac:picMkLst>
            <pc:docMk/>
            <pc:sldMk cId="973915893" sldId="672"/>
            <ac:picMk id="4" creationId="{96977E44-C723-9B2E-2E49-DDA185712D4E}"/>
          </ac:picMkLst>
        </pc:picChg>
        <pc:picChg chg="add del mod">
          <ac:chgData name="Ball, Brittni M" userId="9d4dc2e0-3d9a-424b-961d-051100ca19ac" providerId="ADAL" clId="{44E07522-6026-4AC5-B41D-2F138776A981}" dt="2023-09-13T16:20:27.402" v="1503"/>
          <ac:picMkLst>
            <pc:docMk/>
            <pc:sldMk cId="973915893" sldId="672"/>
            <ac:picMk id="5" creationId="{A4010C79-BC8F-B9C5-BBDB-7F4C46BD088D}"/>
          </ac:picMkLst>
        </pc:picChg>
      </pc:sldChg>
      <pc:sldChg chg="addSp modSp new mod ord">
        <pc:chgData name="Ball, Brittni M" userId="9d4dc2e0-3d9a-424b-961d-051100ca19ac" providerId="ADAL" clId="{44E07522-6026-4AC5-B41D-2F138776A981}" dt="2023-09-13T16:02:40.420" v="1337" actId="27636"/>
        <pc:sldMkLst>
          <pc:docMk/>
          <pc:sldMk cId="2531432560" sldId="673"/>
        </pc:sldMkLst>
        <pc:spChg chg="mod">
          <ac:chgData name="Ball, Brittni M" userId="9d4dc2e0-3d9a-424b-961d-051100ca19ac" providerId="ADAL" clId="{44E07522-6026-4AC5-B41D-2F138776A981}" dt="2023-09-13T15:02:21.607" v="27"/>
          <ac:spMkLst>
            <pc:docMk/>
            <pc:sldMk cId="2531432560" sldId="673"/>
            <ac:spMk id="2" creationId="{D2D44830-E1E0-2A47-0E31-6659D1508B37}"/>
          </ac:spMkLst>
        </pc:spChg>
        <pc:spChg chg="mod">
          <ac:chgData name="Ball, Brittni M" userId="9d4dc2e0-3d9a-424b-961d-051100ca19ac" providerId="ADAL" clId="{44E07522-6026-4AC5-B41D-2F138776A981}" dt="2023-09-13T16:02:40.420" v="1337" actId="27636"/>
          <ac:spMkLst>
            <pc:docMk/>
            <pc:sldMk cId="2531432560" sldId="673"/>
            <ac:spMk id="3" creationId="{554BDE8B-AED3-F8E5-9279-975AFE8F8579}"/>
          </ac:spMkLst>
        </pc:spChg>
        <pc:picChg chg="add mod">
          <ac:chgData name="Ball, Brittni M" userId="9d4dc2e0-3d9a-424b-961d-051100ca19ac" providerId="ADAL" clId="{44E07522-6026-4AC5-B41D-2F138776A981}" dt="2023-09-13T15:03:53.700" v="50" actId="1076"/>
          <ac:picMkLst>
            <pc:docMk/>
            <pc:sldMk cId="2531432560" sldId="673"/>
            <ac:picMk id="4" creationId="{D73B8748-B2CD-CE96-2283-AA6559A75A5F}"/>
          </ac:picMkLst>
        </pc:picChg>
      </pc:sldChg>
      <pc:sldChg chg="new del">
        <pc:chgData name="Ball, Brittni M" userId="9d4dc2e0-3d9a-424b-961d-051100ca19ac" providerId="ADAL" clId="{44E07522-6026-4AC5-B41D-2F138776A981}" dt="2023-09-13T15:01:56.001" v="17" actId="47"/>
        <pc:sldMkLst>
          <pc:docMk/>
          <pc:sldMk cId="3372879500" sldId="673"/>
        </pc:sldMkLst>
      </pc:sldChg>
      <pc:sldChg chg="addSp delSp modSp new mod ord setBg">
        <pc:chgData name="Ball, Brittni M" userId="9d4dc2e0-3d9a-424b-961d-051100ca19ac" providerId="ADAL" clId="{44E07522-6026-4AC5-B41D-2F138776A981}" dt="2023-09-13T16:25:14.706" v="1566" actId="164"/>
        <pc:sldMkLst>
          <pc:docMk/>
          <pc:sldMk cId="3264884518" sldId="674"/>
        </pc:sldMkLst>
        <pc:spChg chg="add del mod">
          <ac:chgData name="Ball, Brittni M" userId="9d4dc2e0-3d9a-424b-961d-051100ca19ac" providerId="ADAL" clId="{44E07522-6026-4AC5-B41D-2F138776A981}" dt="2023-09-13T15:55:34.109" v="1287" actId="1076"/>
          <ac:spMkLst>
            <pc:docMk/>
            <pc:sldMk cId="3264884518" sldId="674"/>
            <ac:spMk id="2" creationId="{1B76CE3E-CB3F-7142-C8A6-D7DCA417E3E3}"/>
          </ac:spMkLst>
        </pc:spChg>
        <pc:spChg chg="add del mod">
          <ac:chgData name="Ball, Brittni M" userId="9d4dc2e0-3d9a-424b-961d-051100ca19ac" providerId="ADAL" clId="{44E07522-6026-4AC5-B41D-2F138776A981}" dt="2023-09-13T15:27:08.090" v="568" actId="26606"/>
          <ac:spMkLst>
            <pc:docMk/>
            <pc:sldMk cId="3264884518" sldId="674"/>
            <ac:spMk id="3" creationId="{73ED0F18-4D65-D000-02A0-050D619509A6}"/>
          </ac:spMkLst>
        </pc:spChg>
        <pc:spChg chg="add del mod topLvl">
          <ac:chgData name="Ball, Brittni M" userId="9d4dc2e0-3d9a-424b-961d-051100ca19ac" providerId="ADAL" clId="{44E07522-6026-4AC5-B41D-2F138776A981}" dt="2023-09-13T16:25:14.706" v="1566" actId="164"/>
          <ac:spMkLst>
            <pc:docMk/>
            <pc:sldMk cId="3264884518" sldId="674"/>
            <ac:spMk id="6" creationId="{AC9E563C-F0BF-905F-6344-AE4BAD86C063}"/>
          </ac:spMkLst>
        </pc:spChg>
        <pc:spChg chg="mod topLvl">
          <ac:chgData name="Ball, Brittni M" userId="9d4dc2e0-3d9a-424b-961d-051100ca19ac" providerId="ADAL" clId="{44E07522-6026-4AC5-B41D-2F138776A981}" dt="2023-09-13T16:25:14.706" v="1566" actId="164"/>
          <ac:spMkLst>
            <pc:docMk/>
            <pc:sldMk cId="3264884518" sldId="674"/>
            <ac:spMk id="8" creationId="{B87E9CE3-FF36-A20D-2D8A-0ED2C267A8F8}"/>
          </ac:spMkLst>
        </pc:spChg>
        <pc:spChg chg="add del">
          <ac:chgData name="Ball, Brittni M" userId="9d4dc2e0-3d9a-424b-961d-051100ca19ac" providerId="ADAL" clId="{44E07522-6026-4AC5-B41D-2F138776A981}" dt="2023-09-13T15:26:48.307" v="563" actId="26606"/>
          <ac:spMkLst>
            <pc:docMk/>
            <pc:sldMk cId="3264884518" sldId="674"/>
            <ac:spMk id="9" creationId="{3DAD064D-86F0-42ED-B520-99689857918E}"/>
          </ac:spMkLst>
        </pc:spChg>
        <pc:spChg chg="mod topLvl">
          <ac:chgData name="Ball, Brittni M" userId="9d4dc2e0-3d9a-424b-961d-051100ca19ac" providerId="ADAL" clId="{44E07522-6026-4AC5-B41D-2F138776A981}" dt="2023-09-13T16:25:14.706" v="1566" actId="164"/>
          <ac:spMkLst>
            <pc:docMk/>
            <pc:sldMk cId="3264884518" sldId="674"/>
            <ac:spMk id="10" creationId="{0E6736ED-1B67-30F5-F840-123400CEFE1B}"/>
          </ac:spMkLst>
        </pc:spChg>
        <pc:spChg chg="add del">
          <ac:chgData name="Ball, Brittni M" userId="9d4dc2e0-3d9a-424b-961d-051100ca19ac" providerId="ADAL" clId="{44E07522-6026-4AC5-B41D-2F138776A981}" dt="2023-09-13T15:26:48.307" v="563" actId="26606"/>
          <ac:spMkLst>
            <pc:docMk/>
            <pc:sldMk cId="3264884518" sldId="674"/>
            <ac:spMk id="11" creationId="{17A4D85E-F98A-F670-16C3-7B2B0DA3A0DA}"/>
          </ac:spMkLst>
        </pc:spChg>
        <pc:spChg chg="mod topLvl">
          <ac:chgData name="Ball, Brittni M" userId="9d4dc2e0-3d9a-424b-961d-051100ca19ac" providerId="ADAL" clId="{44E07522-6026-4AC5-B41D-2F138776A981}" dt="2023-09-13T16:25:14.706" v="1566" actId="164"/>
          <ac:spMkLst>
            <pc:docMk/>
            <pc:sldMk cId="3264884518" sldId="674"/>
            <ac:spMk id="12" creationId="{48AB9660-9355-F9B3-1AFC-59BD3E3570B5}"/>
          </ac:spMkLst>
        </pc:spChg>
        <pc:spChg chg="add del">
          <ac:chgData name="Ball, Brittni M" userId="9d4dc2e0-3d9a-424b-961d-051100ca19ac" providerId="ADAL" clId="{44E07522-6026-4AC5-B41D-2F138776A981}" dt="2023-09-13T15:26:55.066" v="565" actId="26606"/>
          <ac:spMkLst>
            <pc:docMk/>
            <pc:sldMk cId="3264884518" sldId="674"/>
            <ac:spMk id="13" creationId="{73F74279-E694-CEB1-ED9A-ADBEBAEB7B76}"/>
          </ac:spMkLst>
        </pc:spChg>
        <pc:spChg chg="add del">
          <ac:chgData name="Ball, Brittni M" userId="9d4dc2e0-3d9a-424b-961d-051100ca19ac" providerId="ADAL" clId="{44E07522-6026-4AC5-B41D-2F138776A981}" dt="2023-09-13T15:26:55.066" v="565" actId="26606"/>
          <ac:spMkLst>
            <pc:docMk/>
            <pc:sldMk cId="3264884518" sldId="674"/>
            <ac:spMk id="14" creationId="{3DAD064D-86F0-42ED-B520-99689857918E}"/>
          </ac:spMkLst>
        </pc:spChg>
        <pc:spChg chg="add del">
          <ac:chgData name="Ball, Brittni M" userId="9d4dc2e0-3d9a-424b-961d-051100ca19ac" providerId="ADAL" clId="{44E07522-6026-4AC5-B41D-2F138776A981}" dt="2023-09-13T15:26:55.066" v="565" actId="26606"/>
          <ac:spMkLst>
            <pc:docMk/>
            <pc:sldMk cId="3264884518" sldId="674"/>
            <ac:spMk id="16" creationId="{AE56140E-8EE1-BE31-745D-450AF05FBF15}"/>
          </ac:spMkLst>
        </pc:spChg>
        <pc:spChg chg="mod ord topLvl">
          <ac:chgData name="Ball, Brittni M" userId="9d4dc2e0-3d9a-424b-961d-051100ca19ac" providerId="ADAL" clId="{44E07522-6026-4AC5-B41D-2F138776A981}" dt="2023-09-13T16:25:14.706" v="1566" actId="164"/>
          <ac:spMkLst>
            <pc:docMk/>
            <pc:sldMk cId="3264884518" sldId="674"/>
            <ac:spMk id="17" creationId="{75A55BFF-47A4-D7FC-78B2-8DA6E2244D70}"/>
          </ac:spMkLst>
        </pc:spChg>
        <pc:spChg chg="add del">
          <ac:chgData name="Ball, Brittni M" userId="9d4dc2e0-3d9a-424b-961d-051100ca19ac" providerId="ADAL" clId="{44E07522-6026-4AC5-B41D-2F138776A981}" dt="2023-09-13T15:27:08.075" v="567" actId="26606"/>
          <ac:spMkLst>
            <pc:docMk/>
            <pc:sldMk cId="3264884518" sldId="674"/>
            <ac:spMk id="18" creationId="{1C8B38D4-9D92-4608-A16B-260E8CC21335}"/>
          </ac:spMkLst>
        </pc:spChg>
        <pc:spChg chg="add del">
          <ac:chgData name="Ball, Brittni M" userId="9d4dc2e0-3d9a-424b-961d-051100ca19ac" providerId="ADAL" clId="{44E07522-6026-4AC5-B41D-2F138776A981}" dt="2023-09-13T15:27:08.075" v="567" actId="26606"/>
          <ac:spMkLst>
            <pc:docMk/>
            <pc:sldMk cId="3264884518" sldId="674"/>
            <ac:spMk id="19" creationId="{4F6582C5-F429-BC51-5FCE-93289FECFF74}"/>
          </ac:spMkLst>
        </pc:spChg>
        <pc:spChg chg="mod topLvl">
          <ac:chgData name="Ball, Brittni M" userId="9d4dc2e0-3d9a-424b-961d-051100ca19ac" providerId="ADAL" clId="{44E07522-6026-4AC5-B41D-2F138776A981}" dt="2023-09-13T16:25:14.706" v="1566" actId="164"/>
          <ac:spMkLst>
            <pc:docMk/>
            <pc:sldMk cId="3264884518" sldId="674"/>
            <ac:spMk id="21" creationId="{9D32C190-46B4-06E3-8D76-6F3A12F83CBF}"/>
          </ac:spMkLst>
        </pc:spChg>
        <pc:spChg chg="mod topLvl">
          <ac:chgData name="Ball, Brittni M" userId="9d4dc2e0-3d9a-424b-961d-051100ca19ac" providerId="ADAL" clId="{44E07522-6026-4AC5-B41D-2F138776A981}" dt="2023-09-13T16:25:14.706" v="1566" actId="164"/>
          <ac:spMkLst>
            <pc:docMk/>
            <pc:sldMk cId="3264884518" sldId="674"/>
            <ac:spMk id="23" creationId="{2584FF86-7381-5EE6-3546-9247FE7824B0}"/>
          </ac:spMkLst>
        </pc:spChg>
        <pc:spChg chg="mod topLvl">
          <ac:chgData name="Ball, Brittni M" userId="9d4dc2e0-3d9a-424b-961d-051100ca19ac" providerId="ADAL" clId="{44E07522-6026-4AC5-B41D-2F138776A981}" dt="2023-09-13T16:25:14.706" v="1566" actId="164"/>
          <ac:spMkLst>
            <pc:docMk/>
            <pc:sldMk cId="3264884518" sldId="674"/>
            <ac:spMk id="24" creationId="{F4FF3325-CBC5-26B9-2161-71BA0D0131FF}"/>
          </ac:spMkLst>
        </pc:spChg>
        <pc:spChg chg="mod topLvl">
          <ac:chgData name="Ball, Brittni M" userId="9d4dc2e0-3d9a-424b-961d-051100ca19ac" providerId="ADAL" clId="{44E07522-6026-4AC5-B41D-2F138776A981}" dt="2023-09-13T16:25:14.706" v="1566" actId="164"/>
          <ac:spMkLst>
            <pc:docMk/>
            <pc:sldMk cId="3264884518" sldId="674"/>
            <ac:spMk id="25" creationId="{F34F0468-AB2A-25BD-4DA4-5A2391719956}"/>
          </ac:spMkLst>
        </pc:spChg>
        <pc:spChg chg="mod topLvl">
          <ac:chgData name="Ball, Brittni M" userId="9d4dc2e0-3d9a-424b-961d-051100ca19ac" providerId="ADAL" clId="{44E07522-6026-4AC5-B41D-2F138776A981}" dt="2023-09-13T16:25:14.706" v="1566" actId="164"/>
          <ac:spMkLst>
            <pc:docMk/>
            <pc:sldMk cId="3264884518" sldId="674"/>
            <ac:spMk id="26" creationId="{ECFE7896-F709-FB1B-C781-D460B07746D8}"/>
          </ac:spMkLst>
        </pc:spChg>
        <pc:spChg chg="add del mod">
          <ac:chgData name="Ball, Brittni M" userId="9d4dc2e0-3d9a-424b-961d-051100ca19ac" providerId="ADAL" clId="{44E07522-6026-4AC5-B41D-2F138776A981}" dt="2023-09-13T15:35:05.664" v="845" actId="21"/>
          <ac:spMkLst>
            <pc:docMk/>
            <pc:sldMk cId="3264884518" sldId="674"/>
            <ac:spMk id="28" creationId="{99B8AD33-CA99-B9F8-4D2A-70B8B7BB8EBA}"/>
          </ac:spMkLst>
        </pc:spChg>
        <pc:spChg chg="add mod">
          <ac:chgData name="Ball, Brittni M" userId="9d4dc2e0-3d9a-424b-961d-051100ca19ac" providerId="ADAL" clId="{44E07522-6026-4AC5-B41D-2F138776A981}" dt="2023-09-13T15:35:13.584" v="848" actId="571"/>
          <ac:spMkLst>
            <pc:docMk/>
            <pc:sldMk cId="3264884518" sldId="674"/>
            <ac:spMk id="29" creationId="{FCB91315-EBAB-F882-24AF-0305741DB980}"/>
          </ac:spMkLst>
        </pc:spChg>
        <pc:spChg chg="add mod topLvl">
          <ac:chgData name="Ball, Brittni M" userId="9d4dc2e0-3d9a-424b-961d-051100ca19ac" providerId="ADAL" clId="{44E07522-6026-4AC5-B41D-2F138776A981}" dt="2023-09-13T16:25:14.706" v="1566" actId="164"/>
          <ac:spMkLst>
            <pc:docMk/>
            <pc:sldMk cId="3264884518" sldId="674"/>
            <ac:spMk id="31" creationId="{73E3B769-381E-675B-C723-E9BF1F3688F3}"/>
          </ac:spMkLst>
        </pc:spChg>
        <pc:spChg chg="add del mod">
          <ac:chgData name="Ball, Brittni M" userId="9d4dc2e0-3d9a-424b-961d-051100ca19ac" providerId="ADAL" clId="{44E07522-6026-4AC5-B41D-2F138776A981}" dt="2023-09-13T15:58:30.387" v="1305" actId="478"/>
          <ac:spMkLst>
            <pc:docMk/>
            <pc:sldMk cId="3264884518" sldId="674"/>
            <ac:spMk id="33" creationId="{C1EF6B50-546B-A169-8A25-6A17A0E7B16C}"/>
          </ac:spMkLst>
        </pc:spChg>
        <pc:spChg chg="add del">
          <ac:chgData name="Ball, Brittni M" userId="9d4dc2e0-3d9a-424b-961d-051100ca19ac" providerId="ADAL" clId="{44E07522-6026-4AC5-B41D-2F138776A981}" dt="2023-09-13T15:37:40.901" v="919" actId="22"/>
          <ac:spMkLst>
            <pc:docMk/>
            <pc:sldMk cId="3264884518" sldId="674"/>
            <ac:spMk id="35" creationId="{0862F8F7-FE91-0D93-BB6F-862DC7FC5D1A}"/>
          </ac:spMkLst>
        </pc:spChg>
        <pc:spChg chg="add mod topLvl">
          <ac:chgData name="Ball, Brittni M" userId="9d4dc2e0-3d9a-424b-961d-051100ca19ac" providerId="ADAL" clId="{44E07522-6026-4AC5-B41D-2F138776A981}" dt="2023-09-13T16:25:14.706" v="1566" actId="164"/>
          <ac:spMkLst>
            <pc:docMk/>
            <pc:sldMk cId="3264884518" sldId="674"/>
            <ac:spMk id="37" creationId="{1704D4FF-B66D-03D0-793C-1331889DD18D}"/>
          </ac:spMkLst>
        </pc:spChg>
        <pc:spChg chg="add mod ord">
          <ac:chgData name="Ball, Brittni M" userId="9d4dc2e0-3d9a-424b-961d-051100ca19ac" providerId="ADAL" clId="{44E07522-6026-4AC5-B41D-2F138776A981}" dt="2023-09-13T16:25:14.706" v="1566" actId="164"/>
          <ac:spMkLst>
            <pc:docMk/>
            <pc:sldMk cId="3264884518" sldId="674"/>
            <ac:spMk id="46" creationId="{A53EBF78-9F66-C1B2-6EE1-1A7411E9B0EA}"/>
          </ac:spMkLst>
        </pc:spChg>
        <pc:spChg chg="add mod ord">
          <ac:chgData name="Ball, Brittni M" userId="9d4dc2e0-3d9a-424b-961d-051100ca19ac" providerId="ADAL" clId="{44E07522-6026-4AC5-B41D-2F138776A981}" dt="2023-09-13T16:25:14.706" v="1566" actId="164"/>
          <ac:spMkLst>
            <pc:docMk/>
            <pc:sldMk cId="3264884518" sldId="674"/>
            <ac:spMk id="47" creationId="{A2288397-4DFD-001D-8F65-58D9DB1E6CB6}"/>
          </ac:spMkLst>
        </pc:spChg>
        <pc:spChg chg="add mod ord">
          <ac:chgData name="Ball, Brittni M" userId="9d4dc2e0-3d9a-424b-961d-051100ca19ac" providerId="ADAL" clId="{44E07522-6026-4AC5-B41D-2F138776A981}" dt="2023-09-13T16:25:14.706" v="1566" actId="164"/>
          <ac:spMkLst>
            <pc:docMk/>
            <pc:sldMk cId="3264884518" sldId="674"/>
            <ac:spMk id="48" creationId="{FC5F3D57-D502-9DD4-9A10-53FEBCFFB8C4}"/>
          </ac:spMkLst>
        </pc:spChg>
        <pc:spChg chg="add mod ord">
          <ac:chgData name="Ball, Brittni M" userId="9d4dc2e0-3d9a-424b-961d-051100ca19ac" providerId="ADAL" clId="{44E07522-6026-4AC5-B41D-2F138776A981}" dt="2023-09-13T16:25:14.706" v="1566" actId="164"/>
          <ac:spMkLst>
            <pc:docMk/>
            <pc:sldMk cId="3264884518" sldId="674"/>
            <ac:spMk id="49" creationId="{8230DAC5-188E-B80B-EE54-AFC60C63C266}"/>
          </ac:spMkLst>
        </pc:spChg>
        <pc:grpChg chg="add del mod">
          <ac:chgData name="Ball, Brittni M" userId="9d4dc2e0-3d9a-424b-961d-051100ca19ac" providerId="ADAL" clId="{44E07522-6026-4AC5-B41D-2F138776A981}" dt="2023-09-13T15:35:10.440" v="846" actId="165"/>
          <ac:grpSpMkLst>
            <pc:docMk/>
            <pc:sldMk cId="3264884518" sldId="674"/>
            <ac:grpSpMk id="7" creationId="{93E23FE8-B9FB-1AB2-0983-8D856B4E44B0}"/>
          </ac:grpSpMkLst>
        </pc:grpChg>
        <pc:grpChg chg="add del mod">
          <ac:chgData name="Ball, Brittni M" userId="9d4dc2e0-3d9a-424b-961d-051100ca19ac" providerId="ADAL" clId="{44E07522-6026-4AC5-B41D-2F138776A981}" dt="2023-09-13T15:59:56.095" v="1314" actId="165"/>
          <ac:grpSpMkLst>
            <pc:docMk/>
            <pc:sldMk cId="3264884518" sldId="674"/>
            <ac:grpSpMk id="41" creationId="{3E090901-EB0A-4297-653D-31980B5FD4DA}"/>
          </ac:grpSpMkLst>
        </pc:grpChg>
        <pc:grpChg chg="add mod">
          <ac:chgData name="Ball, Brittni M" userId="9d4dc2e0-3d9a-424b-961d-051100ca19ac" providerId="ADAL" clId="{44E07522-6026-4AC5-B41D-2F138776A981}" dt="2023-09-13T16:25:14.706" v="1566" actId="164"/>
          <ac:grpSpMkLst>
            <pc:docMk/>
            <pc:sldMk cId="3264884518" sldId="674"/>
            <ac:grpSpMk id="50" creationId="{CF4C3241-38B2-9E21-9775-D7C5B32699C4}"/>
          </ac:grpSpMkLst>
        </pc:grpChg>
        <pc:graphicFrameChg chg="add del">
          <ac:chgData name="Ball, Brittni M" userId="9d4dc2e0-3d9a-424b-961d-051100ca19ac" providerId="ADAL" clId="{44E07522-6026-4AC5-B41D-2F138776A981}" dt="2023-09-13T15:27:08.075" v="567" actId="26606"/>
          <ac:graphicFrameMkLst>
            <pc:docMk/>
            <pc:sldMk cId="3264884518" sldId="674"/>
            <ac:graphicFrameMk id="20" creationId="{8BD43002-4DDC-55C4-5EC0-22833701C8FA}"/>
          </ac:graphicFrameMkLst>
        </pc:graphicFrameChg>
        <pc:graphicFrameChg chg="add del mod modGraphic">
          <ac:chgData name="Ball, Brittni M" userId="9d4dc2e0-3d9a-424b-961d-051100ca19ac" providerId="ADAL" clId="{44E07522-6026-4AC5-B41D-2F138776A981}" dt="2023-09-13T15:34:41.967" v="835" actId="18245"/>
          <ac:graphicFrameMkLst>
            <pc:docMk/>
            <pc:sldMk cId="3264884518" sldId="674"/>
            <ac:graphicFrameMk id="22" creationId="{D4A805D5-BBA9-6C3D-E334-8F359909AEF2}"/>
          </ac:graphicFrameMkLst>
        </pc:graphicFrameChg>
        <pc:picChg chg="add del">
          <ac:chgData name="Ball, Brittni M" userId="9d4dc2e0-3d9a-424b-961d-051100ca19ac" providerId="ADAL" clId="{44E07522-6026-4AC5-B41D-2F138776A981}" dt="2023-09-13T15:26:48.307" v="563" actId="26606"/>
          <ac:picMkLst>
            <pc:docMk/>
            <pc:sldMk cId="3264884518" sldId="674"/>
            <ac:picMk id="5" creationId="{5CF1E7AE-FF39-30BC-7EE8-36E2C67232F7}"/>
          </ac:picMkLst>
        </pc:picChg>
        <pc:picChg chg="add del">
          <ac:chgData name="Ball, Brittni M" userId="9d4dc2e0-3d9a-424b-961d-051100ca19ac" providerId="ADAL" clId="{44E07522-6026-4AC5-B41D-2F138776A981}" dt="2023-09-13T15:26:55.066" v="565" actId="26606"/>
          <ac:picMkLst>
            <pc:docMk/>
            <pc:sldMk cId="3264884518" sldId="674"/>
            <ac:picMk id="15" creationId="{D6CBE08D-04A7-C68A-92EE-0DE44C5A96C7}"/>
          </ac:picMkLst>
        </pc:picChg>
        <pc:picChg chg="add del mod">
          <ac:chgData name="Ball, Brittni M" userId="9d4dc2e0-3d9a-424b-961d-051100ca19ac" providerId="ADAL" clId="{44E07522-6026-4AC5-B41D-2F138776A981}" dt="2023-09-13T15:38:50.663" v="1018"/>
          <ac:picMkLst>
            <pc:docMk/>
            <pc:sldMk cId="3264884518" sldId="674"/>
            <ac:picMk id="38" creationId="{FE53A8D1-C929-8E20-6B26-8B085132BE4F}"/>
          </ac:picMkLst>
        </pc:picChg>
        <pc:picChg chg="add del mod modCrop">
          <ac:chgData name="Ball, Brittni M" userId="9d4dc2e0-3d9a-424b-961d-051100ca19ac" providerId="ADAL" clId="{44E07522-6026-4AC5-B41D-2F138776A981}" dt="2023-09-13T15:43:36.627" v="1081" actId="478"/>
          <ac:picMkLst>
            <pc:docMk/>
            <pc:sldMk cId="3264884518" sldId="674"/>
            <ac:picMk id="40" creationId="{E6B8BE33-AE46-BEB2-1100-4E6CCD0BCDA0}"/>
          </ac:picMkLst>
        </pc:picChg>
        <pc:picChg chg="add mod ord">
          <ac:chgData name="Ball, Brittni M" userId="9d4dc2e0-3d9a-424b-961d-051100ca19ac" providerId="ADAL" clId="{44E07522-6026-4AC5-B41D-2F138776A981}" dt="2023-09-13T16:25:14.706" v="1566" actId="164"/>
          <ac:picMkLst>
            <pc:docMk/>
            <pc:sldMk cId="3264884518" sldId="674"/>
            <ac:picMk id="43" creationId="{BCFDD89E-EE5C-909C-9120-075DED79020C}"/>
          </ac:picMkLst>
        </pc:picChg>
        <pc:picChg chg="add mod ord">
          <ac:chgData name="Ball, Brittni M" userId="9d4dc2e0-3d9a-424b-961d-051100ca19ac" providerId="ADAL" clId="{44E07522-6026-4AC5-B41D-2F138776A981}" dt="2023-09-13T15:55:18.993" v="1284" actId="14100"/>
          <ac:picMkLst>
            <pc:docMk/>
            <pc:sldMk cId="3264884518" sldId="674"/>
            <ac:picMk id="45" creationId="{14A3C1F1-CA95-E6CE-D249-FBF501264799}"/>
          </ac:picMkLst>
        </pc:picChg>
      </pc:sldChg>
      <pc:sldChg chg="addSp modSp new mod">
        <pc:chgData name="Ball, Brittni M" userId="9d4dc2e0-3d9a-424b-961d-051100ca19ac" providerId="ADAL" clId="{44E07522-6026-4AC5-B41D-2F138776A981}" dt="2023-09-13T16:07:13.981" v="1404" actId="20577"/>
        <pc:sldMkLst>
          <pc:docMk/>
          <pc:sldMk cId="2785875924" sldId="675"/>
        </pc:sldMkLst>
        <pc:spChg chg="add mod">
          <ac:chgData name="Ball, Brittni M" userId="9d4dc2e0-3d9a-424b-961d-051100ca19ac" providerId="ADAL" clId="{44E07522-6026-4AC5-B41D-2F138776A981}" dt="2023-09-13T15:45:06.867" v="1121" actId="207"/>
          <ac:spMkLst>
            <pc:docMk/>
            <pc:sldMk cId="2785875924" sldId="675"/>
            <ac:spMk id="2" creationId="{7B51D369-EE02-ED59-5C2E-56730DCAA983}"/>
          </ac:spMkLst>
        </pc:spChg>
        <pc:spChg chg="add mod">
          <ac:chgData name="Ball, Brittni M" userId="9d4dc2e0-3d9a-424b-961d-051100ca19ac" providerId="ADAL" clId="{44E07522-6026-4AC5-B41D-2F138776A981}" dt="2023-09-13T16:07:13.981" v="1404" actId="20577"/>
          <ac:spMkLst>
            <pc:docMk/>
            <pc:sldMk cId="2785875924" sldId="675"/>
            <ac:spMk id="5" creationId="{FCD13CAC-2E5D-12A8-5C59-2359138C58D4}"/>
          </ac:spMkLst>
        </pc:spChg>
        <pc:picChg chg="add mod">
          <ac:chgData name="Ball, Brittni M" userId="9d4dc2e0-3d9a-424b-961d-051100ca19ac" providerId="ADAL" clId="{44E07522-6026-4AC5-B41D-2F138776A981}" dt="2023-09-13T15:12:23.424" v="352" actId="1076"/>
          <ac:picMkLst>
            <pc:docMk/>
            <pc:sldMk cId="2785875924" sldId="675"/>
            <ac:picMk id="3" creationId="{9E683556-29FE-9799-1D96-9097F66F6A67}"/>
          </ac:picMkLst>
        </pc:picChg>
        <pc:picChg chg="add mod">
          <ac:chgData name="Ball, Brittni M" userId="9d4dc2e0-3d9a-424b-961d-051100ca19ac" providerId="ADAL" clId="{44E07522-6026-4AC5-B41D-2F138776A981}" dt="2023-09-13T15:12:10.825" v="350" actId="1076"/>
          <ac:picMkLst>
            <pc:docMk/>
            <pc:sldMk cId="2785875924" sldId="675"/>
            <ac:picMk id="4" creationId="{ABB124C1-C01B-5E3B-FC26-2009C7F4AC57}"/>
          </ac:picMkLst>
        </pc:picChg>
      </pc:sldChg>
      <pc:sldChg chg="addSp delSp modSp new mod setBg">
        <pc:chgData name="Ball, Brittni M" userId="9d4dc2e0-3d9a-424b-961d-051100ca19ac" providerId="ADAL" clId="{44E07522-6026-4AC5-B41D-2F138776A981}" dt="2023-09-13T16:20:31.096" v="1507"/>
        <pc:sldMkLst>
          <pc:docMk/>
          <pc:sldMk cId="1660773369" sldId="676"/>
        </pc:sldMkLst>
        <pc:spChg chg="mod">
          <ac:chgData name="Ball, Brittni M" userId="9d4dc2e0-3d9a-424b-961d-051100ca19ac" providerId="ADAL" clId="{44E07522-6026-4AC5-B41D-2F138776A981}" dt="2023-09-13T16:03:10.176" v="1343" actId="255"/>
          <ac:spMkLst>
            <pc:docMk/>
            <pc:sldMk cId="1660773369" sldId="676"/>
            <ac:spMk id="2" creationId="{2C446365-CB1D-3AB0-AD8C-72173672BA5A}"/>
          </ac:spMkLst>
        </pc:spChg>
        <pc:spChg chg="del">
          <ac:chgData name="Ball, Brittni M" userId="9d4dc2e0-3d9a-424b-961d-051100ca19ac" providerId="ADAL" clId="{44E07522-6026-4AC5-B41D-2F138776A981}" dt="2023-09-13T15:18:00.507" v="424" actId="478"/>
          <ac:spMkLst>
            <pc:docMk/>
            <pc:sldMk cId="1660773369" sldId="676"/>
            <ac:spMk id="3" creationId="{A78177C6-6FAD-9A2B-8E12-CC85C6EA2F55}"/>
          </ac:spMkLst>
        </pc:spChg>
        <pc:spChg chg="mod topLvl">
          <ac:chgData name="Ball, Brittni M" userId="9d4dc2e0-3d9a-424b-961d-051100ca19ac" providerId="ADAL" clId="{44E07522-6026-4AC5-B41D-2F138776A981}" dt="2023-09-13T15:25:24.345" v="547" actId="1076"/>
          <ac:spMkLst>
            <pc:docMk/>
            <pc:sldMk cId="1660773369" sldId="676"/>
            <ac:spMk id="5" creationId="{C0D4FAD4-BE67-9813-201A-7F44D69C1AF4}"/>
          </ac:spMkLst>
        </pc:spChg>
        <pc:spChg chg="mod topLvl">
          <ac:chgData name="Ball, Brittni M" userId="9d4dc2e0-3d9a-424b-961d-051100ca19ac" providerId="ADAL" clId="{44E07522-6026-4AC5-B41D-2F138776A981}" dt="2023-09-13T15:25:31.571" v="549" actId="1076"/>
          <ac:spMkLst>
            <pc:docMk/>
            <pc:sldMk cId="1660773369" sldId="676"/>
            <ac:spMk id="6" creationId="{35AD590F-24CB-0924-628D-94EF42C83AC0}"/>
          </ac:spMkLst>
        </pc:spChg>
        <pc:spChg chg="mod topLvl">
          <ac:chgData name="Ball, Brittni M" userId="9d4dc2e0-3d9a-424b-961d-051100ca19ac" providerId="ADAL" clId="{44E07522-6026-4AC5-B41D-2F138776A981}" dt="2023-09-13T15:25:28.886" v="548" actId="1076"/>
          <ac:spMkLst>
            <pc:docMk/>
            <pc:sldMk cId="1660773369" sldId="676"/>
            <ac:spMk id="7" creationId="{6CB484BD-DF12-1DF3-A847-B7B6DD12A87C}"/>
          </ac:spMkLst>
        </pc:spChg>
        <pc:spChg chg="mod topLvl">
          <ac:chgData name="Ball, Brittni M" userId="9d4dc2e0-3d9a-424b-961d-051100ca19ac" providerId="ADAL" clId="{44E07522-6026-4AC5-B41D-2F138776A981}" dt="2023-09-13T15:25:44.650" v="552" actId="1076"/>
          <ac:spMkLst>
            <pc:docMk/>
            <pc:sldMk cId="1660773369" sldId="676"/>
            <ac:spMk id="8" creationId="{5AAC4274-8D2D-6D09-4388-F5073D2A4CEE}"/>
          </ac:spMkLst>
        </pc:spChg>
        <pc:spChg chg="mod topLvl">
          <ac:chgData name="Ball, Brittni M" userId="9d4dc2e0-3d9a-424b-961d-051100ca19ac" providerId="ADAL" clId="{44E07522-6026-4AC5-B41D-2F138776A981}" dt="2023-09-13T15:25:47.551" v="553" actId="1076"/>
          <ac:spMkLst>
            <pc:docMk/>
            <pc:sldMk cId="1660773369" sldId="676"/>
            <ac:spMk id="9" creationId="{A0425A0D-A6B2-3FDD-5B0B-B8B47DAAF209}"/>
          </ac:spMkLst>
        </pc:spChg>
        <pc:spChg chg="mod topLvl">
          <ac:chgData name="Ball, Brittni M" userId="9d4dc2e0-3d9a-424b-961d-051100ca19ac" providerId="ADAL" clId="{44E07522-6026-4AC5-B41D-2F138776A981}" dt="2023-09-13T15:25:35.793" v="550" actId="1076"/>
          <ac:spMkLst>
            <pc:docMk/>
            <pc:sldMk cId="1660773369" sldId="676"/>
            <ac:spMk id="10" creationId="{AF0DE860-D57F-F2EA-E86D-1AAD222F1ADC}"/>
          </ac:spMkLst>
        </pc:spChg>
        <pc:spChg chg="mod topLvl">
          <ac:chgData name="Ball, Brittni M" userId="9d4dc2e0-3d9a-424b-961d-051100ca19ac" providerId="ADAL" clId="{44E07522-6026-4AC5-B41D-2F138776A981}" dt="2023-09-13T15:25:56.745" v="555" actId="1076"/>
          <ac:spMkLst>
            <pc:docMk/>
            <pc:sldMk cId="1660773369" sldId="676"/>
            <ac:spMk id="11" creationId="{88BE7AD9-D293-1B0C-CC7C-FE5BDB153704}"/>
          </ac:spMkLst>
        </pc:spChg>
        <pc:spChg chg="mod topLvl">
          <ac:chgData name="Ball, Brittni M" userId="9d4dc2e0-3d9a-424b-961d-051100ca19ac" providerId="ADAL" clId="{44E07522-6026-4AC5-B41D-2F138776A981}" dt="2023-09-13T15:26:00.923" v="556" actId="1076"/>
          <ac:spMkLst>
            <pc:docMk/>
            <pc:sldMk cId="1660773369" sldId="676"/>
            <ac:spMk id="12" creationId="{8F276D57-FD7F-C595-384B-1DB5E1640F64}"/>
          </ac:spMkLst>
        </pc:spChg>
        <pc:spChg chg="mod topLvl">
          <ac:chgData name="Ball, Brittni M" userId="9d4dc2e0-3d9a-424b-961d-051100ca19ac" providerId="ADAL" clId="{44E07522-6026-4AC5-B41D-2F138776A981}" dt="2023-09-13T15:26:05.279" v="557" actId="1076"/>
          <ac:spMkLst>
            <pc:docMk/>
            <pc:sldMk cId="1660773369" sldId="676"/>
            <ac:spMk id="13" creationId="{AA4709EA-DD8B-1C8B-A5A0-CEA0B07C3D84}"/>
          </ac:spMkLst>
        </pc:spChg>
        <pc:spChg chg="mod topLvl">
          <ac:chgData name="Ball, Brittni M" userId="9d4dc2e0-3d9a-424b-961d-051100ca19ac" providerId="ADAL" clId="{44E07522-6026-4AC5-B41D-2F138776A981}" dt="2023-09-13T15:26:11.825" v="559" actId="1076"/>
          <ac:spMkLst>
            <pc:docMk/>
            <pc:sldMk cId="1660773369" sldId="676"/>
            <ac:spMk id="14" creationId="{1F0B7A97-67C7-30BA-56A4-2C9607DEEA8F}"/>
          </ac:spMkLst>
        </pc:spChg>
        <pc:spChg chg="mod topLvl">
          <ac:chgData name="Ball, Brittni M" userId="9d4dc2e0-3d9a-424b-961d-051100ca19ac" providerId="ADAL" clId="{44E07522-6026-4AC5-B41D-2F138776A981}" dt="2023-09-13T15:26:19.207" v="561" actId="1076"/>
          <ac:spMkLst>
            <pc:docMk/>
            <pc:sldMk cId="1660773369" sldId="676"/>
            <ac:spMk id="15" creationId="{6B72135D-B98D-4F42-317D-5D1AB9753769}"/>
          </ac:spMkLst>
        </pc:spChg>
        <pc:spChg chg="mod topLvl">
          <ac:chgData name="Ball, Brittni M" userId="9d4dc2e0-3d9a-424b-961d-051100ca19ac" providerId="ADAL" clId="{44E07522-6026-4AC5-B41D-2F138776A981}" dt="2023-09-13T15:26:16.343" v="560" actId="1076"/>
          <ac:spMkLst>
            <pc:docMk/>
            <pc:sldMk cId="1660773369" sldId="676"/>
            <ac:spMk id="16" creationId="{7E1A372A-44EE-0C9F-DE69-0DD1DF61F951}"/>
          </ac:spMkLst>
        </pc:spChg>
        <pc:spChg chg="add del mod">
          <ac:chgData name="Ball, Brittni M" userId="9d4dc2e0-3d9a-424b-961d-051100ca19ac" providerId="ADAL" clId="{44E07522-6026-4AC5-B41D-2F138776A981}" dt="2023-09-13T15:25:09.221" v="543" actId="478"/>
          <ac:spMkLst>
            <pc:docMk/>
            <pc:sldMk cId="1660773369" sldId="676"/>
            <ac:spMk id="18" creationId="{EFC1B006-0D99-35AE-EDAD-A56007751A64}"/>
          </ac:spMkLst>
        </pc:spChg>
        <pc:spChg chg="add">
          <ac:chgData name="Ball, Brittni M" userId="9d4dc2e0-3d9a-424b-961d-051100ca19ac" providerId="ADAL" clId="{44E07522-6026-4AC5-B41D-2F138776A981}" dt="2023-09-13T15:21:45.790" v="460" actId="26606"/>
          <ac:spMkLst>
            <pc:docMk/>
            <pc:sldMk cId="1660773369" sldId="676"/>
            <ac:spMk id="21" creationId="{1C8B38D4-9D92-4608-A16B-260E8CC21335}"/>
          </ac:spMkLst>
        </pc:spChg>
        <pc:spChg chg="add">
          <ac:chgData name="Ball, Brittni M" userId="9d4dc2e0-3d9a-424b-961d-051100ca19ac" providerId="ADAL" clId="{44E07522-6026-4AC5-B41D-2F138776A981}" dt="2023-09-13T15:21:45.790" v="460" actId="26606"/>
          <ac:spMkLst>
            <pc:docMk/>
            <pc:sldMk cId="1660773369" sldId="676"/>
            <ac:spMk id="23" creationId="{E9D51C6D-A440-71F4-45C3-86809652EBEC}"/>
          </ac:spMkLst>
        </pc:spChg>
        <pc:spChg chg="add">
          <ac:chgData name="Ball, Brittni M" userId="9d4dc2e0-3d9a-424b-961d-051100ca19ac" providerId="ADAL" clId="{44E07522-6026-4AC5-B41D-2F138776A981}" dt="2023-09-13T15:21:45.790" v="460" actId="26606"/>
          <ac:spMkLst>
            <pc:docMk/>
            <pc:sldMk cId="1660773369" sldId="676"/>
            <ac:spMk id="25" creationId="{99FA5DBC-93F5-A63F-41A3-8C0F26EE5E9B}"/>
          </ac:spMkLst>
        </pc:spChg>
        <pc:grpChg chg="add del mod">
          <ac:chgData name="Ball, Brittni M" userId="9d4dc2e0-3d9a-424b-961d-051100ca19ac" providerId="ADAL" clId="{44E07522-6026-4AC5-B41D-2F138776A981}" dt="2023-09-13T15:23:52.922" v="524" actId="165"/>
          <ac:grpSpMkLst>
            <pc:docMk/>
            <pc:sldMk cId="1660773369" sldId="676"/>
            <ac:grpSpMk id="4" creationId="{EF38D354-BC3E-5FF6-6D4E-9403D1F9B88A}"/>
          </ac:grpSpMkLst>
        </pc:grpChg>
        <pc:picChg chg="add del mod">
          <ac:chgData name="Ball, Brittni M" userId="9d4dc2e0-3d9a-424b-961d-051100ca19ac" providerId="ADAL" clId="{44E07522-6026-4AC5-B41D-2F138776A981}" dt="2023-09-13T15:21:38.295" v="459" actId="478"/>
          <ac:picMkLst>
            <pc:docMk/>
            <pc:sldMk cId="1660773369" sldId="676"/>
            <ac:picMk id="17" creationId="{7274148A-B0D8-E525-5B3D-177B37A15489}"/>
          </ac:picMkLst>
        </pc:picChg>
        <pc:picChg chg="add del mod">
          <ac:chgData name="Ball, Brittni M" userId="9d4dc2e0-3d9a-424b-961d-051100ca19ac" providerId="ADAL" clId="{44E07522-6026-4AC5-B41D-2F138776A981}" dt="2023-09-13T16:20:31.096" v="1507"/>
          <ac:picMkLst>
            <pc:docMk/>
            <pc:sldMk cId="1660773369" sldId="676"/>
            <ac:picMk id="19" creationId="{A8D4CCF0-ED21-0073-FAD3-C455CB075720}"/>
          </ac:picMkLst>
        </pc:picChg>
      </pc:sldChg>
      <pc:sldChg chg="new del">
        <pc:chgData name="Ball, Brittni M" userId="9d4dc2e0-3d9a-424b-961d-051100ca19ac" providerId="ADAL" clId="{44E07522-6026-4AC5-B41D-2F138776A981}" dt="2023-09-13T15:17:30.976" v="418" actId="47"/>
        <pc:sldMkLst>
          <pc:docMk/>
          <pc:sldMk cId="3698178389" sldId="676"/>
        </pc:sldMkLst>
      </pc:sldChg>
      <pc:sldChg chg="modSp new mod">
        <pc:chgData name="Ball, Brittni M" userId="9d4dc2e0-3d9a-424b-961d-051100ca19ac" providerId="ADAL" clId="{44E07522-6026-4AC5-B41D-2F138776A981}" dt="2023-09-13T16:05:57.033" v="1388" actId="20577"/>
        <pc:sldMkLst>
          <pc:docMk/>
          <pc:sldMk cId="29903474" sldId="677"/>
        </pc:sldMkLst>
        <pc:spChg chg="mod">
          <ac:chgData name="Ball, Brittni M" userId="9d4dc2e0-3d9a-424b-961d-051100ca19ac" providerId="ADAL" clId="{44E07522-6026-4AC5-B41D-2F138776A981}" dt="2023-09-13T16:05:57.033" v="1388" actId="20577"/>
          <ac:spMkLst>
            <pc:docMk/>
            <pc:sldMk cId="29903474" sldId="677"/>
            <ac:spMk id="2" creationId="{8988D95D-BB1C-1A96-242D-AF38DE215D10}"/>
          </ac:spMkLst>
        </pc:spChg>
        <pc:spChg chg="mod">
          <ac:chgData name="Ball, Brittni M" userId="9d4dc2e0-3d9a-424b-961d-051100ca19ac" providerId="ADAL" clId="{44E07522-6026-4AC5-B41D-2F138776A981}" dt="2023-09-13T16:05:49.100" v="1378" actId="27636"/>
          <ac:spMkLst>
            <pc:docMk/>
            <pc:sldMk cId="29903474" sldId="677"/>
            <ac:spMk id="3" creationId="{227B112B-A0ED-7E68-E821-E2BC38FEE732}"/>
          </ac:spMkLst>
        </pc:spChg>
      </pc:sldChg>
      <pc:sldMasterChg chg="delSldLayout modSldLayout">
        <pc:chgData name="Ball, Brittni M" userId="9d4dc2e0-3d9a-424b-961d-051100ca19ac" providerId="ADAL" clId="{44E07522-6026-4AC5-B41D-2F138776A981}" dt="2023-09-13T15:20:34.607" v="450" actId="47"/>
        <pc:sldMasterMkLst>
          <pc:docMk/>
          <pc:sldMasterMk cId="1520130471" sldId="2147483686"/>
        </pc:sldMasterMkLst>
        <pc:sldLayoutChg chg="modSp">
          <pc:chgData name="Ball, Brittni M" userId="9d4dc2e0-3d9a-424b-961d-051100ca19ac" providerId="ADAL" clId="{44E07522-6026-4AC5-B41D-2F138776A981}" dt="2023-09-13T15:10:53.790" v="343" actId="207"/>
          <pc:sldLayoutMkLst>
            <pc:docMk/>
            <pc:sldMasterMk cId="1520130471" sldId="2147483686"/>
            <pc:sldLayoutMk cId="4177050433" sldId="2147483682"/>
          </pc:sldLayoutMkLst>
          <pc:spChg chg="mod">
            <ac:chgData name="Ball, Brittni M" userId="9d4dc2e0-3d9a-424b-961d-051100ca19ac" providerId="ADAL" clId="{44E07522-6026-4AC5-B41D-2F138776A981}" dt="2023-09-13T15:10:53.790" v="343" actId="207"/>
            <ac:spMkLst>
              <pc:docMk/>
              <pc:sldMasterMk cId="1520130471" sldId="2147483686"/>
              <pc:sldLayoutMk cId="4177050433" sldId="2147483682"/>
              <ac:spMk id="2" creationId="{924532FD-157B-437C-E9D5-B66E8B3B1954}"/>
            </ac:spMkLst>
          </pc:spChg>
        </pc:sldLayoutChg>
        <pc:sldLayoutChg chg="del">
          <pc:chgData name="Ball, Brittni M" userId="9d4dc2e0-3d9a-424b-961d-051100ca19ac" providerId="ADAL" clId="{44E07522-6026-4AC5-B41D-2F138776A981}" dt="2023-09-13T15:20:34.607" v="450" actId="47"/>
          <pc:sldLayoutMkLst>
            <pc:docMk/>
            <pc:sldMasterMk cId="1520130471" sldId="2147483686"/>
            <pc:sldLayoutMk cId="3871610864" sldId="2147483687"/>
          </pc:sldLayoutMkLst>
        </pc:sldLayoutChg>
      </pc:sldMaster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sv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diagrams/_rels/drawing1.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sv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A14220-3775-495B-91FC-D5E055547E8F}"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516C7E4B-8648-4D9A-A804-36216ED4F6AB}">
      <dgm:prSet custT="1"/>
      <dgm:spPr/>
      <dgm:t>
        <a:bodyPr/>
        <a:lstStyle/>
        <a:p>
          <a:pPr>
            <a:lnSpc>
              <a:spcPct val="100000"/>
            </a:lnSpc>
          </a:pPr>
          <a:r>
            <a:rPr lang="en-US" sz="1600" b="0" dirty="0">
              <a:latin typeface="Proxima Nova Rg" panose="02000506030000020004"/>
            </a:rPr>
            <a:t>It’s free</a:t>
          </a:r>
          <a:endParaRPr lang="en-US" sz="1600" dirty="0">
            <a:latin typeface="Proxima Nova Rg" panose="02000506030000020004"/>
          </a:endParaRPr>
        </a:p>
      </dgm:t>
    </dgm:pt>
    <dgm:pt modelId="{A5591114-D4EA-485D-A0F4-5D4035029E0D}" type="parTrans" cxnId="{3BD85AA9-51C5-412C-8FB9-1ABADDE19E22}">
      <dgm:prSet/>
      <dgm:spPr/>
      <dgm:t>
        <a:bodyPr/>
        <a:lstStyle/>
        <a:p>
          <a:endParaRPr lang="en-US"/>
        </a:p>
      </dgm:t>
    </dgm:pt>
    <dgm:pt modelId="{E550AC7A-EF10-4F17-A292-500209A52650}" type="sibTrans" cxnId="{3BD85AA9-51C5-412C-8FB9-1ABADDE19E22}">
      <dgm:prSet/>
      <dgm:spPr/>
      <dgm:t>
        <a:bodyPr/>
        <a:lstStyle/>
        <a:p>
          <a:endParaRPr lang="en-US"/>
        </a:p>
      </dgm:t>
    </dgm:pt>
    <dgm:pt modelId="{961155CB-9D1B-4299-B203-649171CB51FB}">
      <dgm:prSet custT="1"/>
      <dgm:spPr/>
      <dgm:t>
        <a:bodyPr/>
        <a:lstStyle/>
        <a:p>
          <a:pPr>
            <a:lnSpc>
              <a:spcPct val="100000"/>
            </a:lnSpc>
          </a:pPr>
          <a:r>
            <a:rPr lang="en-US" sz="1600" b="0" dirty="0">
              <a:latin typeface="Proxima Nova Rg" panose="02000506030000020004"/>
            </a:rPr>
            <a:t>Receive research information that is free from bias and based on evidence</a:t>
          </a:r>
          <a:endParaRPr lang="en-US" sz="1600" dirty="0">
            <a:latin typeface="Proxima Nova Rg" panose="02000506030000020004"/>
          </a:endParaRPr>
        </a:p>
      </dgm:t>
    </dgm:pt>
    <dgm:pt modelId="{1EBF9B98-7023-406B-975B-166C412F7739}" type="parTrans" cxnId="{7892D11A-6C15-41F2-9861-4D6893BCAED4}">
      <dgm:prSet/>
      <dgm:spPr/>
      <dgm:t>
        <a:bodyPr/>
        <a:lstStyle/>
        <a:p>
          <a:endParaRPr lang="en-US"/>
        </a:p>
      </dgm:t>
    </dgm:pt>
    <dgm:pt modelId="{372C164B-E7EC-4704-8721-6B2409D0851A}" type="sibTrans" cxnId="{7892D11A-6C15-41F2-9861-4D6893BCAED4}">
      <dgm:prSet/>
      <dgm:spPr/>
      <dgm:t>
        <a:bodyPr/>
        <a:lstStyle/>
        <a:p>
          <a:endParaRPr lang="en-US"/>
        </a:p>
      </dgm:t>
    </dgm:pt>
    <dgm:pt modelId="{224D161A-DA86-4BF2-9D60-6EA62AFBE11A}">
      <dgm:prSet custT="1"/>
      <dgm:spPr/>
      <dgm:t>
        <a:bodyPr/>
        <a:lstStyle/>
        <a:p>
          <a:pPr>
            <a:lnSpc>
              <a:spcPct val="100000"/>
            </a:lnSpc>
          </a:pPr>
          <a:r>
            <a:rPr lang="en-US" sz="1600" b="0" dirty="0">
              <a:latin typeface="Proxima Nova Rg" panose="02000506030000020004"/>
            </a:rPr>
            <a:t>Participate in studies relevant to you and your patients</a:t>
          </a:r>
          <a:endParaRPr lang="en-US" sz="1600" dirty="0">
            <a:latin typeface="Proxima Nova Rg" panose="02000506030000020004"/>
          </a:endParaRPr>
        </a:p>
      </dgm:t>
    </dgm:pt>
    <dgm:pt modelId="{5486379F-1528-4574-B3E8-01166CF0D457}" type="parTrans" cxnId="{1DD29EFC-123C-45AD-85BB-18DB46E9FBAD}">
      <dgm:prSet/>
      <dgm:spPr/>
      <dgm:t>
        <a:bodyPr/>
        <a:lstStyle/>
        <a:p>
          <a:endParaRPr lang="en-US"/>
        </a:p>
      </dgm:t>
    </dgm:pt>
    <dgm:pt modelId="{1EF1712B-863E-4A78-B0A8-1B53460AA754}" type="sibTrans" cxnId="{1DD29EFC-123C-45AD-85BB-18DB46E9FBAD}">
      <dgm:prSet/>
      <dgm:spPr/>
      <dgm:t>
        <a:bodyPr/>
        <a:lstStyle/>
        <a:p>
          <a:endParaRPr lang="en-US"/>
        </a:p>
      </dgm:t>
    </dgm:pt>
    <dgm:pt modelId="{C84D5923-8A3A-43A4-971E-CA8F262351B1}">
      <dgm:prSet/>
      <dgm:spPr/>
      <dgm:t>
        <a:bodyPr/>
        <a:lstStyle/>
        <a:p>
          <a:pPr>
            <a:lnSpc>
              <a:spcPct val="100000"/>
            </a:lnSpc>
          </a:pPr>
          <a:r>
            <a:rPr lang="en-US" b="0" dirty="0">
              <a:latin typeface="Proxima Nova Rg" panose="02000506030000020004"/>
            </a:rPr>
            <a:t>Free continuing education (CE) credits</a:t>
          </a:r>
          <a:endParaRPr lang="en-US" dirty="0">
            <a:latin typeface="Proxima Nova Rg" panose="02000506030000020004"/>
          </a:endParaRPr>
        </a:p>
      </dgm:t>
    </dgm:pt>
    <dgm:pt modelId="{C7D7AA97-F9EF-4E49-8347-B06C5793A57F}" type="parTrans" cxnId="{9A609F9A-0703-46B2-84BF-9C128434D5B0}">
      <dgm:prSet/>
      <dgm:spPr/>
      <dgm:t>
        <a:bodyPr/>
        <a:lstStyle/>
        <a:p>
          <a:endParaRPr lang="en-US"/>
        </a:p>
      </dgm:t>
    </dgm:pt>
    <dgm:pt modelId="{58BAD462-0369-4E65-9406-CB415E102A4E}" type="sibTrans" cxnId="{9A609F9A-0703-46B2-84BF-9C128434D5B0}">
      <dgm:prSet/>
      <dgm:spPr/>
      <dgm:t>
        <a:bodyPr/>
        <a:lstStyle/>
        <a:p>
          <a:endParaRPr lang="en-US"/>
        </a:p>
      </dgm:t>
    </dgm:pt>
    <dgm:pt modelId="{3C0A7DF7-D45B-4D36-9E1D-50E119B827DD}">
      <dgm:prSet custT="1"/>
      <dgm:spPr/>
      <dgm:t>
        <a:bodyPr/>
        <a:lstStyle/>
        <a:p>
          <a:pPr>
            <a:lnSpc>
              <a:spcPct val="100000"/>
            </a:lnSpc>
          </a:pPr>
          <a:r>
            <a:rPr lang="en-US" sz="1600" b="0" dirty="0">
              <a:latin typeface="Proxima Nova Rg" panose="02000506030000020004"/>
            </a:rPr>
            <a:t>Collegial interactions with fellow network members</a:t>
          </a:r>
          <a:endParaRPr lang="en-US" sz="1600" dirty="0">
            <a:latin typeface="Proxima Nova Rg" panose="02000506030000020004"/>
          </a:endParaRPr>
        </a:p>
      </dgm:t>
    </dgm:pt>
    <dgm:pt modelId="{D77B9239-6A3F-4FA4-9D70-837F7E8A83F0}" type="parTrans" cxnId="{1219414C-0069-4786-B15C-92D0AE810685}">
      <dgm:prSet/>
      <dgm:spPr/>
      <dgm:t>
        <a:bodyPr/>
        <a:lstStyle/>
        <a:p>
          <a:endParaRPr lang="en-US"/>
        </a:p>
      </dgm:t>
    </dgm:pt>
    <dgm:pt modelId="{E3E2F37E-B726-4F1F-B09A-EC1C09E22542}" type="sibTrans" cxnId="{1219414C-0069-4786-B15C-92D0AE810685}">
      <dgm:prSet/>
      <dgm:spPr/>
      <dgm:t>
        <a:bodyPr/>
        <a:lstStyle/>
        <a:p>
          <a:endParaRPr lang="en-US"/>
        </a:p>
      </dgm:t>
    </dgm:pt>
    <dgm:pt modelId="{B0B16896-257A-4303-AACA-27CD594135A7}">
      <dgm:prSet custT="1"/>
      <dgm:spPr/>
      <dgm:t>
        <a:bodyPr/>
        <a:lstStyle/>
        <a:p>
          <a:pPr>
            <a:lnSpc>
              <a:spcPct val="100000"/>
            </a:lnSpc>
          </a:pPr>
          <a:r>
            <a:rPr lang="en-US" sz="1600" b="0" dirty="0">
              <a:latin typeface="Proxima Nova Rg" panose="02000506030000020004"/>
            </a:rPr>
            <a:t>Practitioners and patients are compensated for study participation</a:t>
          </a:r>
          <a:endParaRPr lang="en-US" sz="1600" dirty="0">
            <a:latin typeface="Proxima Nova Rg" panose="02000506030000020004"/>
          </a:endParaRPr>
        </a:p>
      </dgm:t>
    </dgm:pt>
    <dgm:pt modelId="{96C13808-EC58-4665-8A02-4D203C121368}" type="parTrans" cxnId="{BF4D2D38-9FD5-4F88-B8BE-B37F81234A6D}">
      <dgm:prSet/>
      <dgm:spPr/>
      <dgm:t>
        <a:bodyPr/>
        <a:lstStyle/>
        <a:p>
          <a:endParaRPr lang="en-US"/>
        </a:p>
      </dgm:t>
    </dgm:pt>
    <dgm:pt modelId="{640125F6-25D1-497C-B2BA-B792333F9351}" type="sibTrans" cxnId="{BF4D2D38-9FD5-4F88-B8BE-B37F81234A6D}">
      <dgm:prSet/>
      <dgm:spPr/>
      <dgm:t>
        <a:bodyPr/>
        <a:lstStyle/>
        <a:p>
          <a:endParaRPr lang="en-US"/>
        </a:p>
      </dgm:t>
    </dgm:pt>
    <dgm:pt modelId="{7494474A-1F6A-43FD-BF8D-5365D6AE8396}" type="pres">
      <dgm:prSet presAssocID="{21A14220-3775-495B-91FC-D5E055547E8F}" presName="root" presStyleCnt="0">
        <dgm:presLayoutVars>
          <dgm:dir/>
          <dgm:resizeHandles val="exact"/>
        </dgm:presLayoutVars>
      </dgm:prSet>
      <dgm:spPr/>
    </dgm:pt>
    <dgm:pt modelId="{51113E3A-7080-4632-96B8-88D7394B2802}" type="pres">
      <dgm:prSet presAssocID="{516C7E4B-8648-4D9A-A804-36216ED4F6AB}" presName="compNode" presStyleCnt="0"/>
      <dgm:spPr/>
    </dgm:pt>
    <dgm:pt modelId="{E43575E3-D091-4A3A-AC93-1BEB898D1506}" type="pres">
      <dgm:prSet presAssocID="{516C7E4B-8648-4D9A-A804-36216ED4F6AB}" presName="iconRect" presStyleLbl="node1" presStyleIdx="0" presStyleCnt="6"/>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a:noFill/>
        </a:ln>
      </dgm:spPr>
      <dgm:extLst>
        <a:ext uri="{E40237B7-FDA0-4F09-8148-C483321AD2D9}">
          <dgm14:cNvPr xmlns:dgm14="http://schemas.microsoft.com/office/drawing/2010/diagram" id="0" name="" descr="Treasure chest with solid fill"/>
        </a:ext>
      </dgm:extLst>
    </dgm:pt>
    <dgm:pt modelId="{0AC43D45-3679-42C9-93C0-6B197B4A17C3}" type="pres">
      <dgm:prSet presAssocID="{516C7E4B-8648-4D9A-A804-36216ED4F6AB}" presName="spaceRect" presStyleCnt="0"/>
      <dgm:spPr/>
    </dgm:pt>
    <dgm:pt modelId="{0D9BDDFB-6A4C-4F52-9D8B-1EACD1E94A6A}" type="pres">
      <dgm:prSet presAssocID="{516C7E4B-8648-4D9A-A804-36216ED4F6AB}" presName="textRect" presStyleLbl="revTx" presStyleIdx="0" presStyleCnt="6">
        <dgm:presLayoutVars>
          <dgm:chMax val="1"/>
          <dgm:chPref val="1"/>
        </dgm:presLayoutVars>
      </dgm:prSet>
      <dgm:spPr/>
    </dgm:pt>
    <dgm:pt modelId="{DBE2889C-4819-4285-B47B-60119916888A}" type="pres">
      <dgm:prSet presAssocID="{E550AC7A-EF10-4F17-A292-500209A52650}" presName="sibTrans" presStyleCnt="0"/>
      <dgm:spPr/>
    </dgm:pt>
    <dgm:pt modelId="{2E2F7FD5-D671-472B-9D40-33F8A88FEBEE}" type="pres">
      <dgm:prSet presAssocID="{961155CB-9D1B-4299-B203-649171CB51FB}" presName="compNode" presStyleCnt="0"/>
      <dgm:spPr/>
    </dgm:pt>
    <dgm:pt modelId="{9DD9CD56-7E4F-40E7-9B60-D20E513034BA}" type="pres">
      <dgm:prSet presAssocID="{961155CB-9D1B-4299-B203-649171CB51FB}"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gnifying glass"/>
        </a:ext>
      </dgm:extLst>
    </dgm:pt>
    <dgm:pt modelId="{B412F852-11CC-4740-814B-ABA5AA44262B}" type="pres">
      <dgm:prSet presAssocID="{961155CB-9D1B-4299-B203-649171CB51FB}" presName="spaceRect" presStyleCnt="0"/>
      <dgm:spPr/>
    </dgm:pt>
    <dgm:pt modelId="{EA6A761D-BAF6-4319-B26C-E4C0424E2D33}" type="pres">
      <dgm:prSet presAssocID="{961155CB-9D1B-4299-B203-649171CB51FB}" presName="textRect" presStyleLbl="revTx" presStyleIdx="1" presStyleCnt="6">
        <dgm:presLayoutVars>
          <dgm:chMax val="1"/>
          <dgm:chPref val="1"/>
        </dgm:presLayoutVars>
      </dgm:prSet>
      <dgm:spPr/>
    </dgm:pt>
    <dgm:pt modelId="{AA172570-2551-4180-A6CF-554E984DFB07}" type="pres">
      <dgm:prSet presAssocID="{372C164B-E7EC-4704-8721-6B2409D0851A}" presName="sibTrans" presStyleCnt="0"/>
      <dgm:spPr/>
    </dgm:pt>
    <dgm:pt modelId="{D76D92AC-D192-49BE-887F-CF4D08A0B06D}" type="pres">
      <dgm:prSet presAssocID="{224D161A-DA86-4BF2-9D60-6EA62AFBE11A}" presName="compNode" presStyleCnt="0"/>
      <dgm:spPr/>
    </dgm:pt>
    <dgm:pt modelId="{F08BDCAF-D3F9-4359-94D9-D72E8FC3A191}" type="pres">
      <dgm:prSet presAssocID="{224D161A-DA86-4BF2-9D60-6EA62AFBE11A}" presName="iconRect" presStyleLbl="node1" presStyleIdx="2" presStyleCnt="6"/>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Dental Tools with solid fill"/>
        </a:ext>
      </dgm:extLst>
    </dgm:pt>
    <dgm:pt modelId="{22493869-1E81-4B89-80D1-5A4DD7784F68}" type="pres">
      <dgm:prSet presAssocID="{224D161A-DA86-4BF2-9D60-6EA62AFBE11A}" presName="spaceRect" presStyleCnt="0"/>
      <dgm:spPr/>
    </dgm:pt>
    <dgm:pt modelId="{6C728167-A210-4B3B-A892-5EDAD465E04F}" type="pres">
      <dgm:prSet presAssocID="{224D161A-DA86-4BF2-9D60-6EA62AFBE11A}" presName="textRect" presStyleLbl="revTx" presStyleIdx="2" presStyleCnt="6">
        <dgm:presLayoutVars>
          <dgm:chMax val="1"/>
          <dgm:chPref val="1"/>
        </dgm:presLayoutVars>
      </dgm:prSet>
      <dgm:spPr/>
    </dgm:pt>
    <dgm:pt modelId="{247D73E0-4685-44DF-8D02-436E3163522F}" type="pres">
      <dgm:prSet presAssocID="{1EF1712B-863E-4A78-B0A8-1B53460AA754}" presName="sibTrans" presStyleCnt="0"/>
      <dgm:spPr/>
    </dgm:pt>
    <dgm:pt modelId="{B9D73653-820E-4350-94E7-B0BCFDEBAE71}" type="pres">
      <dgm:prSet presAssocID="{C84D5923-8A3A-43A4-971E-CA8F262351B1}" presName="compNode" presStyleCnt="0"/>
      <dgm:spPr/>
    </dgm:pt>
    <dgm:pt modelId="{E3A84D91-32E5-4C68-946C-0BB7D94BF526}" type="pres">
      <dgm:prSet presAssocID="{C84D5923-8A3A-43A4-971E-CA8F262351B1}" presName="iconRect" presStyleLbl="node1" presStyleIdx="3" presStyleCnt="6"/>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Classroom with solid fill"/>
        </a:ext>
      </dgm:extLst>
    </dgm:pt>
    <dgm:pt modelId="{3539A884-2BBE-45DF-B9A9-79FDCE7D3487}" type="pres">
      <dgm:prSet presAssocID="{C84D5923-8A3A-43A4-971E-CA8F262351B1}" presName="spaceRect" presStyleCnt="0"/>
      <dgm:spPr/>
    </dgm:pt>
    <dgm:pt modelId="{04E82C7B-F8B6-430B-895D-71B7DCC9DD10}" type="pres">
      <dgm:prSet presAssocID="{C84D5923-8A3A-43A4-971E-CA8F262351B1}" presName="textRect" presStyleLbl="revTx" presStyleIdx="3" presStyleCnt="6">
        <dgm:presLayoutVars>
          <dgm:chMax val="1"/>
          <dgm:chPref val="1"/>
        </dgm:presLayoutVars>
      </dgm:prSet>
      <dgm:spPr/>
    </dgm:pt>
    <dgm:pt modelId="{6B047FC2-F4DA-4772-BC82-914BE4C847B5}" type="pres">
      <dgm:prSet presAssocID="{58BAD462-0369-4E65-9406-CB415E102A4E}" presName="sibTrans" presStyleCnt="0"/>
      <dgm:spPr/>
    </dgm:pt>
    <dgm:pt modelId="{D4A1B582-A97E-46C8-8525-4FF0839FADC7}" type="pres">
      <dgm:prSet presAssocID="{3C0A7DF7-D45B-4D36-9E1D-50E119B827DD}" presName="compNode" presStyleCnt="0"/>
      <dgm:spPr/>
    </dgm:pt>
    <dgm:pt modelId="{E87D7FE7-BFA5-4059-BCA6-06DC3ED1E094}" type="pres">
      <dgm:prSet presAssocID="{3C0A7DF7-D45B-4D36-9E1D-50E119B827DD}"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Online meeting with solid fill"/>
        </a:ext>
      </dgm:extLst>
    </dgm:pt>
    <dgm:pt modelId="{9508D7B1-37D7-49E8-891E-D0A82E1EFDB5}" type="pres">
      <dgm:prSet presAssocID="{3C0A7DF7-D45B-4D36-9E1D-50E119B827DD}" presName="spaceRect" presStyleCnt="0"/>
      <dgm:spPr/>
    </dgm:pt>
    <dgm:pt modelId="{867F7678-33CC-4DE6-AEF1-6CA2CA74745B}" type="pres">
      <dgm:prSet presAssocID="{3C0A7DF7-D45B-4D36-9E1D-50E119B827DD}" presName="textRect" presStyleLbl="revTx" presStyleIdx="4" presStyleCnt="6">
        <dgm:presLayoutVars>
          <dgm:chMax val="1"/>
          <dgm:chPref val="1"/>
        </dgm:presLayoutVars>
      </dgm:prSet>
      <dgm:spPr/>
    </dgm:pt>
    <dgm:pt modelId="{BFBD5877-4FD4-49EA-B25E-3D4A2C8361CF}" type="pres">
      <dgm:prSet presAssocID="{E3E2F37E-B726-4F1F-B09A-EC1C09E22542}" presName="sibTrans" presStyleCnt="0"/>
      <dgm:spPr/>
    </dgm:pt>
    <dgm:pt modelId="{941657D3-CCE8-427D-B1B4-41E18D7A91C2}" type="pres">
      <dgm:prSet presAssocID="{B0B16896-257A-4303-AACA-27CD594135A7}" presName="compNode" presStyleCnt="0"/>
      <dgm:spPr/>
    </dgm:pt>
    <dgm:pt modelId="{8564449A-A0F0-4444-B46C-0BBC902A7C69}" type="pres">
      <dgm:prSet presAssocID="{B0B16896-257A-4303-AACA-27CD594135A7}"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a:noFill/>
        </a:ln>
      </dgm:spPr>
      <dgm:extLst>
        <a:ext uri="{E40237B7-FDA0-4F09-8148-C483321AD2D9}">
          <dgm14:cNvPr xmlns:dgm14="http://schemas.microsoft.com/office/drawing/2010/diagram" id="0" name="" descr="Money with solid fill"/>
        </a:ext>
      </dgm:extLst>
    </dgm:pt>
    <dgm:pt modelId="{5BB332F0-9966-41F8-A278-0BF6AD50C4A3}" type="pres">
      <dgm:prSet presAssocID="{B0B16896-257A-4303-AACA-27CD594135A7}" presName="spaceRect" presStyleCnt="0"/>
      <dgm:spPr/>
    </dgm:pt>
    <dgm:pt modelId="{2FE4D88B-4141-4F64-812D-DE163D5D4750}" type="pres">
      <dgm:prSet presAssocID="{B0B16896-257A-4303-AACA-27CD594135A7}" presName="textRect" presStyleLbl="revTx" presStyleIdx="5" presStyleCnt="6">
        <dgm:presLayoutVars>
          <dgm:chMax val="1"/>
          <dgm:chPref val="1"/>
        </dgm:presLayoutVars>
      </dgm:prSet>
      <dgm:spPr/>
    </dgm:pt>
  </dgm:ptLst>
  <dgm:cxnLst>
    <dgm:cxn modelId="{7892D11A-6C15-41F2-9861-4D6893BCAED4}" srcId="{21A14220-3775-495B-91FC-D5E055547E8F}" destId="{961155CB-9D1B-4299-B203-649171CB51FB}" srcOrd="1" destOrd="0" parTransId="{1EBF9B98-7023-406B-975B-166C412F7739}" sibTransId="{372C164B-E7EC-4704-8721-6B2409D0851A}"/>
    <dgm:cxn modelId="{A9202936-E70C-41EE-B4E3-019112F52AAC}" type="presOf" srcId="{516C7E4B-8648-4D9A-A804-36216ED4F6AB}" destId="{0D9BDDFB-6A4C-4F52-9D8B-1EACD1E94A6A}" srcOrd="0" destOrd="0" presId="urn:microsoft.com/office/officeart/2018/2/layout/IconLabelList"/>
    <dgm:cxn modelId="{BF4D2D38-9FD5-4F88-B8BE-B37F81234A6D}" srcId="{21A14220-3775-495B-91FC-D5E055547E8F}" destId="{B0B16896-257A-4303-AACA-27CD594135A7}" srcOrd="5" destOrd="0" parTransId="{96C13808-EC58-4665-8A02-4D203C121368}" sibTransId="{640125F6-25D1-497C-B2BA-B792333F9351}"/>
    <dgm:cxn modelId="{69C2F345-E180-4BCE-8A1C-E0E8B77BB98E}" type="presOf" srcId="{21A14220-3775-495B-91FC-D5E055547E8F}" destId="{7494474A-1F6A-43FD-BF8D-5365D6AE8396}" srcOrd="0" destOrd="0" presId="urn:microsoft.com/office/officeart/2018/2/layout/IconLabelList"/>
    <dgm:cxn modelId="{1219414C-0069-4786-B15C-92D0AE810685}" srcId="{21A14220-3775-495B-91FC-D5E055547E8F}" destId="{3C0A7DF7-D45B-4D36-9E1D-50E119B827DD}" srcOrd="4" destOrd="0" parTransId="{D77B9239-6A3F-4FA4-9D70-837F7E8A83F0}" sibTransId="{E3E2F37E-B726-4F1F-B09A-EC1C09E22542}"/>
    <dgm:cxn modelId="{9A609F9A-0703-46B2-84BF-9C128434D5B0}" srcId="{21A14220-3775-495B-91FC-D5E055547E8F}" destId="{C84D5923-8A3A-43A4-971E-CA8F262351B1}" srcOrd="3" destOrd="0" parTransId="{C7D7AA97-F9EF-4E49-8347-B06C5793A57F}" sibTransId="{58BAD462-0369-4E65-9406-CB415E102A4E}"/>
    <dgm:cxn modelId="{6D4980A6-29D0-4BCA-B0BB-BA1A51FE6F0D}" type="presOf" srcId="{B0B16896-257A-4303-AACA-27CD594135A7}" destId="{2FE4D88B-4141-4F64-812D-DE163D5D4750}" srcOrd="0" destOrd="0" presId="urn:microsoft.com/office/officeart/2018/2/layout/IconLabelList"/>
    <dgm:cxn modelId="{3BD85AA9-51C5-412C-8FB9-1ABADDE19E22}" srcId="{21A14220-3775-495B-91FC-D5E055547E8F}" destId="{516C7E4B-8648-4D9A-A804-36216ED4F6AB}" srcOrd="0" destOrd="0" parTransId="{A5591114-D4EA-485D-A0F4-5D4035029E0D}" sibTransId="{E550AC7A-EF10-4F17-A292-500209A52650}"/>
    <dgm:cxn modelId="{BDEF16B2-762D-4D15-8680-DBF3379C372E}" type="presOf" srcId="{C84D5923-8A3A-43A4-971E-CA8F262351B1}" destId="{04E82C7B-F8B6-430B-895D-71B7DCC9DD10}" srcOrd="0" destOrd="0" presId="urn:microsoft.com/office/officeart/2018/2/layout/IconLabelList"/>
    <dgm:cxn modelId="{DE5CE0B5-F7FB-4A4A-A000-A04099D40BBF}" type="presOf" srcId="{961155CB-9D1B-4299-B203-649171CB51FB}" destId="{EA6A761D-BAF6-4319-B26C-E4C0424E2D33}" srcOrd="0" destOrd="0" presId="urn:microsoft.com/office/officeart/2018/2/layout/IconLabelList"/>
    <dgm:cxn modelId="{54D341B6-78DC-4311-BC68-5F477FEC4BE3}" type="presOf" srcId="{3C0A7DF7-D45B-4D36-9E1D-50E119B827DD}" destId="{867F7678-33CC-4DE6-AEF1-6CA2CA74745B}" srcOrd="0" destOrd="0" presId="urn:microsoft.com/office/officeart/2018/2/layout/IconLabelList"/>
    <dgm:cxn modelId="{4D1F1FF1-6932-435F-AC9A-7A4A5F2EA290}" type="presOf" srcId="{224D161A-DA86-4BF2-9D60-6EA62AFBE11A}" destId="{6C728167-A210-4B3B-A892-5EDAD465E04F}" srcOrd="0" destOrd="0" presId="urn:microsoft.com/office/officeart/2018/2/layout/IconLabelList"/>
    <dgm:cxn modelId="{1DD29EFC-123C-45AD-85BB-18DB46E9FBAD}" srcId="{21A14220-3775-495B-91FC-D5E055547E8F}" destId="{224D161A-DA86-4BF2-9D60-6EA62AFBE11A}" srcOrd="2" destOrd="0" parTransId="{5486379F-1528-4574-B3E8-01166CF0D457}" sibTransId="{1EF1712B-863E-4A78-B0A8-1B53460AA754}"/>
    <dgm:cxn modelId="{C85560E2-8A7B-4CED-B2D4-E83CCA731044}" type="presParOf" srcId="{7494474A-1F6A-43FD-BF8D-5365D6AE8396}" destId="{51113E3A-7080-4632-96B8-88D7394B2802}" srcOrd="0" destOrd="0" presId="urn:microsoft.com/office/officeart/2018/2/layout/IconLabelList"/>
    <dgm:cxn modelId="{8F444F38-DBA2-4ACA-8996-3009545B3693}" type="presParOf" srcId="{51113E3A-7080-4632-96B8-88D7394B2802}" destId="{E43575E3-D091-4A3A-AC93-1BEB898D1506}" srcOrd="0" destOrd="0" presId="urn:microsoft.com/office/officeart/2018/2/layout/IconLabelList"/>
    <dgm:cxn modelId="{5411A2B8-5BF5-4CBD-B94D-8EBB719C402B}" type="presParOf" srcId="{51113E3A-7080-4632-96B8-88D7394B2802}" destId="{0AC43D45-3679-42C9-93C0-6B197B4A17C3}" srcOrd="1" destOrd="0" presId="urn:microsoft.com/office/officeart/2018/2/layout/IconLabelList"/>
    <dgm:cxn modelId="{66F39592-B583-4A55-B47F-CD33B1381D3F}" type="presParOf" srcId="{51113E3A-7080-4632-96B8-88D7394B2802}" destId="{0D9BDDFB-6A4C-4F52-9D8B-1EACD1E94A6A}" srcOrd="2" destOrd="0" presId="urn:microsoft.com/office/officeart/2018/2/layout/IconLabelList"/>
    <dgm:cxn modelId="{703AFFCE-C9BB-4259-8373-2576EBAABEC7}" type="presParOf" srcId="{7494474A-1F6A-43FD-BF8D-5365D6AE8396}" destId="{DBE2889C-4819-4285-B47B-60119916888A}" srcOrd="1" destOrd="0" presId="urn:microsoft.com/office/officeart/2018/2/layout/IconLabelList"/>
    <dgm:cxn modelId="{EC7BF62F-18D7-43AD-8515-B3BC3D403FA7}" type="presParOf" srcId="{7494474A-1F6A-43FD-BF8D-5365D6AE8396}" destId="{2E2F7FD5-D671-472B-9D40-33F8A88FEBEE}" srcOrd="2" destOrd="0" presId="urn:microsoft.com/office/officeart/2018/2/layout/IconLabelList"/>
    <dgm:cxn modelId="{8C80762D-BAD6-4B2A-BB4F-0186AAF51B97}" type="presParOf" srcId="{2E2F7FD5-D671-472B-9D40-33F8A88FEBEE}" destId="{9DD9CD56-7E4F-40E7-9B60-D20E513034BA}" srcOrd="0" destOrd="0" presId="urn:microsoft.com/office/officeart/2018/2/layout/IconLabelList"/>
    <dgm:cxn modelId="{FE79D601-58E2-496B-AA1A-2692EA9E82EF}" type="presParOf" srcId="{2E2F7FD5-D671-472B-9D40-33F8A88FEBEE}" destId="{B412F852-11CC-4740-814B-ABA5AA44262B}" srcOrd="1" destOrd="0" presId="urn:microsoft.com/office/officeart/2018/2/layout/IconLabelList"/>
    <dgm:cxn modelId="{E3A5CD1D-E4FC-4FF0-8BC1-1D958EF73DBE}" type="presParOf" srcId="{2E2F7FD5-D671-472B-9D40-33F8A88FEBEE}" destId="{EA6A761D-BAF6-4319-B26C-E4C0424E2D33}" srcOrd="2" destOrd="0" presId="urn:microsoft.com/office/officeart/2018/2/layout/IconLabelList"/>
    <dgm:cxn modelId="{51E273CF-8927-4F37-8B69-3231412D2970}" type="presParOf" srcId="{7494474A-1F6A-43FD-BF8D-5365D6AE8396}" destId="{AA172570-2551-4180-A6CF-554E984DFB07}" srcOrd="3" destOrd="0" presId="urn:microsoft.com/office/officeart/2018/2/layout/IconLabelList"/>
    <dgm:cxn modelId="{BF0A3649-A893-4FB8-B36B-090C1D29FBC6}" type="presParOf" srcId="{7494474A-1F6A-43FD-BF8D-5365D6AE8396}" destId="{D76D92AC-D192-49BE-887F-CF4D08A0B06D}" srcOrd="4" destOrd="0" presId="urn:microsoft.com/office/officeart/2018/2/layout/IconLabelList"/>
    <dgm:cxn modelId="{1C8F22F8-79E6-46B0-B7B7-96F5D6BFFAC7}" type="presParOf" srcId="{D76D92AC-D192-49BE-887F-CF4D08A0B06D}" destId="{F08BDCAF-D3F9-4359-94D9-D72E8FC3A191}" srcOrd="0" destOrd="0" presId="urn:microsoft.com/office/officeart/2018/2/layout/IconLabelList"/>
    <dgm:cxn modelId="{A8FCC6FC-EFE1-4E18-A052-B7D424AC8C7E}" type="presParOf" srcId="{D76D92AC-D192-49BE-887F-CF4D08A0B06D}" destId="{22493869-1E81-4B89-80D1-5A4DD7784F68}" srcOrd="1" destOrd="0" presId="urn:microsoft.com/office/officeart/2018/2/layout/IconLabelList"/>
    <dgm:cxn modelId="{D1CFED50-3F1E-4308-A7EC-84C42B0CC2E2}" type="presParOf" srcId="{D76D92AC-D192-49BE-887F-CF4D08A0B06D}" destId="{6C728167-A210-4B3B-A892-5EDAD465E04F}" srcOrd="2" destOrd="0" presId="urn:microsoft.com/office/officeart/2018/2/layout/IconLabelList"/>
    <dgm:cxn modelId="{F212BA27-8A38-4078-8F28-CF57C5250BB5}" type="presParOf" srcId="{7494474A-1F6A-43FD-BF8D-5365D6AE8396}" destId="{247D73E0-4685-44DF-8D02-436E3163522F}" srcOrd="5" destOrd="0" presId="urn:microsoft.com/office/officeart/2018/2/layout/IconLabelList"/>
    <dgm:cxn modelId="{9AD9090F-4127-4E51-8C8C-A30E96A72696}" type="presParOf" srcId="{7494474A-1F6A-43FD-BF8D-5365D6AE8396}" destId="{B9D73653-820E-4350-94E7-B0BCFDEBAE71}" srcOrd="6" destOrd="0" presId="urn:microsoft.com/office/officeart/2018/2/layout/IconLabelList"/>
    <dgm:cxn modelId="{EC713E18-5083-43FA-A839-DCBF0A883692}" type="presParOf" srcId="{B9D73653-820E-4350-94E7-B0BCFDEBAE71}" destId="{E3A84D91-32E5-4C68-946C-0BB7D94BF526}" srcOrd="0" destOrd="0" presId="urn:microsoft.com/office/officeart/2018/2/layout/IconLabelList"/>
    <dgm:cxn modelId="{3F4A6FA7-E13B-43A4-956A-F14E82EBB237}" type="presParOf" srcId="{B9D73653-820E-4350-94E7-B0BCFDEBAE71}" destId="{3539A884-2BBE-45DF-B9A9-79FDCE7D3487}" srcOrd="1" destOrd="0" presId="urn:microsoft.com/office/officeart/2018/2/layout/IconLabelList"/>
    <dgm:cxn modelId="{1D524515-EEDE-43FE-ACEC-4A84FC51A875}" type="presParOf" srcId="{B9D73653-820E-4350-94E7-B0BCFDEBAE71}" destId="{04E82C7B-F8B6-430B-895D-71B7DCC9DD10}" srcOrd="2" destOrd="0" presId="urn:microsoft.com/office/officeart/2018/2/layout/IconLabelList"/>
    <dgm:cxn modelId="{928BF7A4-751A-4576-AF47-3CE49F3183BD}" type="presParOf" srcId="{7494474A-1F6A-43FD-BF8D-5365D6AE8396}" destId="{6B047FC2-F4DA-4772-BC82-914BE4C847B5}" srcOrd="7" destOrd="0" presId="urn:microsoft.com/office/officeart/2018/2/layout/IconLabelList"/>
    <dgm:cxn modelId="{0397ADD6-BF99-4C46-B402-5BEC249387A8}" type="presParOf" srcId="{7494474A-1F6A-43FD-BF8D-5365D6AE8396}" destId="{D4A1B582-A97E-46C8-8525-4FF0839FADC7}" srcOrd="8" destOrd="0" presId="urn:microsoft.com/office/officeart/2018/2/layout/IconLabelList"/>
    <dgm:cxn modelId="{25E51524-B1C9-4557-8FD4-1DB1416EC5D6}" type="presParOf" srcId="{D4A1B582-A97E-46C8-8525-4FF0839FADC7}" destId="{E87D7FE7-BFA5-4059-BCA6-06DC3ED1E094}" srcOrd="0" destOrd="0" presId="urn:microsoft.com/office/officeart/2018/2/layout/IconLabelList"/>
    <dgm:cxn modelId="{C0082594-98FC-4354-BE0C-78B23ED7D181}" type="presParOf" srcId="{D4A1B582-A97E-46C8-8525-4FF0839FADC7}" destId="{9508D7B1-37D7-49E8-891E-D0A82E1EFDB5}" srcOrd="1" destOrd="0" presId="urn:microsoft.com/office/officeart/2018/2/layout/IconLabelList"/>
    <dgm:cxn modelId="{EE82ACB6-2107-4709-B7D7-BE38AEFF5174}" type="presParOf" srcId="{D4A1B582-A97E-46C8-8525-4FF0839FADC7}" destId="{867F7678-33CC-4DE6-AEF1-6CA2CA74745B}" srcOrd="2" destOrd="0" presId="urn:microsoft.com/office/officeart/2018/2/layout/IconLabelList"/>
    <dgm:cxn modelId="{49FB4017-A4A6-4567-9C8B-161AC63E8EE9}" type="presParOf" srcId="{7494474A-1F6A-43FD-BF8D-5365D6AE8396}" destId="{BFBD5877-4FD4-49EA-B25E-3D4A2C8361CF}" srcOrd="9" destOrd="0" presId="urn:microsoft.com/office/officeart/2018/2/layout/IconLabelList"/>
    <dgm:cxn modelId="{4B1337F3-E396-4954-B31D-79CFB5101CC9}" type="presParOf" srcId="{7494474A-1F6A-43FD-BF8D-5365D6AE8396}" destId="{941657D3-CCE8-427D-B1B4-41E18D7A91C2}" srcOrd="10" destOrd="0" presId="urn:microsoft.com/office/officeart/2018/2/layout/IconLabelList"/>
    <dgm:cxn modelId="{7DDF0930-C9C7-4FDF-BC3E-478D6B6D77D2}" type="presParOf" srcId="{941657D3-CCE8-427D-B1B4-41E18D7A91C2}" destId="{8564449A-A0F0-4444-B46C-0BBC902A7C69}" srcOrd="0" destOrd="0" presId="urn:microsoft.com/office/officeart/2018/2/layout/IconLabelList"/>
    <dgm:cxn modelId="{639254FA-99F2-418B-84A1-FB4A5A657738}" type="presParOf" srcId="{941657D3-CCE8-427D-B1B4-41E18D7A91C2}" destId="{5BB332F0-9966-41F8-A278-0BF6AD50C4A3}" srcOrd="1" destOrd="0" presId="urn:microsoft.com/office/officeart/2018/2/layout/IconLabelList"/>
    <dgm:cxn modelId="{A8169937-9850-4812-A975-7EC2A1C2EE02}" type="presParOf" srcId="{941657D3-CCE8-427D-B1B4-41E18D7A91C2}" destId="{2FE4D88B-4141-4F64-812D-DE163D5D4750}" srcOrd="2" destOrd="0" presId="urn:microsoft.com/office/officeart/2018/2/layout/IconLabel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3575E3-D091-4A3A-AC93-1BEB898D1506}">
      <dsp:nvSpPr>
        <dsp:cNvPr id="0" name=""/>
        <dsp:cNvSpPr/>
      </dsp:nvSpPr>
      <dsp:spPr>
        <a:xfrm>
          <a:off x="1063752" y="306078"/>
          <a:ext cx="734853" cy="734853"/>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D9BDDFB-6A4C-4F52-9D8B-1EACD1E94A6A}">
      <dsp:nvSpPr>
        <dsp:cNvPr id="0" name=""/>
        <dsp:cNvSpPr/>
      </dsp:nvSpPr>
      <dsp:spPr>
        <a:xfrm>
          <a:off x="614674" y="1333188"/>
          <a:ext cx="1633007" cy="898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b="0" kern="1200" dirty="0">
              <a:latin typeface="Proxima Nova Rg" panose="02000506030000020004"/>
            </a:rPr>
            <a:t>It’s free</a:t>
          </a:r>
          <a:endParaRPr lang="en-US" sz="1600" kern="1200" dirty="0">
            <a:latin typeface="Proxima Nova Rg" panose="02000506030000020004"/>
          </a:endParaRPr>
        </a:p>
      </dsp:txBody>
      <dsp:txXfrm>
        <a:off x="614674" y="1333188"/>
        <a:ext cx="1633007" cy="898154"/>
      </dsp:txXfrm>
    </dsp:sp>
    <dsp:sp modelId="{9DD9CD56-7E4F-40E7-9B60-D20E513034BA}">
      <dsp:nvSpPr>
        <dsp:cNvPr id="0" name=""/>
        <dsp:cNvSpPr/>
      </dsp:nvSpPr>
      <dsp:spPr>
        <a:xfrm>
          <a:off x="2982536" y="306078"/>
          <a:ext cx="734853" cy="73485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A6A761D-BAF6-4319-B26C-E4C0424E2D33}">
      <dsp:nvSpPr>
        <dsp:cNvPr id="0" name=""/>
        <dsp:cNvSpPr/>
      </dsp:nvSpPr>
      <dsp:spPr>
        <a:xfrm>
          <a:off x="2533459" y="1333188"/>
          <a:ext cx="1633007" cy="898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b="0" kern="1200" dirty="0">
              <a:latin typeface="Proxima Nova Rg" panose="02000506030000020004"/>
            </a:rPr>
            <a:t>Receive research information that is free from bias and based on evidence</a:t>
          </a:r>
          <a:endParaRPr lang="en-US" sz="1600" kern="1200" dirty="0">
            <a:latin typeface="Proxima Nova Rg" panose="02000506030000020004"/>
          </a:endParaRPr>
        </a:p>
      </dsp:txBody>
      <dsp:txXfrm>
        <a:off x="2533459" y="1333188"/>
        <a:ext cx="1633007" cy="898154"/>
      </dsp:txXfrm>
    </dsp:sp>
    <dsp:sp modelId="{F08BDCAF-D3F9-4359-94D9-D72E8FC3A191}">
      <dsp:nvSpPr>
        <dsp:cNvPr id="0" name=""/>
        <dsp:cNvSpPr/>
      </dsp:nvSpPr>
      <dsp:spPr>
        <a:xfrm>
          <a:off x="4901320" y="306078"/>
          <a:ext cx="734853" cy="734853"/>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C728167-A210-4B3B-A892-5EDAD465E04F}">
      <dsp:nvSpPr>
        <dsp:cNvPr id="0" name=""/>
        <dsp:cNvSpPr/>
      </dsp:nvSpPr>
      <dsp:spPr>
        <a:xfrm>
          <a:off x="4452243" y="1333188"/>
          <a:ext cx="1633007" cy="898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b="0" kern="1200" dirty="0">
              <a:latin typeface="Proxima Nova Rg" panose="02000506030000020004"/>
            </a:rPr>
            <a:t>Participate in studies relevant to you and your patients</a:t>
          </a:r>
          <a:endParaRPr lang="en-US" sz="1600" kern="1200" dirty="0">
            <a:latin typeface="Proxima Nova Rg" panose="02000506030000020004"/>
          </a:endParaRPr>
        </a:p>
      </dsp:txBody>
      <dsp:txXfrm>
        <a:off x="4452243" y="1333188"/>
        <a:ext cx="1633007" cy="898154"/>
      </dsp:txXfrm>
    </dsp:sp>
    <dsp:sp modelId="{E3A84D91-32E5-4C68-946C-0BB7D94BF526}">
      <dsp:nvSpPr>
        <dsp:cNvPr id="0" name=""/>
        <dsp:cNvSpPr/>
      </dsp:nvSpPr>
      <dsp:spPr>
        <a:xfrm>
          <a:off x="1063752" y="2639594"/>
          <a:ext cx="734853" cy="734853"/>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4E82C7B-F8B6-430B-895D-71B7DCC9DD10}">
      <dsp:nvSpPr>
        <dsp:cNvPr id="0" name=""/>
        <dsp:cNvSpPr/>
      </dsp:nvSpPr>
      <dsp:spPr>
        <a:xfrm>
          <a:off x="614674" y="3666704"/>
          <a:ext cx="1633007" cy="898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b="0" kern="1200" dirty="0">
              <a:latin typeface="Proxima Nova Rg" panose="02000506030000020004"/>
            </a:rPr>
            <a:t>Free continuing education (CE) credits</a:t>
          </a:r>
          <a:endParaRPr lang="en-US" sz="1800" kern="1200" dirty="0">
            <a:latin typeface="Proxima Nova Rg" panose="02000506030000020004"/>
          </a:endParaRPr>
        </a:p>
      </dsp:txBody>
      <dsp:txXfrm>
        <a:off x="614674" y="3666704"/>
        <a:ext cx="1633007" cy="898154"/>
      </dsp:txXfrm>
    </dsp:sp>
    <dsp:sp modelId="{E87D7FE7-BFA5-4059-BCA6-06DC3ED1E094}">
      <dsp:nvSpPr>
        <dsp:cNvPr id="0" name=""/>
        <dsp:cNvSpPr/>
      </dsp:nvSpPr>
      <dsp:spPr>
        <a:xfrm>
          <a:off x="2982536" y="2639594"/>
          <a:ext cx="734853" cy="73485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67F7678-33CC-4DE6-AEF1-6CA2CA74745B}">
      <dsp:nvSpPr>
        <dsp:cNvPr id="0" name=""/>
        <dsp:cNvSpPr/>
      </dsp:nvSpPr>
      <dsp:spPr>
        <a:xfrm>
          <a:off x="2533459" y="3666704"/>
          <a:ext cx="1633007" cy="898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b="0" kern="1200" dirty="0">
              <a:latin typeface="Proxima Nova Rg" panose="02000506030000020004"/>
            </a:rPr>
            <a:t>Collegial interactions with fellow network members</a:t>
          </a:r>
          <a:endParaRPr lang="en-US" sz="1600" kern="1200" dirty="0">
            <a:latin typeface="Proxima Nova Rg" panose="02000506030000020004"/>
          </a:endParaRPr>
        </a:p>
      </dsp:txBody>
      <dsp:txXfrm>
        <a:off x="2533459" y="3666704"/>
        <a:ext cx="1633007" cy="898154"/>
      </dsp:txXfrm>
    </dsp:sp>
    <dsp:sp modelId="{8564449A-A0F0-4444-B46C-0BBC902A7C69}">
      <dsp:nvSpPr>
        <dsp:cNvPr id="0" name=""/>
        <dsp:cNvSpPr/>
      </dsp:nvSpPr>
      <dsp:spPr>
        <a:xfrm>
          <a:off x="4901320" y="2639594"/>
          <a:ext cx="734853" cy="734853"/>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E4D88B-4141-4F64-812D-DE163D5D4750}">
      <dsp:nvSpPr>
        <dsp:cNvPr id="0" name=""/>
        <dsp:cNvSpPr/>
      </dsp:nvSpPr>
      <dsp:spPr>
        <a:xfrm>
          <a:off x="4452243" y="3666704"/>
          <a:ext cx="1633007" cy="898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b="0" kern="1200" dirty="0">
              <a:latin typeface="Proxima Nova Rg" panose="02000506030000020004"/>
            </a:rPr>
            <a:t>Practitioners and patients are compensated for study participation</a:t>
          </a:r>
          <a:endParaRPr lang="en-US" sz="1600" kern="1200" dirty="0">
            <a:latin typeface="Proxima Nova Rg" panose="02000506030000020004"/>
          </a:endParaRPr>
        </a:p>
      </dsp:txBody>
      <dsp:txXfrm>
        <a:off x="4452243" y="3666704"/>
        <a:ext cx="1633007" cy="898154"/>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DCF50E-3B6F-49A1-BA8B-0C8BAD897381}" type="datetimeFigureOut">
              <a:rPr lang="en-US" smtClean="0"/>
              <a:t>9/13/2023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34CBA9-B19F-439D-BD38-04A15AFF4A30}" type="slidenum">
              <a:rPr lang="en-US" smtClean="0"/>
              <a:t>‹#›</a:t>
            </a:fld>
            <a:endParaRPr lang="en-US"/>
          </a:p>
        </p:txBody>
      </p:sp>
    </p:spTree>
    <p:extLst>
      <p:ext uri="{BB962C8B-B14F-4D97-AF65-F5344CB8AC3E}">
        <p14:creationId xmlns:p14="http://schemas.microsoft.com/office/powerpoint/2010/main" val="1394904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ln>
            <a:miter lim="800000"/>
            <a:headEnd/>
            <a:tailEnd/>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9E751-18F4-4B78-AFF9-2FF5AC5887E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355" name="Rectangle 2"/>
          <p:cNvSpPr>
            <a:spLocks noGrp="1" noRot="1" noChangeAspect="1" noChangeArrowheads="1" noTextEdit="1"/>
          </p:cNvSpPr>
          <p:nvPr>
            <p:ph type="sldImg"/>
          </p:nvPr>
        </p:nvSpPr>
        <p:spPr>
          <a:xfrm>
            <a:off x="1743075" y="703263"/>
            <a:ext cx="4368800" cy="2457450"/>
          </a:xfrm>
          <a:ln/>
        </p:spPr>
      </p:sp>
      <p:sp>
        <p:nvSpPr>
          <p:cNvPr id="44036" name="Rectangle 3"/>
          <p:cNvSpPr>
            <a:spLocks noGrp="1" noChangeArrowheads="1"/>
          </p:cNvSpPr>
          <p:nvPr>
            <p:ph type="body" idx="1"/>
          </p:nvPr>
        </p:nvSpPr>
        <p:spPr>
          <a:xfrm>
            <a:off x="388938" y="3236913"/>
            <a:ext cx="6232525" cy="5283200"/>
          </a:xfrm>
        </p:spPr>
        <p:txBody>
          <a:bodyPr/>
          <a:lstStyle/>
          <a:p>
            <a:pPr>
              <a:defRPr/>
            </a:pPr>
            <a:r>
              <a:rPr lang="en-US" sz="2400"/>
              <a:t>So, why should YOU join the network?</a:t>
            </a:r>
          </a:p>
          <a:p>
            <a:pPr>
              <a:defRPr/>
            </a:pPr>
            <a:r>
              <a:rPr lang="en-US" sz="2400"/>
              <a:t>It is both a benefit and a privilege for the dental profession to have had a funded network for these many years.</a:t>
            </a:r>
          </a:p>
          <a:p>
            <a:pPr>
              <a:defRPr/>
            </a:pPr>
            <a:r>
              <a:rPr lang="en-US" sz="2400"/>
              <a:t>Since is funded by NIH, and paid with your tax money, it is a benefit to you that</a:t>
            </a:r>
            <a:r>
              <a:rPr lang="en-US" sz="2400" baseline="0"/>
              <a:t> you could use.</a:t>
            </a:r>
            <a:endParaRPr lang="en-US" sz="2400"/>
          </a:p>
          <a:p>
            <a:pPr>
              <a:defRPr/>
            </a:pPr>
            <a:r>
              <a:rPr lang="en-US" sz="2400"/>
              <a:t>The</a:t>
            </a:r>
            <a:r>
              <a:rPr lang="en-US" sz="2400" baseline="0"/>
              <a:t> major benefit is to have access to </a:t>
            </a:r>
            <a:r>
              <a:rPr lang="en-US" sz="1800">
                <a:solidFill>
                  <a:srgbClr val="A80000"/>
                </a:solidFill>
                <a:latin typeface="Ebrima" panose="02000000000000000000" pitchFamily="2" charset="0"/>
                <a:ea typeface="Ebrima" panose="02000000000000000000" pitchFamily="2" charset="0"/>
                <a:cs typeface="Ebrima" panose="02000000000000000000" pitchFamily="2" charset="0"/>
              </a:rPr>
              <a:t>RESEARCH INFORMATION </a:t>
            </a:r>
            <a:r>
              <a:rPr lang="en-US" sz="1800">
                <a:solidFill>
                  <a:schemeClr val="tx1"/>
                </a:solidFill>
                <a:latin typeface="Ebrima" panose="02000000000000000000" pitchFamily="2" charset="0"/>
                <a:ea typeface="Ebrima" panose="02000000000000000000" pitchFamily="2" charset="0"/>
                <a:cs typeface="Ebrima" panose="02000000000000000000" pitchFamily="2" charset="0"/>
              </a:rPr>
              <a:t>that is </a:t>
            </a:r>
            <a:r>
              <a:rPr lang="en-US" sz="1800">
                <a:solidFill>
                  <a:srgbClr val="B40000"/>
                </a:solidFill>
                <a:latin typeface="Ebrima" panose="02000000000000000000" pitchFamily="2" charset="0"/>
                <a:ea typeface="Ebrima" panose="02000000000000000000" pitchFamily="2" charset="0"/>
                <a:cs typeface="Ebrima" panose="02000000000000000000" pitchFamily="2" charset="0"/>
              </a:rPr>
              <a:t>FREE FROM BIAS from industry </a:t>
            </a:r>
            <a:r>
              <a:rPr lang="en-US" sz="1800">
                <a:solidFill>
                  <a:schemeClr val="tx1"/>
                </a:solidFill>
                <a:latin typeface="Ebrima" panose="02000000000000000000" pitchFamily="2" charset="0"/>
                <a:ea typeface="Ebrima" panose="02000000000000000000" pitchFamily="2" charset="0"/>
                <a:cs typeface="Ebrima" panose="02000000000000000000" pitchFamily="2" charset="0"/>
              </a:rPr>
              <a:t>and </a:t>
            </a:r>
            <a:r>
              <a:rPr lang="en-US" sz="1800">
                <a:solidFill>
                  <a:srgbClr val="B40000"/>
                </a:solidFill>
                <a:latin typeface="Ebrima" panose="02000000000000000000" pitchFamily="2" charset="0"/>
                <a:ea typeface="Ebrima" panose="02000000000000000000" pitchFamily="2" charset="0"/>
                <a:cs typeface="Ebrima" panose="02000000000000000000" pitchFamily="2" charset="0"/>
              </a:rPr>
              <a:t>BASED ON EVIDENCE</a:t>
            </a:r>
          </a:p>
          <a:p>
            <a:pPr>
              <a:defRPr/>
            </a:pPr>
            <a:r>
              <a:rPr lang="en-US" sz="1800">
                <a:solidFill>
                  <a:srgbClr val="B40000"/>
                </a:solidFill>
                <a:latin typeface="Ebrima" panose="02000000000000000000" pitchFamily="2" charset="0"/>
                <a:ea typeface="Ebrima" panose="02000000000000000000" pitchFamily="2" charset="0"/>
                <a:cs typeface="Ebrima" panose="02000000000000000000" pitchFamily="2" charset="0"/>
              </a:rPr>
              <a:t>Another benefit is the chance to participate in studies that you</a:t>
            </a:r>
            <a:r>
              <a:rPr lang="en-US" sz="1800" baseline="0">
                <a:solidFill>
                  <a:srgbClr val="B40000"/>
                </a:solidFill>
                <a:latin typeface="Ebrima" panose="02000000000000000000" pitchFamily="2" charset="0"/>
                <a:ea typeface="Ebrima" panose="02000000000000000000" pitchFamily="2" charset="0"/>
                <a:cs typeface="Ebrima" panose="02000000000000000000" pitchFamily="2" charset="0"/>
              </a:rPr>
              <a:t> choose, that are relevant to you and to your practice and patients</a:t>
            </a:r>
          </a:p>
          <a:p>
            <a:pPr>
              <a:defRPr/>
            </a:pPr>
            <a:r>
              <a:rPr lang="en-US" sz="1800" baseline="0">
                <a:solidFill>
                  <a:srgbClr val="B40000"/>
                </a:solidFill>
                <a:latin typeface="Ebrima" panose="02000000000000000000" pitchFamily="2" charset="0"/>
                <a:ea typeface="Ebrima" panose="02000000000000000000" pitchFamily="2" charset="0"/>
                <a:cs typeface="Ebrima" panose="02000000000000000000" pitchFamily="2" charset="0"/>
              </a:rPr>
              <a:t>You also have the opportunity to interact with academicians, researchers and fellow network members from across the entire United States.</a:t>
            </a:r>
            <a:endParaRPr lang="en-US" sz="1800"/>
          </a:p>
          <a:p>
            <a:pPr>
              <a:defRPr/>
            </a:pPr>
            <a:endParaRPr lang="en-US" sz="1800"/>
          </a:p>
          <a:p>
            <a:pPr>
              <a:defRPr/>
            </a:pPr>
            <a:endParaRPr lang="en-US" sz="1800"/>
          </a:p>
        </p:txBody>
      </p:sp>
    </p:spTree>
    <p:extLst>
      <p:ext uri="{BB962C8B-B14F-4D97-AF65-F5344CB8AC3E}">
        <p14:creationId xmlns:p14="http://schemas.microsoft.com/office/powerpoint/2010/main" val="4139500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D96F2-02BD-E71F-EFBD-14FECCF2D331}"/>
              </a:ext>
            </a:extLst>
          </p:cNvPr>
          <p:cNvSpPr>
            <a:spLocks noGrp="1"/>
          </p:cNvSpPr>
          <p:nvPr>
            <p:ph type="ctrTitle"/>
          </p:nvPr>
        </p:nvSpPr>
        <p:spPr>
          <a:xfrm>
            <a:off x="1524000" y="1122362"/>
            <a:ext cx="7172325" cy="3152251"/>
          </a:xfrm>
        </p:spPr>
        <p:txBody>
          <a:bodyPr anchor="b">
            <a:normAutofit/>
          </a:bodyPr>
          <a:lstStyle>
            <a:lvl1pPr algn="l">
              <a:defRPr sz="4000" cap="none" spc="0" baseline="0"/>
            </a:lvl1pPr>
          </a:lstStyle>
          <a:p>
            <a:r>
              <a:rPr lang="en-US" dirty="0"/>
              <a:t>Click to edit Master title style</a:t>
            </a:r>
          </a:p>
        </p:txBody>
      </p:sp>
      <p:sp>
        <p:nvSpPr>
          <p:cNvPr id="3" name="Subtitle 2">
            <a:extLst>
              <a:ext uri="{FF2B5EF4-FFF2-40B4-BE49-F238E27FC236}">
                <a16:creationId xmlns:a16="http://schemas.microsoft.com/office/drawing/2014/main" id="{BBE90113-E8E1-4E48-41BC-583802BFC956}"/>
              </a:ext>
            </a:extLst>
          </p:cNvPr>
          <p:cNvSpPr>
            <a:spLocks noGrp="1"/>
          </p:cNvSpPr>
          <p:nvPr>
            <p:ph type="subTitle" idx="1"/>
          </p:nvPr>
        </p:nvSpPr>
        <p:spPr>
          <a:xfrm>
            <a:off x="1524000" y="4920137"/>
            <a:ext cx="7172325" cy="1122363"/>
          </a:xfrm>
        </p:spPr>
        <p:txBody>
          <a:bodyPr>
            <a:norm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8" name="Straight Connector 7">
            <a:extLst>
              <a:ext uri="{FF2B5EF4-FFF2-40B4-BE49-F238E27FC236}">
                <a16:creationId xmlns:a16="http://schemas.microsoft.com/office/drawing/2014/main" id="{1C74AEE6-9CA7-5247-DC34-99634247DF50}"/>
              </a:ext>
            </a:extLst>
          </p:cNvPr>
          <p:cNvCxnSpPr>
            <a:cxnSpLocks/>
          </p:cNvCxnSpPr>
          <p:nvPr/>
        </p:nvCxnSpPr>
        <p:spPr>
          <a:xfrm>
            <a:off x="1638300" y="4596637"/>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9791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F4143-3C41-D626-8F64-36A9C9F1A606}"/>
              </a:ext>
            </a:extLst>
          </p:cNvPr>
          <p:cNvSpPr>
            <a:spLocks noGrp="1"/>
          </p:cNvSpPr>
          <p:nvPr>
            <p:ph type="title"/>
          </p:nvPr>
        </p:nvSpPr>
        <p:spPr>
          <a:xfrm>
            <a:off x="952500" y="914400"/>
            <a:ext cx="9962791" cy="990600"/>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52C4FB-B560-A0FC-6435-952981BC9A1D}"/>
              </a:ext>
            </a:extLst>
          </p:cNvPr>
          <p:cNvSpPr>
            <a:spLocks noGrp="1"/>
          </p:cNvSpPr>
          <p:nvPr>
            <p:ph type="body" orient="vert" idx="1"/>
          </p:nvPr>
        </p:nvSpPr>
        <p:spPr>
          <a:xfrm>
            <a:off x="952500" y="2285997"/>
            <a:ext cx="9962791" cy="38909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8428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085AB7-38B3-7F80-0B2D-7960F5637521}"/>
              </a:ext>
            </a:extLst>
          </p:cNvPr>
          <p:cNvSpPr>
            <a:spLocks noGrp="1"/>
          </p:cNvSpPr>
          <p:nvPr>
            <p:ph type="title" orient="vert"/>
          </p:nvPr>
        </p:nvSpPr>
        <p:spPr>
          <a:xfrm>
            <a:off x="9224513" y="1052423"/>
            <a:ext cx="1771292" cy="4917056"/>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5ADBDC3-E9EA-8699-B2E4-4C7784455BA8}"/>
              </a:ext>
            </a:extLst>
          </p:cNvPr>
          <p:cNvSpPr>
            <a:spLocks noGrp="1"/>
          </p:cNvSpPr>
          <p:nvPr>
            <p:ph type="body" orient="vert" idx="1"/>
          </p:nvPr>
        </p:nvSpPr>
        <p:spPr>
          <a:xfrm>
            <a:off x="1006414" y="1052424"/>
            <a:ext cx="7873043" cy="49170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9918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532FD-157B-437C-E9D5-B66E8B3B1954}"/>
              </a:ext>
            </a:extLst>
          </p:cNvPr>
          <p:cNvSpPr>
            <a:spLocks noGrp="1"/>
          </p:cNvSpPr>
          <p:nvPr>
            <p:ph type="title"/>
          </p:nvPr>
        </p:nvSpPr>
        <p:spPr/>
        <p:txBody>
          <a:bodyPr/>
          <a:lstStyle>
            <a:lvl1pPr>
              <a:defRPr cap="none" baseline="0">
                <a:solidFill>
                  <a:schemeClr val="accent6">
                    <a:lumMod val="50000"/>
                  </a:schemeClr>
                </a:solidFill>
                <a:latin typeface="Proxima Nova Rg" panose="02000506030000020004"/>
              </a:defRPr>
            </a:lvl1pPr>
          </a:lstStyle>
          <a:p>
            <a:r>
              <a:rPr lang="en-US" dirty="0"/>
              <a:t>Click to edit Master title style</a:t>
            </a:r>
          </a:p>
        </p:txBody>
      </p:sp>
      <p:sp>
        <p:nvSpPr>
          <p:cNvPr id="3" name="Content Placeholder 2">
            <a:extLst>
              <a:ext uri="{FF2B5EF4-FFF2-40B4-BE49-F238E27FC236}">
                <a16:creationId xmlns:a16="http://schemas.microsoft.com/office/drawing/2014/main" id="{21790A51-A7E8-7A6A-5FD0-F9B250BE41AF}"/>
              </a:ext>
            </a:extLst>
          </p:cNvPr>
          <p:cNvSpPr>
            <a:spLocks noGrp="1"/>
          </p:cNvSpPr>
          <p:nvPr>
            <p:ph idx="1"/>
          </p:nvPr>
        </p:nvSpPr>
        <p:spPr/>
        <p:txBody>
          <a:bodyPr/>
          <a:lstStyle>
            <a:lvl1pPr>
              <a:defRPr>
                <a:latin typeface="Proxima Nova Rg" panose="02000506030000020004"/>
              </a:defRPr>
            </a:lvl1pPr>
            <a:lvl2pPr>
              <a:defRPr>
                <a:latin typeface="Proxima Nova Rg" panose="02000506030000020004"/>
              </a:defRPr>
            </a:lvl2pPr>
            <a:lvl3pPr>
              <a:defRPr>
                <a:latin typeface="Proxima Nova Rg" panose="02000506030000020004"/>
              </a:defRPr>
            </a:lvl3pPr>
            <a:lvl4pPr>
              <a:defRPr>
                <a:latin typeface="Proxima Nova Rg" panose="02000506030000020004"/>
              </a:defRPr>
            </a:lvl4pPr>
            <a:lvl5pPr>
              <a:defRPr>
                <a:latin typeface="Proxima Nova Rg" panose="02000506030000020004"/>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77050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8056A-761D-1DBC-276A-2A46D153C03F}"/>
              </a:ext>
            </a:extLst>
          </p:cNvPr>
          <p:cNvSpPr>
            <a:spLocks noGrp="1"/>
          </p:cNvSpPr>
          <p:nvPr>
            <p:ph type="title"/>
          </p:nvPr>
        </p:nvSpPr>
        <p:spPr>
          <a:xfrm>
            <a:off x="1471613" y="1355763"/>
            <a:ext cx="6972300" cy="2255794"/>
          </a:xfrm>
        </p:spPr>
        <p:txBody>
          <a:bodyPr anchor="t">
            <a:normAutofit/>
          </a:bodyPr>
          <a:lstStyle>
            <a:lvl1pPr>
              <a:lnSpc>
                <a:spcPct val="110000"/>
              </a:lnSpc>
              <a:defRPr sz="3600"/>
            </a:lvl1pPr>
          </a:lstStyle>
          <a:p>
            <a:r>
              <a:rPr lang="en-US"/>
              <a:t>Click to edit Master title style</a:t>
            </a:r>
          </a:p>
        </p:txBody>
      </p:sp>
      <p:sp>
        <p:nvSpPr>
          <p:cNvPr id="3" name="Text Placeholder 2">
            <a:extLst>
              <a:ext uri="{FF2B5EF4-FFF2-40B4-BE49-F238E27FC236}">
                <a16:creationId xmlns:a16="http://schemas.microsoft.com/office/drawing/2014/main" id="{193904B3-6AC1-19D5-3EAE-2009A3B4CE65}"/>
              </a:ext>
            </a:extLst>
          </p:cNvPr>
          <p:cNvSpPr>
            <a:spLocks noGrp="1"/>
          </p:cNvSpPr>
          <p:nvPr>
            <p:ph type="body" idx="1"/>
          </p:nvPr>
        </p:nvSpPr>
        <p:spPr>
          <a:xfrm>
            <a:off x="1524000" y="4921820"/>
            <a:ext cx="5524500" cy="1150934"/>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4" name="Straight Connector 13">
            <a:extLst>
              <a:ext uri="{FF2B5EF4-FFF2-40B4-BE49-F238E27FC236}">
                <a16:creationId xmlns:a16="http://schemas.microsoft.com/office/drawing/2014/main" id="{4703F1C9-9114-4426-6F07-F7FF9CCD5FC4}"/>
              </a:ext>
            </a:extLst>
          </p:cNvPr>
          <p:cNvCxnSpPr>
            <a:cxnSpLocks/>
          </p:cNvCxnSpPr>
          <p:nvPr/>
        </p:nvCxnSpPr>
        <p:spPr>
          <a:xfrm>
            <a:off x="1638300" y="4596637"/>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931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CFC4C-4D16-E5A8-F934-8B158F6F27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9BDE54-F935-945D-3E4F-B659695E84DA}"/>
              </a:ext>
            </a:extLst>
          </p:cNvPr>
          <p:cNvSpPr>
            <a:spLocks noGrp="1"/>
          </p:cNvSpPr>
          <p:nvPr>
            <p:ph sz="half" idx="1"/>
          </p:nvPr>
        </p:nvSpPr>
        <p:spPr>
          <a:xfrm>
            <a:off x="320511" y="1757682"/>
            <a:ext cx="5067300" cy="47345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28F3710-E06B-05DE-937A-C92E52569E34}"/>
              </a:ext>
            </a:extLst>
          </p:cNvPr>
          <p:cNvSpPr>
            <a:spLocks noGrp="1"/>
          </p:cNvSpPr>
          <p:nvPr>
            <p:ph sz="half" idx="2"/>
          </p:nvPr>
        </p:nvSpPr>
        <p:spPr>
          <a:xfrm>
            <a:off x="5712460" y="1757680"/>
            <a:ext cx="5067300" cy="47345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682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2D81B-4E36-1511-E9A7-8FB931B41FCF}"/>
              </a:ext>
            </a:extLst>
          </p:cNvPr>
          <p:cNvSpPr>
            <a:spLocks noGrp="1"/>
          </p:cNvSpPr>
          <p:nvPr>
            <p:ph type="title"/>
          </p:nvPr>
        </p:nvSpPr>
        <p:spPr>
          <a:xfrm>
            <a:off x="952500" y="1004888"/>
            <a:ext cx="10287000" cy="900112"/>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FA73DE-183B-9473-20AD-2D3BFED8439F}"/>
              </a:ext>
            </a:extLst>
          </p:cNvPr>
          <p:cNvSpPr>
            <a:spLocks noGrp="1"/>
          </p:cNvSpPr>
          <p:nvPr>
            <p:ph type="body" idx="1"/>
          </p:nvPr>
        </p:nvSpPr>
        <p:spPr>
          <a:xfrm>
            <a:off x="952501" y="2085959"/>
            <a:ext cx="4886325" cy="590566"/>
          </a:xfrm>
        </p:spPr>
        <p:txBody>
          <a:bodyPr anchor="b">
            <a:normAutofit/>
          </a:bodyPr>
          <a:lstStyle>
            <a:lvl1pPr marL="0" indent="0">
              <a:buNone/>
              <a:defRPr sz="1800" b="0" cap="all" spc="3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D70FB3D-60AC-DEF2-4472-31B4E076CBCC}"/>
              </a:ext>
            </a:extLst>
          </p:cNvPr>
          <p:cNvSpPr>
            <a:spLocks noGrp="1"/>
          </p:cNvSpPr>
          <p:nvPr>
            <p:ph sz="half" idx="2"/>
          </p:nvPr>
        </p:nvSpPr>
        <p:spPr>
          <a:xfrm>
            <a:off x="952501" y="3048001"/>
            <a:ext cx="4886325" cy="32226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16E5BDB-B29C-788F-E2FB-6C154E8FE82E}"/>
              </a:ext>
            </a:extLst>
          </p:cNvPr>
          <p:cNvSpPr>
            <a:spLocks noGrp="1"/>
          </p:cNvSpPr>
          <p:nvPr>
            <p:ph type="body" sz="quarter" idx="3"/>
          </p:nvPr>
        </p:nvSpPr>
        <p:spPr>
          <a:xfrm>
            <a:off x="6353174" y="2085959"/>
            <a:ext cx="4886325" cy="590566"/>
          </a:xfrm>
        </p:spPr>
        <p:txBody>
          <a:bodyPr anchor="b">
            <a:normAutofit/>
          </a:bodyPr>
          <a:lstStyle>
            <a:lvl1pPr marL="0" indent="0">
              <a:buNone/>
              <a:defRPr sz="1800" b="0" cap="all" spc="3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13FF49-3276-24CA-BC81-FA92C0A9309A}"/>
              </a:ext>
            </a:extLst>
          </p:cNvPr>
          <p:cNvSpPr>
            <a:spLocks noGrp="1"/>
          </p:cNvSpPr>
          <p:nvPr>
            <p:ph sz="quarter" idx="4"/>
          </p:nvPr>
        </p:nvSpPr>
        <p:spPr>
          <a:xfrm>
            <a:off x="6353174" y="3048000"/>
            <a:ext cx="4886325" cy="32226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BC2D0356-1ECF-682B-F87A-811BDD28B2CB}"/>
              </a:ext>
            </a:extLst>
          </p:cNvPr>
          <p:cNvCxnSpPr>
            <a:cxnSpLocks/>
          </p:cNvCxnSpPr>
          <p:nvPr/>
        </p:nvCxnSpPr>
        <p:spPr>
          <a:xfrm>
            <a:off x="1052513" y="2876817"/>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906CA06-9701-E645-C0A5-594B227B288F}"/>
              </a:ext>
            </a:extLst>
          </p:cNvPr>
          <p:cNvCxnSpPr>
            <a:cxnSpLocks/>
          </p:cNvCxnSpPr>
          <p:nvPr/>
        </p:nvCxnSpPr>
        <p:spPr>
          <a:xfrm>
            <a:off x="6435725" y="2876817"/>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4569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214DA-C0D4-E152-7F42-F6352C961E82}"/>
              </a:ext>
            </a:extLst>
          </p:cNvPr>
          <p:cNvSpPr>
            <a:spLocks noGrp="1"/>
          </p:cNvSpPr>
          <p:nvPr>
            <p:ph type="title"/>
          </p:nvPr>
        </p:nvSpPr>
        <p:spPr>
          <a:xfrm>
            <a:off x="1524000" y="914400"/>
            <a:ext cx="9715500" cy="990600"/>
          </a:xfrm>
        </p:spPr>
        <p:txBody>
          <a:bodyPr/>
          <a:lstStyle/>
          <a:p>
            <a:r>
              <a:rPr lang="en-US"/>
              <a:t>Click to edit Master title style</a:t>
            </a:r>
          </a:p>
        </p:txBody>
      </p:sp>
    </p:spTree>
    <p:extLst>
      <p:ext uri="{BB962C8B-B14F-4D97-AF65-F5344CB8AC3E}">
        <p14:creationId xmlns:p14="http://schemas.microsoft.com/office/powerpoint/2010/main" val="3373155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9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C23B5-7DA9-0E4F-DA39-4624DB8A252E}"/>
              </a:ext>
            </a:extLst>
          </p:cNvPr>
          <p:cNvSpPr>
            <a:spLocks noGrp="1"/>
          </p:cNvSpPr>
          <p:nvPr>
            <p:ph type="title"/>
          </p:nvPr>
        </p:nvSpPr>
        <p:spPr>
          <a:xfrm>
            <a:off x="1524000" y="1369065"/>
            <a:ext cx="3266536" cy="2312979"/>
          </a:xfrm>
        </p:spPr>
        <p:txBody>
          <a:bodyPr anchor="b">
            <a:noAutofit/>
          </a:bodyPr>
          <a:lstStyle>
            <a:lvl1pPr>
              <a:defRPr sz="2800"/>
            </a:lvl1pPr>
          </a:lstStyle>
          <a:p>
            <a:r>
              <a:rPr lang="en-US"/>
              <a:t>Click to edit Master title style</a:t>
            </a:r>
          </a:p>
        </p:txBody>
      </p:sp>
      <p:sp>
        <p:nvSpPr>
          <p:cNvPr id="3" name="Content Placeholder 2">
            <a:extLst>
              <a:ext uri="{FF2B5EF4-FFF2-40B4-BE49-F238E27FC236}">
                <a16:creationId xmlns:a16="http://schemas.microsoft.com/office/drawing/2014/main" id="{B94A5E77-518A-1FB9-B473-E19CADE04669}"/>
              </a:ext>
            </a:extLst>
          </p:cNvPr>
          <p:cNvSpPr>
            <a:spLocks noGrp="1"/>
          </p:cNvSpPr>
          <p:nvPr>
            <p:ph idx="1"/>
          </p:nvPr>
        </p:nvSpPr>
        <p:spPr>
          <a:xfrm>
            <a:off x="5624423" y="987425"/>
            <a:ext cx="5615077" cy="4873625"/>
          </a:xfrm>
        </p:spPr>
        <p:txBody>
          <a:bodyPr anchor="ct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365344F-7D06-2406-D113-D24587835D69}"/>
              </a:ext>
            </a:extLst>
          </p:cNvPr>
          <p:cNvSpPr>
            <a:spLocks noGrp="1"/>
          </p:cNvSpPr>
          <p:nvPr>
            <p:ph type="body" sz="half" idx="2"/>
          </p:nvPr>
        </p:nvSpPr>
        <p:spPr>
          <a:xfrm>
            <a:off x="1524000" y="3947801"/>
            <a:ext cx="3266536" cy="2382838"/>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11182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7B837-332D-9100-E007-7DE279481410}"/>
              </a:ext>
            </a:extLst>
          </p:cNvPr>
          <p:cNvSpPr>
            <a:spLocks noGrp="1"/>
          </p:cNvSpPr>
          <p:nvPr>
            <p:ph type="title"/>
          </p:nvPr>
        </p:nvSpPr>
        <p:spPr>
          <a:xfrm>
            <a:off x="1523999" y="1385457"/>
            <a:ext cx="3312543" cy="2304288"/>
          </a:xfrm>
        </p:spPr>
        <p:txBody>
          <a:bodyPr anchor="b">
            <a:normAutofit/>
          </a:bodyPr>
          <a:lstStyle>
            <a:lvl1pPr>
              <a:defRPr sz="2800"/>
            </a:lvl1pPr>
          </a:lstStyle>
          <a:p>
            <a:r>
              <a:rPr lang="en-US"/>
              <a:t>Click to edit Master title style</a:t>
            </a:r>
          </a:p>
        </p:txBody>
      </p:sp>
      <p:sp>
        <p:nvSpPr>
          <p:cNvPr id="3" name="Picture Placeholder 2">
            <a:extLst>
              <a:ext uri="{FF2B5EF4-FFF2-40B4-BE49-F238E27FC236}">
                <a16:creationId xmlns:a16="http://schemas.microsoft.com/office/drawing/2014/main" id="{3E0DE983-0B0E-07CC-8C57-4EA529E27D19}"/>
              </a:ext>
            </a:extLst>
          </p:cNvPr>
          <p:cNvSpPr>
            <a:spLocks noGrp="1"/>
          </p:cNvSpPr>
          <p:nvPr>
            <p:ph type="pic" idx="1"/>
          </p:nvPr>
        </p:nvSpPr>
        <p:spPr>
          <a:xfrm>
            <a:off x="5624423" y="957263"/>
            <a:ext cx="5372189" cy="4962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CAB867-3FC6-5007-61B0-D9B7E5B0CED6}"/>
              </a:ext>
            </a:extLst>
          </p:cNvPr>
          <p:cNvSpPr>
            <a:spLocks noGrp="1"/>
          </p:cNvSpPr>
          <p:nvPr>
            <p:ph type="body" sz="half" idx="2"/>
          </p:nvPr>
        </p:nvSpPr>
        <p:spPr>
          <a:xfrm>
            <a:off x="1524000" y="3958315"/>
            <a:ext cx="3312542" cy="1961473"/>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248751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5258B98-3BD5-0A20-B0E7-944EAEB2654A}"/>
              </a:ext>
            </a:extLst>
          </p:cNvPr>
          <p:cNvSpPr/>
          <p:nvPr userDrawn="1"/>
        </p:nvSpPr>
        <p:spPr>
          <a:xfrm>
            <a:off x="0" y="3510612"/>
            <a:ext cx="12192000" cy="3347388"/>
          </a:xfrm>
          <a:prstGeom prst="rect">
            <a:avLst/>
          </a:prstGeom>
          <a:gradFill>
            <a:gsLst>
              <a:gs pos="14000">
                <a:schemeClr val="accent1">
                  <a:lumMod val="60000"/>
                  <a:lumOff val="40000"/>
                  <a:alpha val="0"/>
                </a:schemeClr>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C0D404C1-E8A5-65FC-C068-21EA0397ED63}"/>
              </a:ext>
            </a:extLst>
          </p:cNvPr>
          <p:cNvSpPr>
            <a:spLocks noGrp="1"/>
          </p:cNvSpPr>
          <p:nvPr>
            <p:ph type="title"/>
          </p:nvPr>
        </p:nvSpPr>
        <p:spPr>
          <a:xfrm>
            <a:off x="320511" y="279718"/>
            <a:ext cx="10459249" cy="1147762"/>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a:extLst>
              <a:ext uri="{FF2B5EF4-FFF2-40B4-BE49-F238E27FC236}">
                <a16:creationId xmlns:a16="http://schemas.microsoft.com/office/drawing/2014/main" id="{26DCFD78-F171-BA47-AAF3-C6EB75F94C78}"/>
              </a:ext>
            </a:extLst>
          </p:cNvPr>
          <p:cNvSpPr>
            <a:spLocks noGrp="1"/>
          </p:cNvSpPr>
          <p:nvPr>
            <p:ph type="body" idx="1"/>
          </p:nvPr>
        </p:nvSpPr>
        <p:spPr>
          <a:xfrm>
            <a:off x="320511" y="1691655"/>
            <a:ext cx="10459249" cy="448530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Content Placeholder 5">
            <a:extLst>
              <a:ext uri="{FF2B5EF4-FFF2-40B4-BE49-F238E27FC236}">
                <a16:creationId xmlns:a16="http://schemas.microsoft.com/office/drawing/2014/main" id="{E188DEB2-03B1-5C79-5AB3-066F61CCBDD1}"/>
              </a:ext>
            </a:extLst>
          </p:cNvPr>
          <p:cNvPicPr>
            <a:picLocks noChangeAspect="1"/>
          </p:cNvPicPr>
          <p:nvPr userDrawn="1"/>
        </p:nvPicPr>
        <p:blipFill>
          <a:blip r:embed="rId13"/>
          <a:stretch>
            <a:fillRect/>
          </a:stretch>
        </p:blipFill>
        <p:spPr>
          <a:xfrm>
            <a:off x="10886385" y="198438"/>
            <a:ext cx="985104" cy="738828"/>
          </a:xfrm>
          <a:prstGeom prst="rect">
            <a:avLst/>
          </a:prstGeom>
        </p:spPr>
      </p:pic>
    </p:spTree>
    <p:extLst>
      <p:ext uri="{BB962C8B-B14F-4D97-AF65-F5344CB8AC3E}">
        <p14:creationId xmlns:p14="http://schemas.microsoft.com/office/powerpoint/2010/main" val="1520130471"/>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79" r:id="rId6"/>
    <p:sldLayoutId id="2147483675" r:id="rId7"/>
    <p:sldLayoutId id="2147483676" r:id="rId8"/>
    <p:sldLayoutId id="2147483677" r:id="rId9"/>
    <p:sldLayoutId id="2147483678" r:id="rId10"/>
    <p:sldLayoutId id="2147483680" r:id="rId11"/>
  </p:sldLayoutIdLst>
  <p:txStyles>
    <p:titleStyle>
      <a:lvl1pPr algn="l" defTabSz="914400" rtl="0" eaLnBrk="1" latinLnBrk="0" hangingPunct="1">
        <a:lnSpc>
          <a:spcPct val="120000"/>
        </a:lnSpc>
        <a:spcBef>
          <a:spcPct val="0"/>
        </a:spcBef>
        <a:buNone/>
        <a:defRPr sz="3600" b="1" kern="1200" cap="none" spc="0" baseline="0">
          <a:solidFill>
            <a:schemeClr val="tx1"/>
          </a:solidFill>
          <a:latin typeface="Proxima Nova Rg" panose="02000506030000020004"/>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800" kern="1200">
          <a:solidFill>
            <a:schemeClr val="tx1"/>
          </a:solidFill>
          <a:latin typeface="Proxima Nova Rg" panose="02000506030000020004"/>
          <a:ea typeface="+mn-ea"/>
          <a:cs typeface="+mn-cs"/>
        </a:defRPr>
      </a:lvl1pPr>
      <a:lvl2pPr marL="256032" indent="0" algn="l" defTabSz="914400" rtl="0" eaLnBrk="1" latinLnBrk="0" hangingPunct="1">
        <a:lnSpc>
          <a:spcPct val="120000"/>
        </a:lnSpc>
        <a:spcBef>
          <a:spcPts val="500"/>
        </a:spcBef>
        <a:buFontTx/>
        <a:buNone/>
        <a:defRPr sz="2400" b="1" kern="1200">
          <a:solidFill>
            <a:schemeClr val="tx1"/>
          </a:solidFill>
          <a:latin typeface="Proxima Nova Rg" panose="02000506030000020004"/>
          <a:ea typeface="+mn-ea"/>
          <a:cs typeface="+mn-cs"/>
        </a:defRPr>
      </a:lvl2pPr>
      <a:lvl3pPr marL="521208"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Proxima Nova Rg" panose="02000506030000020004"/>
          <a:ea typeface="+mn-ea"/>
          <a:cs typeface="+mn-cs"/>
        </a:defRPr>
      </a:lvl3pPr>
      <a:lvl4pPr marL="539496" indent="0" algn="l" defTabSz="914400" rtl="0" eaLnBrk="1" latinLnBrk="0" hangingPunct="1">
        <a:lnSpc>
          <a:spcPct val="120000"/>
        </a:lnSpc>
        <a:spcBef>
          <a:spcPts val="500"/>
        </a:spcBef>
        <a:buFontTx/>
        <a:buNone/>
        <a:defRPr sz="1800" b="1" kern="1200">
          <a:solidFill>
            <a:schemeClr val="tx1"/>
          </a:solidFill>
          <a:latin typeface="Proxima Nova Rg" panose="02000506030000020004"/>
          <a:ea typeface="+mn-ea"/>
          <a:cs typeface="+mn-cs"/>
        </a:defRPr>
      </a:lvl4pPr>
      <a:lvl5pPr marL="832104"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Proxima Nova Rg" panose="020005060300000200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12.svg"/></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nationaldentalpbrn.org/blog/paas/#_ftn2" TargetMode="External"/><Relationship Id="rId2" Type="http://schemas.openxmlformats.org/officeDocument/2006/relationships/hyperlink" Target="https://www.nationaldentalpbrn.org/blog/paas/#_ftn1" TargetMode="Externa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1.jpeg"/><Relationship Id="rId7" Type="http://schemas.openxmlformats.org/officeDocument/2006/relationships/diagramLayout" Target="../diagrams/layout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hyperlink" Target="mailto:nationaldentpbrn@uab.edu" TargetMode="External"/><Relationship Id="rId10" Type="http://schemas.microsoft.com/office/2007/relationships/diagramDrawing" Target="../diagrams/drawing1.xml"/><Relationship Id="rId4" Type="http://schemas.openxmlformats.org/officeDocument/2006/relationships/image" Target="../media/image22.png"/><Relationship Id="rId9" Type="http://schemas.openxmlformats.org/officeDocument/2006/relationships/diagramColors" Target="../diagrams/colors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0E0E787-6A3F-4579-9E73-AC9FBB0E3A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Triangular abstract background">
            <a:extLst>
              <a:ext uri="{FF2B5EF4-FFF2-40B4-BE49-F238E27FC236}">
                <a16:creationId xmlns:a16="http://schemas.microsoft.com/office/drawing/2014/main" id="{FA75ED3E-CD43-E813-EDB7-672B0E5E380E}"/>
              </a:ext>
            </a:extLst>
          </p:cNvPr>
          <p:cNvPicPr>
            <a:picLocks noChangeAspect="1"/>
          </p:cNvPicPr>
          <p:nvPr/>
        </p:nvPicPr>
        <p:blipFill rotWithShape="1">
          <a:blip r:embed="rId2"/>
          <a:srcRect l="2119" r="8880" b="-1"/>
          <a:stretch/>
        </p:blipFill>
        <p:spPr>
          <a:xfrm>
            <a:off x="0" y="12469"/>
            <a:ext cx="12191980" cy="6858005"/>
          </a:xfrm>
          <a:prstGeom prst="rect">
            <a:avLst/>
          </a:prstGeom>
        </p:spPr>
      </p:pic>
      <p:sp>
        <p:nvSpPr>
          <p:cNvPr id="15" name="Freeform: Shape 14">
            <a:extLst>
              <a:ext uri="{FF2B5EF4-FFF2-40B4-BE49-F238E27FC236}">
                <a16:creationId xmlns:a16="http://schemas.microsoft.com/office/drawing/2014/main" id="{98EC0FF3-3572-E467-5035-0A3FFFB61A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93341" y="1192210"/>
            <a:ext cx="4357316" cy="4357316"/>
          </a:xfrm>
          <a:custGeom>
            <a:avLst/>
            <a:gdLst>
              <a:gd name="connsiteX0" fmla="*/ 2178658 w 4357316"/>
              <a:gd name="connsiteY0" fmla="*/ 0 h 4357316"/>
              <a:gd name="connsiteX1" fmla="*/ 4357316 w 4357316"/>
              <a:gd name="connsiteY1" fmla="*/ 2178658 h 4357316"/>
              <a:gd name="connsiteX2" fmla="*/ 2178658 w 4357316"/>
              <a:gd name="connsiteY2" fmla="*/ 4357316 h 4357316"/>
              <a:gd name="connsiteX3" fmla="*/ 0 w 4357316"/>
              <a:gd name="connsiteY3" fmla="*/ 2178658 h 4357316"/>
              <a:gd name="connsiteX4" fmla="*/ 2178658 w 4357316"/>
              <a:gd name="connsiteY4" fmla="*/ 0 h 435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7316" h="4357316">
                <a:moveTo>
                  <a:pt x="2178658" y="0"/>
                </a:moveTo>
                <a:cubicBezTo>
                  <a:pt x="3381898" y="0"/>
                  <a:pt x="4357316" y="975418"/>
                  <a:pt x="4357316" y="2178658"/>
                </a:cubicBezTo>
                <a:cubicBezTo>
                  <a:pt x="4357316" y="3381898"/>
                  <a:pt x="3381898" y="4357316"/>
                  <a:pt x="2178658" y="4357316"/>
                </a:cubicBezTo>
                <a:cubicBezTo>
                  <a:pt x="975418" y="4357316"/>
                  <a:pt x="0" y="3381898"/>
                  <a:pt x="0" y="2178658"/>
                </a:cubicBezTo>
                <a:cubicBezTo>
                  <a:pt x="0" y="975418"/>
                  <a:pt x="975418" y="0"/>
                  <a:pt x="2178658" y="0"/>
                </a:cubicBezTo>
                <a:close/>
              </a:path>
            </a:pathLst>
          </a:custGeom>
          <a:gradFill>
            <a:gsLst>
              <a:gs pos="0">
                <a:schemeClr val="accent1">
                  <a:lumMod val="60000"/>
                  <a:lumOff val="40000"/>
                  <a:alpha val="0"/>
                </a:schemeClr>
              </a:gs>
              <a:gs pos="7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3AB550F7-F46A-C227-A82C-02225B2FC2A1}"/>
              </a:ext>
            </a:extLst>
          </p:cNvPr>
          <p:cNvSpPr>
            <a:spLocks noGrp="1"/>
          </p:cNvSpPr>
          <p:nvPr>
            <p:ph type="ctrTitle"/>
          </p:nvPr>
        </p:nvSpPr>
        <p:spPr>
          <a:xfrm>
            <a:off x="2976519" y="2139751"/>
            <a:ext cx="3464560" cy="1811672"/>
          </a:xfrm>
        </p:spPr>
        <p:txBody>
          <a:bodyPr>
            <a:noAutofit/>
          </a:bodyPr>
          <a:lstStyle/>
          <a:p>
            <a:pPr>
              <a:lnSpc>
                <a:spcPct val="110000"/>
              </a:lnSpc>
            </a:pPr>
            <a:r>
              <a:rPr lang="en-US" sz="3200" dirty="0">
                <a:solidFill>
                  <a:schemeClr val="accent6">
                    <a:lumMod val="50000"/>
                  </a:schemeClr>
                </a:solidFill>
                <a:latin typeface="Proxima Nova Rg"/>
              </a:rPr>
              <a:t>Periodontal </a:t>
            </a:r>
            <a:br>
              <a:rPr lang="en-US" sz="3200" dirty="0">
                <a:solidFill>
                  <a:schemeClr val="accent6">
                    <a:lumMod val="50000"/>
                  </a:schemeClr>
                </a:solidFill>
                <a:latin typeface="Proxima Nova Rg"/>
              </a:rPr>
            </a:br>
            <a:r>
              <a:rPr lang="en-US" sz="3200" dirty="0">
                <a:solidFill>
                  <a:schemeClr val="accent6">
                    <a:lumMod val="50000"/>
                  </a:schemeClr>
                </a:solidFill>
                <a:latin typeface="Proxima Nova Rg"/>
              </a:rPr>
              <a:t>Adjunctive Antibiotics Study (PAAS) </a:t>
            </a:r>
          </a:p>
        </p:txBody>
      </p:sp>
      <p:sp>
        <p:nvSpPr>
          <p:cNvPr id="6" name="Subtitle 5">
            <a:extLst>
              <a:ext uri="{FF2B5EF4-FFF2-40B4-BE49-F238E27FC236}">
                <a16:creationId xmlns:a16="http://schemas.microsoft.com/office/drawing/2014/main" id="{90FD158D-C646-BB9E-B4AA-389FDF533155}"/>
              </a:ext>
            </a:extLst>
          </p:cNvPr>
          <p:cNvSpPr>
            <a:spLocks noGrp="1"/>
          </p:cNvSpPr>
          <p:nvPr>
            <p:ph type="subTitle" idx="1"/>
          </p:nvPr>
        </p:nvSpPr>
        <p:spPr>
          <a:xfrm>
            <a:off x="2925085" y="4251915"/>
            <a:ext cx="3293829" cy="891722"/>
          </a:xfrm>
        </p:spPr>
        <p:txBody>
          <a:bodyPr>
            <a:normAutofit/>
          </a:bodyPr>
          <a:lstStyle/>
          <a:p>
            <a:pPr algn="ctr"/>
            <a:endParaRPr lang="en-US">
              <a:solidFill>
                <a:srgbClr val="000000"/>
              </a:solidFill>
            </a:endParaRPr>
          </a:p>
        </p:txBody>
      </p:sp>
      <p:pic>
        <p:nvPicPr>
          <p:cNvPr id="7" name="Picture 6" descr="A row of teeth showing inside of gums&#10;&#10;Description automatically generated">
            <a:extLst>
              <a:ext uri="{FF2B5EF4-FFF2-40B4-BE49-F238E27FC236}">
                <a16:creationId xmlns:a16="http://schemas.microsoft.com/office/drawing/2014/main" id="{07532812-1D8E-D209-4FA3-4F936D5E6800}"/>
              </a:ext>
            </a:extLst>
          </p:cNvPr>
          <p:cNvPicPr>
            <a:picLocks noChangeAspect="1"/>
          </p:cNvPicPr>
          <p:nvPr/>
        </p:nvPicPr>
        <p:blipFill rotWithShape="1">
          <a:blip r:embed="rId3">
            <a:extLst>
              <a:ext uri="{28A0092B-C50C-407E-A947-70E740481C1C}">
                <a14:useLocalDpi xmlns:a14="http://schemas.microsoft.com/office/drawing/2010/main" val="0"/>
              </a:ext>
            </a:extLst>
          </a:blip>
          <a:srcRect l="-480" r="4219" b="4"/>
          <a:stretch/>
        </p:blipFill>
        <p:spPr>
          <a:xfrm>
            <a:off x="7441237" y="3370868"/>
            <a:ext cx="2721457" cy="2551359"/>
          </a:xfrm>
          <a:prstGeom prst="rect">
            <a:avLst/>
          </a:prstGeom>
          <a:ln w="76200">
            <a:solidFill>
              <a:schemeClr val="lt1">
                <a:hueOff val="0"/>
                <a:satOff val="0"/>
                <a:lumOff val="0"/>
              </a:schemeClr>
            </a:solidFill>
          </a:ln>
          <a:effectLst>
            <a:outerShdw blurRad="63500" sx="102000" sy="102000" algn="ctr" rotWithShape="0">
              <a:prstClr val="black">
                <a:alpha val="40000"/>
              </a:prstClr>
            </a:outerShdw>
          </a:effectLst>
        </p:spPr>
      </p:pic>
      <p:pic>
        <p:nvPicPr>
          <p:cNvPr id="8" name="Picture 7" descr="Logo, company name&#10;&#10;Description automatically generated">
            <a:extLst>
              <a:ext uri="{FF2B5EF4-FFF2-40B4-BE49-F238E27FC236}">
                <a16:creationId xmlns:a16="http://schemas.microsoft.com/office/drawing/2014/main" id="{A5C07F27-F864-2333-C427-C7C9EFFB7710}"/>
              </a:ext>
            </a:extLst>
          </p:cNvPr>
          <p:cNvPicPr>
            <a:picLocks noChangeAspect="1"/>
          </p:cNvPicPr>
          <p:nvPr/>
        </p:nvPicPr>
        <p:blipFill rotWithShape="1">
          <a:blip r:embed="rId4"/>
          <a:srcRect l="-4436" r="-3916" b="-2"/>
          <a:stretch/>
        </p:blipFill>
        <p:spPr>
          <a:xfrm>
            <a:off x="7024257" y="773723"/>
            <a:ext cx="3277955" cy="2269015"/>
          </a:xfrm>
          <a:prstGeom prst="rect">
            <a:avLst/>
          </a:prstGeom>
        </p:spPr>
      </p:pic>
      <p:cxnSp>
        <p:nvCxnSpPr>
          <p:cNvPr id="17" name="Straight Connector 16">
            <a:extLst>
              <a:ext uri="{FF2B5EF4-FFF2-40B4-BE49-F238E27FC236}">
                <a16:creationId xmlns:a16="http://schemas.microsoft.com/office/drawing/2014/main" id="{D0DE9DE9-A7E3-9F16-4B18-006C52B6669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86422" y="3951426"/>
            <a:ext cx="971155" cy="0"/>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1160199"/>
      </p:ext>
    </p:extLst>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8D95D-BB1C-1A96-242D-AF38DE215D10}"/>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227B112B-A0ED-7E68-E821-E2BC38FEE732}"/>
              </a:ext>
            </a:extLst>
          </p:cNvPr>
          <p:cNvSpPr>
            <a:spLocks noGrp="1"/>
          </p:cNvSpPr>
          <p:nvPr>
            <p:ph idx="1"/>
          </p:nvPr>
        </p:nvSpPr>
        <p:spPr/>
        <p:txBody>
          <a:bodyPr>
            <a:normAutofit fontScale="70000" lnSpcReduction="20000"/>
          </a:bodyPr>
          <a:lstStyle/>
          <a:p>
            <a:r>
              <a:rPr lang="en-US" dirty="0"/>
              <a:t>[1] Smiley CJ, Tracy SL, </a:t>
            </a:r>
            <a:r>
              <a:rPr lang="en-US" dirty="0" err="1"/>
              <a:t>Abt</a:t>
            </a:r>
            <a:r>
              <a:rPr lang="en-US" dirty="0"/>
              <a:t> E, </a:t>
            </a:r>
            <a:r>
              <a:rPr lang="en-US" dirty="0" err="1"/>
              <a:t>Michalowicz</a:t>
            </a:r>
            <a:r>
              <a:rPr lang="en-US" dirty="0"/>
              <a:t> BS, John MT, </a:t>
            </a:r>
            <a:r>
              <a:rPr lang="en-US" dirty="0" err="1"/>
              <a:t>Gunsolley</a:t>
            </a:r>
            <a:r>
              <a:rPr lang="en-US" dirty="0"/>
              <a:t> J, Cobb CM, </a:t>
            </a:r>
            <a:r>
              <a:rPr lang="en-US" dirty="0" err="1"/>
              <a:t>Rossmann</a:t>
            </a:r>
            <a:r>
              <a:rPr lang="en-US" dirty="0"/>
              <a:t> J, Harrel SK, Forrest JL, </a:t>
            </a:r>
            <a:r>
              <a:rPr lang="en-US" dirty="0" err="1"/>
              <a:t>Hujoel</a:t>
            </a:r>
            <a:r>
              <a:rPr lang="en-US" dirty="0"/>
              <a:t> PP, </a:t>
            </a:r>
            <a:r>
              <a:rPr lang="en-US" dirty="0" err="1"/>
              <a:t>Noraian</a:t>
            </a:r>
            <a:r>
              <a:rPr lang="en-US" dirty="0"/>
              <a:t> KW, Greenwell H, </a:t>
            </a:r>
            <a:r>
              <a:rPr lang="en-US" dirty="0" err="1"/>
              <a:t>Frantsve</a:t>
            </a:r>
            <a:r>
              <a:rPr lang="en-US" dirty="0"/>
              <a:t>-Hawley J, </a:t>
            </a:r>
            <a:r>
              <a:rPr lang="en-US" dirty="0" err="1"/>
              <a:t>Estrich</a:t>
            </a:r>
            <a:r>
              <a:rPr lang="en-US" dirty="0"/>
              <a:t> C, Hanson N. Systematic review and meta-analysis on the nonsurgical treatment of chronic periodontitis by means of scaling and root planing with or without adjuncts. J Am Dent Assoc. 2015 Jul;146(7):508-24.e5. </a:t>
            </a:r>
            <a:r>
              <a:rPr lang="en-US" dirty="0" err="1"/>
              <a:t>doi</a:t>
            </a:r>
            <a:r>
              <a:rPr lang="en-US" dirty="0"/>
              <a:t>: 10.1016/j.adaj.2015.01.028. PMID: 26113099.</a:t>
            </a:r>
          </a:p>
          <a:p>
            <a:endParaRPr lang="en-US" dirty="0"/>
          </a:p>
          <a:p>
            <a:r>
              <a:rPr lang="en-US" dirty="0"/>
              <a:t>[2] Smiley CJ, Tracy SL, </a:t>
            </a:r>
            <a:r>
              <a:rPr lang="en-US" dirty="0" err="1"/>
              <a:t>Abt</a:t>
            </a:r>
            <a:r>
              <a:rPr lang="en-US" dirty="0"/>
              <a:t> E, </a:t>
            </a:r>
            <a:r>
              <a:rPr lang="en-US" dirty="0" err="1"/>
              <a:t>Michalowicz</a:t>
            </a:r>
            <a:r>
              <a:rPr lang="en-US" dirty="0"/>
              <a:t> BS, John MT, </a:t>
            </a:r>
            <a:r>
              <a:rPr lang="en-US" dirty="0" err="1"/>
              <a:t>Gunsolley</a:t>
            </a:r>
            <a:r>
              <a:rPr lang="en-US" dirty="0"/>
              <a:t> J, Cobb CM, </a:t>
            </a:r>
            <a:r>
              <a:rPr lang="en-US" dirty="0" err="1"/>
              <a:t>Rossmann</a:t>
            </a:r>
            <a:r>
              <a:rPr lang="en-US" dirty="0"/>
              <a:t> J, Harrel SK, Forrest JL, </a:t>
            </a:r>
            <a:r>
              <a:rPr lang="en-US" dirty="0" err="1"/>
              <a:t>Hujoel</a:t>
            </a:r>
            <a:r>
              <a:rPr lang="en-US" dirty="0"/>
              <a:t> PP, </a:t>
            </a:r>
            <a:r>
              <a:rPr lang="en-US" dirty="0" err="1"/>
              <a:t>Noraian</a:t>
            </a:r>
            <a:r>
              <a:rPr lang="en-US" dirty="0"/>
              <a:t> KW, Greenwell H, </a:t>
            </a:r>
            <a:r>
              <a:rPr lang="en-US" dirty="0" err="1"/>
              <a:t>Frantsve</a:t>
            </a:r>
            <a:r>
              <a:rPr lang="en-US" dirty="0"/>
              <a:t>-Hawley J, </a:t>
            </a:r>
            <a:r>
              <a:rPr lang="en-US" dirty="0" err="1"/>
              <a:t>Estrich</a:t>
            </a:r>
            <a:r>
              <a:rPr lang="en-US" dirty="0"/>
              <a:t> C, Hanson N. Evidence-based clinical practice guideline on the nonsurgical treatment of chronic periodontitis by means of scaling and root planing with or without adjuncts. J Am Dent Assoc. 2015 Jul;146(7):525-35. </a:t>
            </a:r>
            <a:r>
              <a:rPr lang="en-US" dirty="0" err="1"/>
              <a:t>doi</a:t>
            </a:r>
            <a:r>
              <a:rPr lang="en-US" dirty="0"/>
              <a:t>: 10.1016/j.adaj.2015.01.026. PMID: 26113100.</a:t>
            </a:r>
          </a:p>
        </p:txBody>
      </p:sp>
    </p:spTree>
    <p:extLst>
      <p:ext uri="{BB962C8B-B14F-4D97-AF65-F5344CB8AC3E}">
        <p14:creationId xmlns:p14="http://schemas.microsoft.com/office/powerpoint/2010/main" val="29903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1C8B38D4-9D92-4608-A16B-260E8CC213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9D51C6D-A440-71F4-45C3-86809652EB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5999" cy="6858000"/>
          </a:xfrm>
          <a:prstGeom prst="rect">
            <a:avLst/>
          </a:prstGeom>
          <a:gradFill>
            <a:gsLst>
              <a:gs pos="20000">
                <a:schemeClr val="accent1">
                  <a:lumMod val="60000"/>
                  <a:lumOff val="40000"/>
                  <a:alpha val="0"/>
                </a:schemeClr>
              </a:gs>
              <a:gs pos="90000">
                <a:schemeClr val="accent1">
                  <a:lumMod val="60000"/>
                  <a:lumOff val="4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Freeform: Shape 24">
            <a:extLst>
              <a:ext uri="{FF2B5EF4-FFF2-40B4-BE49-F238E27FC236}">
                <a16:creationId xmlns:a16="http://schemas.microsoft.com/office/drawing/2014/main" id="{99FA5DBC-93F5-A63F-41A3-8C0F26EE5E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9341" y="1251602"/>
            <a:ext cx="4357316" cy="4357316"/>
          </a:xfrm>
          <a:custGeom>
            <a:avLst/>
            <a:gdLst>
              <a:gd name="connsiteX0" fmla="*/ 2178658 w 4357316"/>
              <a:gd name="connsiteY0" fmla="*/ 0 h 4357316"/>
              <a:gd name="connsiteX1" fmla="*/ 4357316 w 4357316"/>
              <a:gd name="connsiteY1" fmla="*/ 2178658 h 4357316"/>
              <a:gd name="connsiteX2" fmla="*/ 2178658 w 4357316"/>
              <a:gd name="connsiteY2" fmla="*/ 4357316 h 4357316"/>
              <a:gd name="connsiteX3" fmla="*/ 0 w 4357316"/>
              <a:gd name="connsiteY3" fmla="*/ 2178658 h 4357316"/>
              <a:gd name="connsiteX4" fmla="*/ 2178658 w 4357316"/>
              <a:gd name="connsiteY4" fmla="*/ 0 h 435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7316" h="4357316">
                <a:moveTo>
                  <a:pt x="2178658" y="0"/>
                </a:moveTo>
                <a:cubicBezTo>
                  <a:pt x="3381898" y="0"/>
                  <a:pt x="4357316" y="975418"/>
                  <a:pt x="4357316" y="2178658"/>
                </a:cubicBezTo>
                <a:cubicBezTo>
                  <a:pt x="4357316" y="3381898"/>
                  <a:pt x="3381898" y="4357316"/>
                  <a:pt x="2178658" y="4357316"/>
                </a:cubicBezTo>
                <a:cubicBezTo>
                  <a:pt x="975418" y="4357316"/>
                  <a:pt x="0" y="3381898"/>
                  <a:pt x="0" y="2178658"/>
                </a:cubicBezTo>
                <a:cubicBezTo>
                  <a:pt x="0" y="975418"/>
                  <a:pt x="975418" y="0"/>
                  <a:pt x="217865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C446365-CB1D-3AB0-AD8C-72173672BA5A}"/>
              </a:ext>
            </a:extLst>
          </p:cNvPr>
          <p:cNvSpPr>
            <a:spLocks noGrp="1"/>
          </p:cNvSpPr>
          <p:nvPr>
            <p:ph type="title"/>
          </p:nvPr>
        </p:nvSpPr>
        <p:spPr>
          <a:xfrm>
            <a:off x="1207828" y="2286000"/>
            <a:ext cx="3643951" cy="2286000"/>
          </a:xfrm>
        </p:spPr>
        <p:txBody>
          <a:bodyPr anchor="ctr">
            <a:noAutofit/>
          </a:bodyPr>
          <a:lstStyle/>
          <a:p>
            <a:pPr algn="ctr"/>
            <a:r>
              <a:rPr lang="en-US" dirty="0"/>
              <a:t>DENTAL PROVIDERS AND RESEARCH</a:t>
            </a:r>
          </a:p>
        </p:txBody>
      </p:sp>
      <p:sp>
        <p:nvSpPr>
          <p:cNvPr id="5" name="Oval 4">
            <a:extLst>
              <a:ext uri="{FF2B5EF4-FFF2-40B4-BE49-F238E27FC236}">
                <a16:creationId xmlns:a16="http://schemas.microsoft.com/office/drawing/2014/main" id="{C0D4FAD4-BE67-9813-201A-7F44D69C1AF4}"/>
              </a:ext>
            </a:extLst>
          </p:cNvPr>
          <p:cNvSpPr/>
          <p:nvPr/>
        </p:nvSpPr>
        <p:spPr>
          <a:xfrm>
            <a:off x="7492013" y="548775"/>
            <a:ext cx="914400" cy="914400"/>
          </a:xfrm>
          <a:prstGeom prst="ellipse">
            <a:avLst/>
          </a:prstGeom>
          <a:solidFill>
            <a:schemeClr val="accent1"/>
          </a:solidFill>
        </p:spPr>
        <p:style>
          <a:lnRef idx="0">
            <a:schemeClr val="lt1">
              <a:alpha val="0"/>
              <a:hueOff val="0"/>
              <a:satOff val="0"/>
              <a:lumOff val="0"/>
              <a:alphaOff val="0"/>
            </a:schemeClr>
          </a:lnRef>
          <a:fillRef idx="1">
            <a:scrgbClr r="0" g="0" b="0"/>
          </a:fillRef>
          <a:effectRef idx="0">
            <a:schemeClr val="accent3">
              <a:hueOff val="0"/>
              <a:satOff val="0"/>
              <a:lumOff val="0"/>
              <a:alphaOff val="0"/>
            </a:schemeClr>
          </a:effectRef>
          <a:fontRef idx="minor"/>
        </p:style>
      </p:sp>
      <p:sp>
        <p:nvSpPr>
          <p:cNvPr id="6" name="Rectangle 5" descr="Female Profile with solid fill">
            <a:extLst>
              <a:ext uri="{FF2B5EF4-FFF2-40B4-BE49-F238E27FC236}">
                <a16:creationId xmlns:a16="http://schemas.microsoft.com/office/drawing/2014/main" id="{35AD590F-24CB-0924-628D-94EF42C83AC0}"/>
              </a:ext>
            </a:extLst>
          </p:cNvPr>
          <p:cNvSpPr/>
          <p:nvPr/>
        </p:nvSpPr>
        <p:spPr>
          <a:xfrm>
            <a:off x="7485382" y="548775"/>
            <a:ext cx="914400" cy="914400"/>
          </a:xfrm>
          <a:prstGeom prst="rect">
            <a:avLst/>
          </a:pr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7" name="Freeform: Shape 6">
            <a:extLst>
              <a:ext uri="{FF2B5EF4-FFF2-40B4-BE49-F238E27FC236}">
                <a16:creationId xmlns:a16="http://schemas.microsoft.com/office/drawing/2014/main" id="{6CB484BD-DF12-1DF3-A847-B7B6DD12A87C}"/>
              </a:ext>
            </a:extLst>
          </p:cNvPr>
          <p:cNvSpPr/>
          <p:nvPr/>
        </p:nvSpPr>
        <p:spPr>
          <a:xfrm>
            <a:off x="6769614" y="2174693"/>
            <a:ext cx="2359198" cy="532777"/>
          </a:xfrm>
          <a:custGeom>
            <a:avLst/>
            <a:gdLst>
              <a:gd name="connsiteX0" fmla="*/ 0 w 2132847"/>
              <a:gd name="connsiteY0" fmla="*/ 0 h 904844"/>
              <a:gd name="connsiteX1" fmla="*/ 2132847 w 2132847"/>
              <a:gd name="connsiteY1" fmla="*/ 0 h 904844"/>
              <a:gd name="connsiteX2" fmla="*/ 2132847 w 2132847"/>
              <a:gd name="connsiteY2" fmla="*/ 904844 h 904844"/>
              <a:gd name="connsiteX3" fmla="*/ 0 w 2132847"/>
              <a:gd name="connsiteY3" fmla="*/ 904844 h 904844"/>
              <a:gd name="connsiteX4" fmla="*/ 0 w 2132847"/>
              <a:gd name="connsiteY4" fmla="*/ 0 h 904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2847" h="904844">
                <a:moveTo>
                  <a:pt x="0" y="0"/>
                </a:moveTo>
                <a:lnTo>
                  <a:pt x="2132847" y="0"/>
                </a:lnTo>
                <a:lnTo>
                  <a:pt x="2132847" y="904844"/>
                </a:lnTo>
                <a:lnTo>
                  <a:pt x="0" y="904844"/>
                </a:lnTo>
                <a:lnTo>
                  <a:pt x="0" y="0"/>
                </a:lnTo>
                <a:close/>
              </a:path>
            </a:pathLst>
          </a:custGeom>
        </p:spPr>
        <p:style>
          <a:lnRef idx="0">
            <a:schemeClr val="accent3">
              <a:alpha val="0"/>
              <a:hueOff val="0"/>
              <a:satOff val="0"/>
              <a:lumOff val="0"/>
              <a:alphaOff val="0"/>
            </a:schemeClr>
          </a:lnRef>
          <a:fillRef idx="0">
            <a:schemeClr val="accent3">
              <a:alpha val="0"/>
              <a:hueOff val="0"/>
              <a:satOff val="0"/>
              <a:lumOff val="0"/>
              <a:alphaOff val="0"/>
            </a:schemeClr>
          </a:fillRef>
          <a:effectRef idx="0">
            <a:schemeClr val="accent3">
              <a:alpha val="0"/>
              <a:hueOff val="0"/>
              <a:satOff val="0"/>
              <a:lumOff val="0"/>
              <a:alphaOff val="0"/>
            </a:schemeClr>
          </a:effectRef>
          <a:fontRef idx="minor">
            <a:schemeClr val="accent3">
              <a:hueOff val="0"/>
              <a:satOff val="0"/>
              <a:lumOff val="0"/>
              <a:alphaOff val="0"/>
            </a:schemeClr>
          </a:fontRef>
        </p:style>
        <p:txBody>
          <a:bodyPr spcFirstLastPara="0" vert="horz" wrap="square" lIns="0" tIns="0" rIns="0" bIns="0" numCol="1" spcCol="1270" anchor="ctr" anchorCtr="0">
            <a:noAutofit/>
          </a:bodyPr>
          <a:lstStyle/>
          <a:p>
            <a:pPr algn="ctr" defTabSz="355600">
              <a:spcBef>
                <a:spcPct val="0"/>
              </a:spcBef>
              <a:spcAft>
                <a:spcPct val="35000"/>
              </a:spcAft>
            </a:pPr>
            <a:r>
              <a:rPr lang="en-US" sz="1600" kern="1200" dirty="0">
                <a:solidFill>
                  <a:schemeClr val="accent6">
                    <a:lumMod val="50000"/>
                  </a:schemeClr>
                </a:solidFill>
                <a:latin typeface="Proxima Nova Rg" panose="02000506030000020004" pitchFamily="2" charset="0"/>
                <a:ea typeface="+mn-ea"/>
                <a:cs typeface="+mn-cs"/>
              </a:rPr>
              <a:t>Conduct clinical and survey studies that are important to practitioners and their patients with minimal impact to dental office operations and patient flow</a:t>
            </a:r>
            <a:endParaRPr lang="en-US" sz="4000" kern="1200" dirty="0">
              <a:solidFill>
                <a:schemeClr val="accent6">
                  <a:lumMod val="50000"/>
                </a:schemeClr>
              </a:solidFill>
              <a:latin typeface="Proxima Nova Rg" panose="02000506030000020004" pitchFamily="2" charset="0"/>
              <a:ea typeface="Helvetica Neue" panose="02000503000000020004" pitchFamily="2" charset="0"/>
              <a:cs typeface="Helvetica Neue" panose="02000503000000020004" pitchFamily="2" charset="0"/>
            </a:endParaRPr>
          </a:p>
        </p:txBody>
      </p:sp>
      <p:sp>
        <p:nvSpPr>
          <p:cNvPr id="8" name="Oval 7">
            <a:extLst>
              <a:ext uri="{FF2B5EF4-FFF2-40B4-BE49-F238E27FC236}">
                <a16:creationId xmlns:a16="http://schemas.microsoft.com/office/drawing/2014/main" id="{5AAC4274-8D2D-6D09-4388-F5073D2A4CEE}"/>
              </a:ext>
            </a:extLst>
          </p:cNvPr>
          <p:cNvSpPr/>
          <p:nvPr/>
        </p:nvSpPr>
        <p:spPr>
          <a:xfrm>
            <a:off x="10168446" y="548775"/>
            <a:ext cx="914400" cy="914400"/>
          </a:xfrm>
          <a:prstGeom prst="ellipse">
            <a:avLst/>
          </a:prstGeom>
          <a:solidFill>
            <a:schemeClr val="accent1"/>
          </a:solidFill>
        </p:spPr>
        <p:style>
          <a:lnRef idx="0">
            <a:schemeClr val="lt1">
              <a:alpha val="0"/>
              <a:hueOff val="0"/>
              <a:satOff val="0"/>
              <a:lumOff val="0"/>
              <a:alphaOff val="0"/>
            </a:schemeClr>
          </a:lnRef>
          <a:fillRef idx="1">
            <a:scrgbClr r="0" g="0" b="0"/>
          </a:fillRef>
          <a:effectRef idx="0">
            <a:schemeClr val="accent3">
              <a:hueOff val="0"/>
              <a:satOff val="0"/>
              <a:lumOff val="0"/>
              <a:alphaOff val="0"/>
            </a:schemeClr>
          </a:effectRef>
          <a:fontRef idx="minor"/>
        </p:style>
      </p:sp>
      <p:sp>
        <p:nvSpPr>
          <p:cNvPr id="9" name="Rectangle 8" descr="Head with Gears">
            <a:extLst>
              <a:ext uri="{FF2B5EF4-FFF2-40B4-BE49-F238E27FC236}">
                <a16:creationId xmlns:a16="http://schemas.microsoft.com/office/drawing/2014/main" id="{A0425A0D-A6B2-3FDD-5B0B-B8B47DAAF209}"/>
              </a:ext>
            </a:extLst>
          </p:cNvPr>
          <p:cNvSpPr/>
          <p:nvPr/>
        </p:nvSpPr>
        <p:spPr>
          <a:xfrm>
            <a:off x="10203206" y="576546"/>
            <a:ext cx="914400" cy="914400"/>
          </a:xfrm>
          <a:prstGeom prst="rect">
            <a:avLst/>
          </a:prstGeom>
          <a: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Freeform: Shape 9">
            <a:extLst>
              <a:ext uri="{FF2B5EF4-FFF2-40B4-BE49-F238E27FC236}">
                <a16:creationId xmlns:a16="http://schemas.microsoft.com/office/drawing/2014/main" id="{AF0DE860-D57F-F2EA-E86D-1AAD222F1ADC}"/>
              </a:ext>
            </a:extLst>
          </p:cNvPr>
          <p:cNvSpPr/>
          <p:nvPr/>
        </p:nvSpPr>
        <p:spPr>
          <a:xfrm>
            <a:off x="9683105" y="2067492"/>
            <a:ext cx="1954602" cy="532777"/>
          </a:xfrm>
          <a:custGeom>
            <a:avLst/>
            <a:gdLst>
              <a:gd name="connsiteX0" fmla="*/ 0 w 2132847"/>
              <a:gd name="connsiteY0" fmla="*/ 0 h 904844"/>
              <a:gd name="connsiteX1" fmla="*/ 2132847 w 2132847"/>
              <a:gd name="connsiteY1" fmla="*/ 0 h 904844"/>
              <a:gd name="connsiteX2" fmla="*/ 2132847 w 2132847"/>
              <a:gd name="connsiteY2" fmla="*/ 904844 h 904844"/>
              <a:gd name="connsiteX3" fmla="*/ 0 w 2132847"/>
              <a:gd name="connsiteY3" fmla="*/ 904844 h 904844"/>
              <a:gd name="connsiteX4" fmla="*/ 0 w 2132847"/>
              <a:gd name="connsiteY4" fmla="*/ 0 h 904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2847" h="904844">
                <a:moveTo>
                  <a:pt x="0" y="0"/>
                </a:moveTo>
                <a:lnTo>
                  <a:pt x="2132847" y="0"/>
                </a:lnTo>
                <a:lnTo>
                  <a:pt x="2132847" y="904844"/>
                </a:lnTo>
                <a:lnTo>
                  <a:pt x="0" y="904844"/>
                </a:lnTo>
                <a:lnTo>
                  <a:pt x="0" y="0"/>
                </a:lnTo>
                <a:close/>
              </a:path>
            </a:pathLst>
          </a:custGeom>
        </p:spPr>
        <p:style>
          <a:lnRef idx="0">
            <a:schemeClr val="accent3">
              <a:alpha val="0"/>
              <a:hueOff val="0"/>
              <a:satOff val="0"/>
              <a:lumOff val="0"/>
              <a:alphaOff val="0"/>
            </a:schemeClr>
          </a:lnRef>
          <a:fillRef idx="0">
            <a:schemeClr val="accent3">
              <a:alpha val="0"/>
              <a:hueOff val="0"/>
              <a:satOff val="0"/>
              <a:lumOff val="0"/>
              <a:alphaOff val="0"/>
            </a:schemeClr>
          </a:fillRef>
          <a:effectRef idx="0">
            <a:schemeClr val="accent3">
              <a:alpha val="0"/>
              <a:hueOff val="0"/>
              <a:satOff val="0"/>
              <a:lumOff val="0"/>
              <a:alphaOff val="0"/>
            </a:schemeClr>
          </a:effectRef>
          <a:fontRef idx="minor">
            <a:schemeClr val="accent3">
              <a:hueOff val="0"/>
              <a:satOff val="0"/>
              <a:lumOff val="0"/>
              <a:alphaOff val="0"/>
            </a:schemeClr>
          </a:fontRef>
        </p:style>
        <p:txBody>
          <a:bodyPr spcFirstLastPara="0" vert="horz" wrap="square" lIns="0" tIns="0" rIns="0" bIns="0" numCol="1" spcCol="1270" anchor="ctr" anchorCtr="0">
            <a:noAutofit/>
          </a:bodyPr>
          <a:lstStyle/>
          <a:p>
            <a:pPr algn="ctr" defTabSz="355600">
              <a:spcBef>
                <a:spcPct val="0"/>
              </a:spcBef>
              <a:spcAft>
                <a:spcPct val="35000"/>
              </a:spcAft>
            </a:pPr>
            <a:r>
              <a:rPr lang="en-US" sz="1600" kern="1200" dirty="0">
                <a:solidFill>
                  <a:schemeClr val="accent6">
                    <a:lumMod val="50000"/>
                  </a:schemeClr>
                </a:solidFill>
                <a:latin typeface="Proxima Nova Rg" panose="02000506030000020004" pitchFamily="2" charset="0"/>
                <a:ea typeface="+mn-ea"/>
                <a:cs typeface="+mn-cs"/>
              </a:rPr>
              <a:t>Strengthen the knowledge base for clinical decision-making</a:t>
            </a:r>
            <a:endParaRPr lang="en-US" sz="4000" kern="1200" dirty="0">
              <a:solidFill>
                <a:schemeClr val="accent6">
                  <a:lumMod val="50000"/>
                </a:schemeClr>
              </a:solidFill>
              <a:latin typeface="Proxima Nova Rg" panose="02000506030000020004" pitchFamily="2" charset="0"/>
            </a:endParaRPr>
          </a:p>
        </p:txBody>
      </p:sp>
      <p:sp>
        <p:nvSpPr>
          <p:cNvPr id="11" name="Oval 10">
            <a:extLst>
              <a:ext uri="{FF2B5EF4-FFF2-40B4-BE49-F238E27FC236}">
                <a16:creationId xmlns:a16="http://schemas.microsoft.com/office/drawing/2014/main" id="{88BE7AD9-D293-1B0C-CC7C-FE5BDB153704}"/>
              </a:ext>
            </a:extLst>
          </p:cNvPr>
          <p:cNvSpPr/>
          <p:nvPr/>
        </p:nvSpPr>
        <p:spPr>
          <a:xfrm>
            <a:off x="7492013" y="3665456"/>
            <a:ext cx="914400" cy="914400"/>
          </a:xfrm>
          <a:prstGeom prst="ellipse">
            <a:avLst/>
          </a:prstGeom>
          <a:solidFill>
            <a:schemeClr val="accent1"/>
          </a:solidFill>
        </p:spPr>
        <p:style>
          <a:lnRef idx="0">
            <a:schemeClr val="lt1">
              <a:alpha val="0"/>
              <a:hueOff val="0"/>
              <a:satOff val="0"/>
              <a:lumOff val="0"/>
              <a:alphaOff val="0"/>
            </a:schemeClr>
          </a:lnRef>
          <a:fillRef idx="1">
            <a:scrgbClr r="0" g="0" b="0"/>
          </a:fillRef>
          <a:effectRef idx="0">
            <a:schemeClr val="accent3">
              <a:hueOff val="0"/>
              <a:satOff val="0"/>
              <a:lumOff val="0"/>
              <a:alphaOff val="0"/>
            </a:schemeClr>
          </a:effectRef>
          <a:fontRef idx="minor"/>
        </p:style>
      </p:sp>
      <p:sp>
        <p:nvSpPr>
          <p:cNvPr id="12" name="Rectangle 11" descr="Tooth">
            <a:extLst>
              <a:ext uri="{FF2B5EF4-FFF2-40B4-BE49-F238E27FC236}">
                <a16:creationId xmlns:a16="http://schemas.microsoft.com/office/drawing/2014/main" id="{8F276D57-FD7F-C595-384B-1DB5E1640F64}"/>
              </a:ext>
            </a:extLst>
          </p:cNvPr>
          <p:cNvSpPr/>
          <p:nvPr/>
        </p:nvSpPr>
        <p:spPr>
          <a:xfrm>
            <a:off x="7478962" y="3680892"/>
            <a:ext cx="914400" cy="914400"/>
          </a:xfrm>
          <a:prstGeom prst="rect">
            <a:avLst/>
          </a:pr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3" name="Freeform: Shape 12">
            <a:extLst>
              <a:ext uri="{FF2B5EF4-FFF2-40B4-BE49-F238E27FC236}">
                <a16:creationId xmlns:a16="http://schemas.microsoft.com/office/drawing/2014/main" id="{AA4709EA-DD8B-1C8B-A5A0-CEA0B07C3D84}"/>
              </a:ext>
            </a:extLst>
          </p:cNvPr>
          <p:cNvSpPr/>
          <p:nvPr/>
        </p:nvSpPr>
        <p:spPr>
          <a:xfrm>
            <a:off x="7167736" y="4927480"/>
            <a:ext cx="1562954" cy="532777"/>
          </a:xfrm>
          <a:custGeom>
            <a:avLst/>
            <a:gdLst>
              <a:gd name="connsiteX0" fmla="*/ 0 w 2132847"/>
              <a:gd name="connsiteY0" fmla="*/ 0 h 904844"/>
              <a:gd name="connsiteX1" fmla="*/ 2132847 w 2132847"/>
              <a:gd name="connsiteY1" fmla="*/ 0 h 904844"/>
              <a:gd name="connsiteX2" fmla="*/ 2132847 w 2132847"/>
              <a:gd name="connsiteY2" fmla="*/ 904844 h 904844"/>
              <a:gd name="connsiteX3" fmla="*/ 0 w 2132847"/>
              <a:gd name="connsiteY3" fmla="*/ 904844 h 904844"/>
              <a:gd name="connsiteX4" fmla="*/ 0 w 2132847"/>
              <a:gd name="connsiteY4" fmla="*/ 0 h 904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2847" h="904844">
                <a:moveTo>
                  <a:pt x="0" y="0"/>
                </a:moveTo>
                <a:lnTo>
                  <a:pt x="2132847" y="0"/>
                </a:lnTo>
                <a:lnTo>
                  <a:pt x="2132847" y="904844"/>
                </a:lnTo>
                <a:lnTo>
                  <a:pt x="0" y="904844"/>
                </a:lnTo>
                <a:lnTo>
                  <a:pt x="0" y="0"/>
                </a:lnTo>
                <a:close/>
              </a:path>
            </a:pathLst>
          </a:custGeom>
        </p:spPr>
        <p:style>
          <a:lnRef idx="0">
            <a:schemeClr val="accent3">
              <a:alpha val="0"/>
              <a:hueOff val="0"/>
              <a:satOff val="0"/>
              <a:lumOff val="0"/>
              <a:alphaOff val="0"/>
            </a:schemeClr>
          </a:lnRef>
          <a:fillRef idx="0">
            <a:schemeClr val="accent3">
              <a:alpha val="0"/>
              <a:hueOff val="0"/>
              <a:satOff val="0"/>
              <a:lumOff val="0"/>
              <a:alphaOff val="0"/>
            </a:schemeClr>
          </a:fillRef>
          <a:effectRef idx="0">
            <a:schemeClr val="accent3">
              <a:alpha val="0"/>
              <a:hueOff val="0"/>
              <a:satOff val="0"/>
              <a:lumOff val="0"/>
              <a:alphaOff val="0"/>
            </a:schemeClr>
          </a:effectRef>
          <a:fontRef idx="minor">
            <a:schemeClr val="accent3">
              <a:hueOff val="0"/>
              <a:satOff val="0"/>
              <a:lumOff val="0"/>
              <a:alphaOff val="0"/>
            </a:schemeClr>
          </a:fontRef>
        </p:style>
        <p:txBody>
          <a:bodyPr spcFirstLastPara="0" vert="horz" wrap="square" lIns="0" tIns="0" rIns="0" bIns="0" numCol="1" spcCol="1270" anchor="ctr" anchorCtr="0">
            <a:noAutofit/>
          </a:bodyPr>
          <a:lstStyle/>
          <a:p>
            <a:pPr algn="ctr" defTabSz="355600">
              <a:spcBef>
                <a:spcPct val="0"/>
              </a:spcBef>
              <a:spcAft>
                <a:spcPct val="35000"/>
              </a:spcAft>
            </a:pPr>
            <a:r>
              <a:rPr lang="en-US" sz="1600" kern="1200" dirty="0">
                <a:solidFill>
                  <a:schemeClr val="accent6">
                    <a:lumMod val="50000"/>
                  </a:schemeClr>
                </a:solidFill>
                <a:latin typeface="Proxima Nova Rg" panose="02000506030000020004" pitchFamily="2" charset="0"/>
                <a:ea typeface="+mn-ea"/>
                <a:cs typeface="+mn-cs"/>
              </a:rPr>
              <a:t>Generate evidence to improve routine dental care</a:t>
            </a:r>
            <a:endParaRPr lang="en-US" sz="4000" kern="1200" dirty="0">
              <a:solidFill>
                <a:schemeClr val="accent6">
                  <a:lumMod val="50000"/>
                </a:schemeClr>
              </a:solidFill>
              <a:latin typeface="Proxima Nova Rg" panose="02000506030000020004" pitchFamily="2" charset="0"/>
            </a:endParaRPr>
          </a:p>
        </p:txBody>
      </p:sp>
      <p:sp>
        <p:nvSpPr>
          <p:cNvPr id="14" name="Oval 13">
            <a:extLst>
              <a:ext uri="{FF2B5EF4-FFF2-40B4-BE49-F238E27FC236}">
                <a16:creationId xmlns:a16="http://schemas.microsoft.com/office/drawing/2014/main" id="{1F0B7A97-67C7-30BA-56A4-2C9607DEEA8F}"/>
              </a:ext>
            </a:extLst>
          </p:cNvPr>
          <p:cNvSpPr/>
          <p:nvPr/>
        </p:nvSpPr>
        <p:spPr>
          <a:xfrm>
            <a:off x="10203206" y="3680892"/>
            <a:ext cx="914400" cy="914400"/>
          </a:xfrm>
          <a:prstGeom prst="ellipse">
            <a:avLst/>
          </a:prstGeom>
          <a:solidFill>
            <a:schemeClr val="accent1"/>
          </a:solidFill>
        </p:spPr>
        <p:style>
          <a:lnRef idx="0">
            <a:schemeClr val="lt1">
              <a:alpha val="0"/>
              <a:hueOff val="0"/>
              <a:satOff val="0"/>
              <a:lumOff val="0"/>
              <a:alphaOff val="0"/>
            </a:schemeClr>
          </a:lnRef>
          <a:fillRef idx="1">
            <a:scrgbClr r="0" g="0" b="0"/>
          </a:fillRef>
          <a:effectRef idx="0">
            <a:schemeClr val="accent3">
              <a:hueOff val="0"/>
              <a:satOff val="0"/>
              <a:lumOff val="0"/>
              <a:alphaOff val="0"/>
            </a:schemeClr>
          </a:effectRef>
          <a:fontRef idx="minor"/>
        </p:style>
      </p:sp>
      <p:sp>
        <p:nvSpPr>
          <p:cNvPr id="15" name="Rectangle 14" descr="Bar chart with solid fill">
            <a:extLst>
              <a:ext uri="{FF2B5EF4-FFF2-40B4-BE49-F238E27FC236}">
                <a16:creationId xmlns:a16="http://schemas.microsoft.com/office/drawing/2014/main" id="{6B72135D-B98D-4F42-317D-5D1AB9753769}"/>
              </a:ext>
            </a:extLst>
          </p:cNvPr>
          <p:cNvSpPr/>
          <p:nvPr/>
        </p:nvSpPr>
        <p:spPr>
          <a:xfrm>
            <a:off x="10168446" y="3665456"/>
            <a:ext cx="914400" cy="914400"/>
          </a:xfrm>
          <a:prstGeom prst="rect">
            <a:avLst/>
          </a:prstGeom>
          <a:blipFill>
            <a:blip r:embed="rId8">
              <a:extLst>
                <a:ext uri="{96DAC541-7B7A-43D3-8B79-37D633B846F1}">
                  <asvg:svgBlip xmlns:asvg="http://schemas.microsoft.com/office/drawing/2016/SVG/main" r:embed="rId9"/>
                </a:ext>
              </a:extLst>
            </a:blip>
            <a:srcRect/>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16" name="Freeform: Shape 15">
            <a:extLst>
              <a:ext uri="{FF2B5EF4-FFF2-40B4-BE49-F238E27FC236}">
                <a16:creationId xmlns:a16="http://schemas.microsoft.com/office/drawing/2014/main" id="{7E1A372A-44EE-0C9F-DE69-0DD1DF61F951}"/>
              </a:ext>
            </a:extLst>
          </p:cNvPr>
          <p:cNvSpPr/>
          <p:nvPr/>
        </p:nvSpPr>
        <p:spPr>
          <a:xfrm>
            <a:off x="9648345" y="4997853"/>
            <a:ext cx="1954602" cy="532777"/>
          </a:xfrm>
          <a:custGeom>
            <a:avLst/>
            <a:gdLst>
              <a:gd name="connsiteX0" fmla="*/ 0 w 2132847"/>
              <a:gd name="connsiteY0" fmla="*/ 0 h 904844"/>
              <a:gd name="connsiteX1" fmla="*/ 2132847 w 2132847"/>
              <a:gd name="connsiteY1" fmla="*/ 0 h 904844"/>
              <a:gd name="connsiteX2" fmla="*/ 2132847 w 2132847"/>
              <a:gd name="connsiteY2" fmla="*/ 904844 h 904844"/>
              <a:gd name="connsiteX3" fmla="*/ 0 w 2132847"/>
              <a:gd name="connsiteY3" fmla="*/ 904844 h 904844"/>
              <a:gd name="connsiteX4" fmla="*/ 0 w 2132847"/>
              <a:gd name="connsiteY4" fmla="*/ 0 h 904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2847" h="904844">
                <a:moveTo>
                  <a:pt x="0" y="0"/>
                </a:moveTo>
                <a:lnTo>
                  <a:pt x="2132847" y="0"/>
                </a:lnTo>
                <a:lnTo>
                  <a:pt x="2132847" y="904844"/>
                </a:lnTo>
                <a:lnTo>
                  <a:pt x="0" y="904844"/>
                </a:lnTo>
                <a:lnTo>
                  <a:pt x="0" y="0"/>
                </a:lnTo>
                <a:close/>
              </a:path>
            </a:pathLst>
          </a:custGeom>
        </p:spPr>
        <p:style>
          <a:lnRef idx="0">
            <a:schemeClr val="accent3">
              <a:alpha val="0"/>
              <a:hueOff val="0"/>
              <a:satOff val="0"/>
              <a:lumOff val="0"/>
              <a:alphaOff val="0"/>
            </a:schemeClr>
          </a:lnRef>
          <a:fillRef idx="0">
            <a:schemeClr val="accent3">
              <a:alpha val="0"/>
              <a:hueOff val="0"/>
              <a:satOff val="0"/>
              <a:lumOff val="0"/>
              <a:alphaOff val="0"/>
            </a:schemeClr>
          </a:fillRef>
          <a:effectRef idx="0">
            <a:schemeClr val="accent3">
              <a:alpha val="0"/>
              <a:hueOff val="0"/>
              <a:satOff val="0"/>
              <a:lumOff val="0"/>
              <a:alphaOff val="0"/>
            </a:schemeClr>
          </a:effectRef>
          <a:fontRef idx="minor">
            <a:schemeClr val="accent3">
              <a:hueOff val="0"/>
              <a:satOff val="0"/>
              <a:lumOff val="0"/>
              <a:alphaOff val="0"/>
            </a:schemeClr>
          </a:fontRef>
        </p:style>
        <p:txBody>
          <a:bodyPr spcFirstLastPara="0" vert="horz" wrap="square" lIns="0" tIns="0" rIns="0" bIns="0" numCol="1" spcCol="1270" anchor="ctr" anchorCtr="0">
            <a:noAutofit/>
          </a:bodyPr>
          <a:lstStyle/>
          <a:p>
            <a:pPr algn="ctr" defTabSz="355600">
              <a:spcBef>
                <a:spcPct val="0"/>
              </a:spcBef>
              <a:spcAft>
                <a:spcPct val="35000"/>
              </a:spcAft>
            </a:pPr>
            <a:r>
              <a:rPr lang="en-US" sz="1600" kern="1200" dirty="0">
                <a:solidFill>
                  <a:schemeClr val="accent6">
                    <a:lumMod val="50000"/>
                  </a:schemeClr>
                </a:solidFill>
                <a:latin typeface="Proxima Nova Rg" panose="02000506030000020004" pitchFamily="2" charset="0"/>
                <a:ea typeface="+mn-ea"/>
                <a:cs typeface="+mn-cs"/>
              </a:rPr>
              <a:t>Facilitate the movement of the latest evidence into routine clinical practice</a:t>
            </a:r>
            <a:endParaRPr lang="en-US" sz="4000" kern="1200" dirty="0">
              <a:solidFill>
                <a:schemeClr val="accent6">
                  <a:lumMod val="50000"/>
                </a:schemeClr>
              </a:solidFill>
              <a:latin typeface="Proxima Nova Rg" panose="02000506030000020004" pitchFamily="2" charset="0"/>
            </a:endParaRPr>
          </a:p>
        </p:txBody>
      </p:sp>
    </p:spTree>
    <p:extLst>
      <p:ext uri="{BB962C8B-B14F-4D97-AF65-F5344CB8AC3E}">
        <p14:creationId xmlns:p14="http://schemas.microsoft.com/office/powerpoint/2010/main" val="1660773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useBgFill="1">
        <p:nvSpPr>
          <p:cNvPr id="63" name="Rectangle 28">
            <a:extLst>
              <a:ext uri="{FF2B5EF4-FFF2-40B4-BE49-F238E27FC236}">
                <a16:creationId xmlns:a16="http://schemas.microsoft.com/office/drawing/2014/main" id="{3DAD064D-86F0-42ED-B520-996898579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ABA3F2-F401-1C4D-A720-744A9F2F04C4}"/>
              </a:ext>
            </a:extLst>
          </p:cNvPr>
          <p:cNvSpPr>
            <a:spLocks noGrp="1"/>
          </p:cNvSpPr>
          <p:nvPr>
            <p:ph type="title"/>
          </p:nvPr>
        </p:nvSpPr>
        <p:spPr>
          <a:xfrm>
            <a:off x="164052" y="962962"/>
            <a:ext cx="5767896" cy="1092958"/>
          </a:xfrm>
        </p:spPr>
        <p:txBody>
          <a:bodyPr>
            <a:noAutofit/>
          </a:bodyPr>
          <a:lstStyle/>
          <a:p>
            <a:pPr algn="ctr">
              <a:lnSpc>
                <a:spcPct val="110000"/>
              </a:lnSpc>
            </a:pPr>
            <a:r>
              <a:rPr lang="en-US" sz="3200" dirty="0">
                <a:solidFill>
                  <a:schemeClr val="accent6">
                    <a:lumMod val="50000"/>
                  </a:schemeClr>
                </a:solidFill>
              </a:rPr>
              <a:t>The National Dental PBRN invites you to participate in the PAAS Study</a:t>
            </a:r>
          </a:p>
        </p:txBody>
      </p:sp>
      <p:sp>
        <p:nvSpPr>
          <p:cNvPr id="64" name="Rectangle 30">
            <a:extLst>
              <a:ext uri="{FF2B5EF4-FFF2-40B4-BE49-F238E27FC236}">
                <a16:creationId xmlns:a16="http://schemas.microsoft.com/office/drawing/2014/main" id="{17A4D85E-F98A-F670-16C3-7B2B0DA3A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17781"/>
            <a:ext cx="6096000" cy="3640219"/>
          </a:xfrm>
          <a:prstGeom prst="rect">
            <a:avLst/>
          </a:prstGeom>
          <a:gradFill>
            <a:gsLst>
              <a:gs pos="14000">
                <a:schemeClr val="accent1">
                  <a:lumMod val="60000"/>
                  <a:lumOff val="40000"/>
                  <a:alpha val="0"/>
                </a:schemeClr>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hand holding a pack of pills&#10;&#10;Description automatically generated">
            <a:extLst>
              <a:ext uri="{FF2B5EF4-FFF2-40B4-BE49-F238E27FC236}">
                <a16:creationId xmlns:a16="http://schemas.microsoft.com/office/drawing/2014/main" id="{8225BB62-0794-1409-242C-D24AE4773C74}"/>
              </a:ext>
            </a:extLst>
          </p:cNvPr>
          <p:cNvPicPr>
            <a:picLocks noChangeAspect="1"/>
          </p:cNvPicPr>
          <p:nvPr/>
        </p:nvPicPr>
        <p:blipFill rotWithShape="1">
          <a:blip r:embed="rId2">
            <a:extLst>
              <a:ext uri="{28A0092B-C50C-407E-A947-70E740481C1C}">
                <a14:useLocalDpi xmlns:a14="http://schemas.microsoft.com/office/drawing/2010/main" val="0"/>
              </a:ext>
            </a:extLst>
          </a:blip>
          <a:srcRect l="28550" r="10117" b="1"/>
          <a:stretch/>
        </p:blipFill>
        <p:spPr>
          <a:xfrm>
            <a:off x="6096000" y="10"/>
            <a:ext cx="6095999" cy="6857990"/>
          </a:xfrm>
          <a:prstGeom prst="rect">
            <a:avLst/>
          </a:prstGeom>
        </p:spPr>
      </p:pic>
      <p:grpSp>
        <p:nvGrpSpPr>
          <p:cNvPr id="6" name="Group 5">
            <a:extLst>
              <a:ext uri="{FF2B5EF4-FFF2-40B4-BE49-F238E27FC236}">
                <a16:creationId xmlns:a16="http://schemas.microsoft.com/office/drawing/2014/main" id="{725821FA-4244-14A5-BAE0-34C41E629735}"/>
              </a:ext>
            </a:extLst>
          </p:cNvPr>
          <p:cNvGrpSpPr/>
          <p:nvPr/>
        </p:nvGrpSpPr>
        <p:grpSpPr>
          <a:xfrm>
            <a:off x="700453" y="2242837"/>
            <a:ext cx="4695093" cy="4351394"/>
            <a:chOff x="1552091" y="2286798"/>
            <a:chExt cx="2991817" cy="4193133"/>
          </a:xfrm>
        </p:grpSpPr>
        <p:sp>
          <p:nvSpPr>
            <p:cNvPr id="7" name="Freeform: Shape 6">
              <a:extLst>
                <a:ext uri="{FF2B5EF4-FFF2-40B4-BE49-F238E27FC236}">
                  <a16:creationId xmlns:a16="http://schemas.microsoft.com/office/drawing/2014/main" id="{F36C8FAF-E014-1164-1E93-45240FA6BD5A}"/>
                </a:ext>
              </a:extLst>
            </p:cNvPr>
            <p:cNvSpPr/>
            <p:nvPr/>
          </p:nvSpPr>
          <p:spPr>
            <a:xfrm>
              <a:off x="1552091" y="2286798"/>
              <a:ext cx="2991817" cy="1795090"/>
            </a:xfrm>
            <a:custGeom>
              <a:avLst/>
              <a:gdLst>
                <a:gd name="connsiteX0" fmla="*/ 0 w 2991817"/>
                <a:gd name="connsiteY0" fmla="*/ 0 h 1795090"/>
                <a:gd name="connsiteX1" fmla="*/ 2991817 w 2991817"/>
                <a:gd name="connsiteY1" fmla="*/ 0 h 1795090"/>
                <a:gd name="connsiteX2" fmla="*/ 2991817 w 2991817"/>
                <a:gd name="connsiteY2" fmla="*/ 1795090 h 1795090"/>
                <a:gd name="connsiteX3" fmla="*/ 0 w 2991817"/>
                <a:gd name="connsiteY3" fmla="*/ 1795090 h 1795090"/>
                <a:gd name="connsiteX4" fmla="*/ 0 w 2991817"/>
                <a:gd name="connsiteY4" fmla="*/ 0 h 1795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1817" h="1795090">
                  <a:moveTo>
                    <a:pt x="0" y="0"/>
                  </a:moveTo>
                  <a:lnTo>
                    <a:pt x="2991817" y="0"/>
                  </a:lnTo>
                  <a:lnTo>
                    <a:pt x="2991817" y="1795090"/>
                  </a:lnTo>
                  <a:lnTo>
                    <a:pt x="0" y="1795090"/>
                  </a:lnTo>
                  <a:lnTo>
                    <a:pt x="0" y="0"/>
                  </a:lnTo>
                  <a:close/>
                </a:path>
              </a:pathLst>
            </a:custGeom>
            <a:solidFill>
              <a:schemeClr val="accent1">
                <a:alpha val="57000"/>
              </a:schemeClr>
            </a:solidFill>
            <a:ln>
              <a:noFill/>
            </a:ln>
          </p:spPr>
          <p:style>
            <a:lnRef idx="3">
              <a:scrgbClr r="0" g="0" b="0"/>
            </a:lnRef>
            <a:fillRef idx="1">
              <a:scrgbClr r="0" g="0" b="0"/>
            </a:fillRef>
            <a:effectRef idx="1">
              <a:schemeClr val="accent3">
                <a:hueOff val="0"/>
                <a:satOff val="0"/>
                <a:lumOff val="0"/>
                <a:alphaOff val="0"/>
              </a:schemeClr>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defRPr cap="all"/>
              </a:pPr>
              <a:r>
                <a:rPr lang="en-US" sz="2400" b="1" kern="1200" dirty="0">
                  <a:solidFill>
                    <a:schemeClr val="tx1"/>
                  </a:solidFill>
                  <a:latin typeface="Proxima Nova Rg" panose="02000506030000020004"/>
                </a:rPr>
                <a:t>Study aims</a:t>
              </a:r>
            </a:p>
            <a:p>
              <a:pPr marL="0" lvl="0" indent="0" algn="ctr" defTabSz="711200">
                <a:lnSpc>
                  <a:spcPct val="90000"/>
                </a:lnSpc>
                <a:spcBef>
                  <a:spcPct val="0"/>
                </a:spcBef>
                <a:spcAft>
                  <a:spcPct val="35000"/>
                </a:spcAft>
                <a:buNone/>
                <a:defRPr cap="all"/>
              </a:pPr>
              <a:r>
                <a:rPr lang="en-US" sz="1600" kern="1200" cap="none" dirty="0">
                  <a:solidFill>
                    <a:schemeClr val="tx1"/>
                  </a:solidFill>
                  <a:latin typeface="Proxima Nova Rg" panose="02000506030000020004"/>
                </a:rPr>
                <a:t>To evaluate the effectiveness of adjunctive antibiotics in the treatment of periodontal disease. </a:t>
              </a:r>
              <a:endParaRPr lang="en-US" sz="1600" kern="1200" dirty="0">
                <a:solidFill>
                  <a:schemeClr val="tx1"/>
                </a:solidFill>
                <a:latin typeface="Proxima Nova Rg" panose="02000506030000020004"/>
              </a:endParaRPr>
            </a:p>
          </p:txBody>
        </p:sp>
        <p:sp>
          <p:nvSpPr>
            <p:cNvPr id="8" name="Freeform: Shape 7">
              <a:extLst>
                <a:ext uri="{FF2B5EF4-FFF2-40B4-BE49-F238E27FC236}">
                  <a16:creationId xmlns:a16="http://schemas.microsoft.com/office/drawing/2014/main" id="{BBE0F6B5-C0EE-470B-6921-61C3A91C9AF5}"/>
                </a:ext>
              </a:extLst>
            </p:cNvPr>
            <p:cNvSpPr/>
            <p:nvPr/>
          </p:nvSpPr>
          <p:spPr>
            <a:xfrm>
              <a:off x="1552091" y="4158763"/>
              <a:ext cx="2991817" cy="2321168"/>
            </a:xfrm>
            <a:custGeom>
              <a:avLst/>
              <a:gdLst>
                <a:gd name="connsiteX0" fmla="*/ 0 w 2991817"/>
                <a:gd name="connsiteY0" fmla="*/ 0 h 1795090"/>
                <a:gd name="connsiteX1" fmla="*/ 2991817 w 2991817"/>
                <a:gd name="connsiteY1" fmla="*/ 0 h 1795090"/>
                <a:gd name="connsiteX2" fmla="*/ 2991817 w 2991817"/>
                <a:gd name="connsiteY2" fmla="*/ 1795090 h 1795090"/>
                <a:gd name="connsiteX3" fmla="*/ 0 w 2991817"/>
                <a:gd name="connsiteY3" fmla="*/ 1795090 h 1795090"/>
                <a:gd name="connsiteX4" fmla="*/ 0 w 2991817"/>
                <a:gd name="connsiteY4" fmla="*/ 0 h 1795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1817" h="1795090">
                  <a:moveTo>
                    <a:pt x="0" y="0"/>
                  </a:moveTo>
                  <a:lnTo>
                    <a:pt x="2991817" y="0"/>
                  </a:lnTo>
                  <a:lnTo>
                    <a:pt x="2991817" y="1795090"/>
                  </a:lnTo>
                  <a:lnTo>
                    <a:pt x="0" y="1795090"/>
                  </a:lnTo>
                  <a:lnTo>
                    <a:pt x="0" y="0"/>
                  </a:lnTo>
                  <a:close/>
                </a:path>
              </a:pathLst>
            </a:custGeom>
            <a:solidFill>
              <a:schemeClr val="accent1">
                <a:alpha val="55000"/>
              </a:schemeClr>
            </a:solidFill>
            <a:ln>
              <a:noFill/>
            </a:ln>
          </p:spPr>
          <p:style>
            <a:lnRef idx="3">
              <a:scrgbClr r="0" g="0" b="0"/>
            </a:lnRef>
            <a:fillRef idx="1">
              <a:scrgbClr r="0" g="0" b="0"/>
            </a:fillRef>
            <a:effectRef idx="1">
              <a:schemeClr val="accent3">
                <a:hueOff val="0"/>
                <a:satOff val="0"/>
                <a:lumOff val="0"/>
                <a:alphaOff val="0"/>
              </a:schemeClr>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defRPr cap="all"/>
              </a:pPr>
              <a:r>
                <a:rPr lang="en-US" sz="2400" b="1" kern="1200" dirty="0">
                  <a:solidFill>
                    <a:schemeClr val="tx1"/>
                  </a:solidFill>
                  <a:latin typeface="Proxima Nova Rg" panose="02000506030000020004"/>
                </a:rPr>
                <a:t>Study design</a:t>
              </a:r>
            </a:p>
            <a:p>
              <a:pPr marL="0" lvl="0" indent="0" algn="ctr" defTabSz="711200">
                <a:lnSpc>
                  <a:spcPct val="90000"/>
                </a:lnSpc>
                <a:spcBef>
                  <a:spcPct val="0"/>
                </a:spcBef>
                <a:spcAft>
                  <a:spcPct val="35000"/>
                </a:spcAft>
                <a:buNone/>
                <a:defRPr cap="all"/>
              </a:pPr>
              <a:r>
                <a:rPr lang="en-US" sz="1600" kern="1200" cap="none" dirty="0">
                  <a:solidFill>
                    <a:schemeClr val="tx1"/>
                  </a:solidFill>
                  <a:latin typeface="Proxima Nova Rg" panose="02000506030000020004"/>
                </a:rPr>
                <a:t>Randomized clinical trial where 36 practitioners from the south central, southwest, and western nodes of the national dental PBRN will recruit 16 to 22 patients with periodontitis in each practice for a total of 544 patients.</a:t>
              </a:r>
              <a:endParaRPr lang="en-US" sz="1600" kern="1200" dirty="0">
                <a:solidFill>
                  <a:schemeClr val="tx1"/>
                </a:solidFill>
                <a:latin typeface="Proxima Nova Rg" panose="02000506030000020004"/>
              </a:endParaRPr>
            </a:p>
          </p:txBody>
        </p:sp>
      </p:grpSp>
    </p:spTree>
    <p:extLst>
      <p:ext uri="{BB962C8B-B14F-4D97-AF65-F5344CB8AC3E}">
        <p14:creationId xmlns:p14="http://schemas.microsoft.com/office/powerpoint/2010/main" val="236614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8">
            <a:extLst>
              <a:ext uri="{FF2B5EF4-FFF2-40B4-BE49-F238E27FC236}">
                <a16:creationId xmlns:a16="http://schemas.microsoft.com/office/drawing/2014/main" id="{3DAD064D-86F0-42ED-B520-996898579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A992A3-B705-0760-9CD0-C2CFE17D433D}"/>
              </a:ext>
            </a:extLst>
          </p:cNvPr>
          <p:cNvSpPr>
            <a:spLocks noGrp="1"/>
          </p:cNvSpPr>
          <p:nvPr>
            <p:ph type="title"/>
          </p:nvPr>
        </p:nvSpPr>
        <p:spPr>
          <a:xfrm>
            <a:off x="612559" y="303379"/>
            <a:ext cx="5210908" cy="1092958"/>
          </a:xfrm>
        </p:spPr>
        <p:txBody>
          <a:bodyPr>
            <a:noAutofit/>
          </a:bodyPr>
          <a:lstStyle/>
          <a:p>
            <a:pPr>
              <a:lnSpc>
                <a:spcPct val="110000"/>
              </a:lnSpc>
            </a:pPr>
            <a:r>
              <a:rPr lang="en-US">
                <a:solidFill>
                  <a:schemeClr val="accent6">
                    <a:lumMod val="50000"/>
                  </a:schemeClr>
                </a:solidFill>
              </a:rPr>
              <a:t>WHY IS THIS STUDY BEING DONE?</a:t>
            </a:r>
            <a:endParaRPr lang="en-US" dirty="0">
              <a:solidFill>
                <a:schemeClr val="accent6">
                  <a:lumMod val="50000"/>
                </a:schemeClr>
              </a:solidFill>
            </a:endParaRPr>
          </a:p>
        </p:txBody>
      </p:sp>
      <p:sp>
        <p:nvSpPr>
          <p:cNvPr id="22" name="Rectangle 10">
            <a:extLst>
              <a:ext uri="{FF2B5EF4-FFF2-40B4-BE49-F238E27FC236}">
                <a16:creationId xmlns:a16="http://schemas.microsoft.com/office/drawing/2014/main" id="{17A4D85E-F98A-F670-16C3-7B2B0DA3A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17781"/>
            <a:ext cx="6096000" cy="3640219"/>
          </a:xfrm>
          <a:prstGeom prst="rect">
            <a:avLst/>
          </a:prstGeom>
          <a:gradFill>
            <a:gsLst>
              <a:gs pos="14000">
                <a:schemeClr val="accent1">
                  <a:lumMod val="60000"/>
                  <a:lumOff val="40000"/>
                  <a:alpha val="0"/>
                </a:schemeClr>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4182FE42-78D5-A2A1-18C5-038F97FEF445}"/>
              </a:ext>
            </a:extLst>
          </p:cNvPr>
          <p:cNvSpPr>
            <a:spLocks noGrp="1"/>
          </p:cNvSpPr>
          <p:nvPr>
            <p:ph idx="1"/>
          </p:nvPr>
        </p:nvSpPr>
        <p:spPr>
          <a:xfrm>
            <a:off x="612559" y="1699716"/>
            <a:ext cx="4530941" cy="4682270"/>
          </a:xfrm>
        </p:spPr>
        <p:txBody>
          <a:bodyPr>
            <a:noAutofit/>
          </a:bodyPr>
          <a:lstStyle/>
          <a:p>
            <a:pPr fontAlgn="base">
              <a:lnSpc>
                <a:spcPct val="110000"/>
              </a:lnSpc>
            </a:pPr>
            <a:r>
              <a:rPr lang="en-US" sz="1600" b="0" i="0">
                <a:effectLst/>
              </a:rPr>
              <a:t>Antibiotic stewardship </a:t>
            </a:r>
          </a:p>
          <a:p>
            <a:pPr marL="427482" lvl="1" indent="-171450" fontAlgn="base">
              <a:lnSpc>
                <a:spcPct val="110000"/>
              </a:lnSpc>
              <a:buFont typeface="Arial" panose="020B0604020202020204" pitchFamily="34" charset="0"/>
              <a:buChar char="•"/>
            </a:pPr>
            <a:r>
              <a:rPr lang="en-US" sz="1600" b="0" i="0">
                <a:effectLst/>
              </a:rPr>
              <a:t>optimize antibiotic prescribing to effectively treat infections</a:t>
            </a:r>
            <a:endParaRPr lang="en-US" sz="1600" b="0"/>
          </a:p>
          <a:p>
            <a:pPr marL="427482" lvl="1" indent="-171450" fontAlgn="base">
              <a:lnSpc>
                <a:spcPct val="110000"/>
              </a:lnSpc>
              <a:buFont typeface="Arial" panose="020B0604020202020204" pitchFamily="34" charset="0"/>
              <a:buChar char="•"/>
            </a:pPr>
            <a:r>
              <a:rPr lang="en-US" sz="1600" b="0" i="0">
                <a:effectLst/>
              </a:rPr>
              <a:t>reduce antibiotic misuse</a:t>
            </a:r>
          </a:p>
          <a:p>
            <a:pPr marL="427482" lvl="1" indent="-171450" fontAlgn="base">
              <a:lnSpc>
                <a:spcPct val="110000"/>
              </a:lnSpc>
              <a:buFont typeface="Arial" panose="020B0604020202020204" pitchFamily="34" charset="0"/>
              <a:buChar char="•"/>
            </a:pPr>
            <a:r>
              <a:rPr lang="en-US" sz="1600" b="0" i="0">
                <a:effectLst/>
              </a:rPr>
              <a:t>prevent the development of antibiotic-resistant microbial strains</a:t>
            </a:r>
          </a:p>
          <a:p>
            <a:pPr fontAlgn="base">
              <a:lnSpc>
                <a:spcPct val="110000"/>
              </a:lnSpc>
            </a:pPr>
            <a:r>
              <a:rPr lang="en-US" sz="1600"/>
              <a:t>A</a:t>
            </a:r>
            <a:r>
              <a:rPr lang="en-US" sz="1600" b="0" i="0">
                <a:effectLst/>
              </a:rPr>
              <a:t> systematic review on nonsurgical treatment of periodontitis</a:t>
            </a:r>
            <a:r>
              <a:rPr lang="en-US" sz="1050" b="0" i="0" baseline="-25000">
                <a:effectLst/>
                <a:hlinkClick r:id="rId2">
                  <a:extLst>
                    <a:ext uri="{A12FA001-AC4F-418D-AE19-62706E023703}">
                      <ahyp:hlinkClr xmlns:ahyp="http://schemas.microsoft.com/office/drawing/2018/hyperlinkcolor" val="tx"/>
                    </a:ext>
                  </a:extLst>
                </a:hlinkClick>
              </a:rPr>
              <a:t>[1]</a:t>
            </a:r>
            <a:r>
              <a:rPr lang="en-US" sz="1600" b="0" i="0" baseline="-25000">
                <a:effectLst/>
              </a:rPr>
              <a:t> </a:t>
            </a:r>
            <a:r>
              <a:rPr lang="en-US" sz="1600" b="0" i="0">
                <a:effectLst/>
              </a:rPr>
              <a:t>revealed that only small-scale clinical trials were available to support recommending antibiotics to severe or aggressive periodontitis cases. </a:t>
            </a:r>
          </a:p>
          <a:p>
            <a:pPr fontAlgn="base">
              <a:lnSpc>
                <a:spcPct val="110000"/>
              </a:lnSpc>
            </a:pPr>
            <a:r>
              <a:rPr lang="en-US" sz="1600" b="0" i="0">
                <a:effectLst/>
              </a:rPr>
              <a:t>The ADA expert panel</a:t>
            </a:r>
            <a:r>
              <a:rPr lang="en-US" sz="1050" b="0" i="0" baseline="-25000">
                <a:effectLst/>
                <a:hlinkClick r:id="rId3">
                  <a:extLst>
                    <a:ext uri="{A12FA001-AC4F-418D-AE19-62706E023703}">
                      <ahyp:hlinkClr xmlns:ahyp="http://schemas.microsoft.com/office/drawing/2018/hyperlinkcolor" val="tx"/>
                    </a:ext>
                  </a:extLst>
                </a:hlinkClick>
              </a:rPr>
              <a:t>[2]</a:t>
            </a:r>
            <a:r>
              <a:rPr lang="en-US" sz="1600" b="0" i="0" baseline="-25000">
                <a:effectLst/>
              </a:rPr>
              <a:t> </a:t>
            </a:r>
            <a:r>
              <a:rPr lang="en-US" sz="1600" b="0" i="0">
                <a:effectLst/>
              </a:rPr>
              <a:t>suggested that larger pragmatic clinical trials would benefit dental professionals in their clinical decision making.</a:t>
            </a:r>
            <a:endParaRPr lang="en-US" sz="1600" b="0" i="0" dirty="0">
              <a:effectLst/>
            </a:endParaRPr>
          </a:p>
        </p:txBody>
      </p:sp>
      <p:pic>
        <p:nvPicPr>
          <p:cNvPr id="4" name="Picture 3" descr="A person's mouth with a tool&#10;&#10;Description automatically generated">
            <a:extLst>
              <a:ext uri="{FF2B5EF4-FFF2-40B4-BE49-F238E27FC236}">
                <a16:creationId xmlns:a16="http://schemas.microsoft.com/office/drawing/2014/main" id="{96977E44-C723-9B2E-2E49-DDA185712D4E}"/>
              </a:ext>
            </a:extLst>
          </p:cNvPr>
          <p:cNvPicPr>
            <a:picLocks noChangeAspect="1"/>
          </p:cNvPicPr>
          <p:nvPr/>
        </p:nvPicPr>
        <p:blipFill rotWithShape="1">
          <a:blip r:embed="rId4">
            <a:extLst>
              <a:ext uri="{28A0092B-C50C-407E-A947-70E740481C1C}">
                <a14:useLocalDpi xmlns:a14="http://schemas.microsoft.com/office/drawing/2010/main" val="0"/>
              </a:ext>
            </a:extLst>
          </a:blip>
          <a:srcRect l="22721" r="27279"/>
          <a:stretch/>
        </p:blipFill>
        <p:spPr>
          <a:xfrm>
            <a:off x="6096000" y="10"/>
            <a:ext cx="6095999" cy="6857990"/>
          </a:xfrm>
          <a:prstGeom prst="rect">
            <a:avLst/>
          </a:prstGeom>
        </p:spPr>
      </p:pic>
    </p:spTree>
    <p:extLst>
      <p:ext uri="{BB962C8B-B14F-4D97-AF65-F5344CB8AC3E}">
        <p14:creationId xmlns:p14="http://schemas.microsoft.com/office/powerpoint/2010/main" val="973915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6CE3E-CB3F-7142-C8A6-D7DCA417E3E3}"/>
              </a:ext>
            </a:extLst>
          </p:cNvPr>
          <p:cNvSpPr>
            <a:spLocks noGrp="1"/>
          </p:cNvSpPr>
          <p:nvPr>
            <p:ph type="title"/>
          </p:nvPr>
        </p:nvSpPr>
        <p:spPr>
          <a:xfrm>
            <a:off x="807331" y="751746"/>
            <a:ext cx="7838537" cy="1363371"/>
          </a:xfrm>
        </p:spPr>
        <p:txBody>
          <a:bodyPr/>
          <a:lstStyle/>
          <a:p>
            <a:r>
              <a:rPr lang="en-US" dirty="0"/>
              <a:t>WHY SHOULD YOU PARTICIPATE?</a:t>
            </a:r>
          </a:p>
        </p:txBody>
      </p:sp>
      <p:pic>
        <p:nvPicPr>
          <p:cNvPr id="45" name="Picture 44" descr="A group of medical professionals posing for a photo&#10;&#10;Description automatically generated">
            <a:extLst>
              <a:ext uri="{FF2B5EF4-FFF2-40B4-BE49-F238E27FC236}">
                <a16:creationId xmlns:a16="http://schemas.microsoft.com/office/drawing/2014/main" id="{14A3C1F1-CA95-E6CE-D249-FBF5012647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9506" y="2502025"/>
            <a:ext cx="6526868" cy="4355975"/>
          </a:xfrm>
          <a:prstGeom prst="rect">
            <a:avLst/>
          </a:prstGeom>
        </p:spPr>
      </p:pic>
      <p:grpSp>
        <p:nvGrpSpPr>
          <p:cNvPr id="50" name="Group 49">
            <a:extLst>
              <a:ext uri="{FF2B5EF4-FFF2-40B4-BE49-F238E27FC236}">
                <a16:creationId xmlns:a16="http://schemas.microsoft.com/office/drawing/2014/main" id="{CF4C3241-38B2-9E21-9775-D7C5B32699C4}"/>
              </a:ext>
            </a:extLst>
          </p:cNvPr>
          <p:cNvGrpSpPr/>
          <p:nvPr/>
        </p:nvGrpSpPr>
        <p:grpSpPr>
          <a:xfrm>
            <a:off x="4888522" y="-1675105"/>
            <a:ext cx="8308731" cy="8225135"/>
            <a:chOff x="4888522" y="-1675105"/>
            <a:chExt cx="8308731" cy="8225135"/>
          </a:xfrm>
        </p:grpSpPr>
        <p:sp>
          <p:nvSpPr>
            <p:cNvPr id="48" name="Freeform: Shape 47">
              <a:extLst>
                <a:ext uri="{FF2B5EF4-FFF2-40B4-BE49-F238E27FC236}">
                  <a16:creationId xmlns:a16="http://schemas.microsoft.com/office/drawing/2014/main" id="{FC5F3D57-D502-9DD4-9A10-53FEBCFFB8C4}"/>
                </a:ext>
              </a:extLst>
            </p:cNvPr>
            <p:cNvSpPr/>
            <p:nvPr/>
          </p:nvSpPr>
          <p:spPr>
            <a:xfrm>
              <a:off x="7487768" y="-1675105"/>
              <a:ext cx="2007943"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69194" tIns="424361" rIns="369194" bIns="424361" numCol="1" spcCol="1270" anchor="ctr" anchorCtr="0">
              <a:noAutofit/>
            </a:bodyPr>
            <a:lstStyle/>
            <a:p>
              <a:pPr marL="0" lvl="0" indent="0" algn="ctr" defTabSz="1600200">
                <a:lnSpc>
                  <a:spcPct val="90000"/>
                </a:lnSpc>
                <a:spcBef>
                  <a:spcPct val="0"/>
                </a:spcBef>
                <a:spcAft>
                  <a:spcPct val="35000"/>
                </a:spcAft>
                <a:buNone/>
              </a:pPr>
              <a:endParaRPr lang="en-US" sz="3600" kern="1200">
                <a:solidFill>
                  <a:schemeClr val="accent6">
                    <a:lumMod val="50000"/>
                  </a:schemeClr>
                </a:solidFill>
              </a:endParaRPr>
            </a:p>
          </p:txBody>
        </p:sp>
        <p:sp>
          <p:nvSpPr>
            <p:cNvPr id="49" name="Freeform: Shape 48">
              <a:extLst>
                <a:ext uri="{FF2B5EF4-FFF2-40B4-BE49-F238E27FC236}">
                  <a16:creationId xmlns:a16="http://schemas.microsoft.com/office/drawing/2014/main" id="{8230DAC5-188E-B80B-EE54-AFC60C63C266}"/>
                </a:ext>
              </a:extLst>
            </p:cNvPr>
            <p:cNvSpPr/>
            <p:nvPr/>
          </p:nvSpPr>
          <p:spPr>
            <a:xfrm>
              <a:off x="5302340" y="-1669597"/>
              <a:ext cx="2007943"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69194" tIns="424361" rIns="369194" bIns="424361" numCol="1" spcCol="1270" anchor="ctr" anchorCtr="0">
              <a:noAutofit/>
            </a:bodyPr>
            <a:lstStyle/>
            <a:p>
              <a:pPr marL="0" lvl="0" indent="0" algn="ctr" defTabSz="1600200">
                <a:lnSpc>
                  <a:spcPct val="90000"/>
                </a:lnSpc>
                <a:spcBef>
                  <a:spcPct val="0"/>
                </a:spcBef>
                <a:spcAft>
                  <a:spcPct val="35000"/>
                </a:spcAft>
                <a:buNone/>
              </a:pPr>
              <a:endParaRPr lang="en-US" sz="3600" kern="1200">
                <a:solidFill>
                  <a:schemeClr val="accent6">
                    <a:lumMod val="50000"/>
                  </a:schemeClr>
                </a:solidFill>
              </a:endParaRPr>
            </a:p>
          </p:txBody>
        </p:sp>
        <p:sp>
          <p:nvSpPr>
            <p:cNvPr id="47" name="Freeform: Shape 46">
              <a:extLst>
                <a:ext uri="{FF2B5EF4-FFF2-40B4-BE49-F238E27FC236}">
                  <a16:creationId xmlns:a16="http://schemas.microsoft.com/office/drawing/2014/main" id="{A2288397-4DFD-001D-8F65-58D9DB1E6CB6}"/>
                </a:ext>
              </a:extLst>
            </p:cNvPr>
            <p:cNvSpPr/>
            <p:nvPr/>
          </p:nvSpPr>
          <p:spPr>
            <a:xfrm>
              <a:off x="10721251" y="4236099"/>
              <a:ext cx="2007943"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69194" tIns="424361" rIns="369194" bIns="424361" numCol="1" spcCol="1270" anchor="ctr" anchorCtr="0">
              <a:noAutofit/>
            </a:bodyPr>
            <a:lstStyle/>
            <a:p>
              <a:pPr marL="0" lvl="0" indent="0" algn="ctr" defTabSz="1600200">
                <a:lnSpc>
                  <a:spcPct val="90000"/>
                </a:lnSpc>
                <a:spcBef>
                  <a:spcPct val="0"/>
                </a:spcBef>
                <a:spcAft>
                  <a:spcPct val="35000"/>
                </a:spcAft>
                <a:buNone/>
              </a:pPr>
              <a:endParaRPr lang="en-US" sz="3600" kern="1200">
                <a:solidFill>
                  <a:schemeClr val="accent6">
                    <a:lumMod val="50000"/>
                  </a:schemeClr>
                </a:solidFill>
              </a:endParaRPr>
            </a:p>
          </p:txBody>
        </p:sp>
        <p:sp>
          <p:nvSpPr>
            <p:cNvPr id="17" name="Freeform: Shape 16">
              <a:extLst>
                <a:ext uri="{FF2B5EF4-FFF2-40B4-BE49-F238E27FC236}">
                  <a16:creationId xmlns:a16="http://schemas.microsoft.com/office/drawing/2014/main" id="{75A55BFF-47A4-D7FC-78B2-8DA6E2244D70}"/>
                </a:ext>
              </a:extLst>
            </p:cNvPr>
            <p:cNvSpPr/>
            <p:nvPr/>
          </p:nvSpPr>
          <p:spPr>
            <a:xfrm>
              <a:off x="7291821" y="2272035"/>
              <a:ext cx="2295668"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430154" tIns="485321" rIns="430154" bIns="48532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accent6">
                      <a:lumMod val="50000"/>
                    </a:schemeClr>
                  </a:solidFill>
                  <a:latin typeface="Proxima Nova Rg" panose="02000506030000020004"/>
                </a:rPr>
                <a:t>Receive $250 per participant with a total remuneration of $4,000 upon enrolling 16 participants</a:t>
              </a:r>
            </a:p>
          </p:txBody>
        </p:sp>
        <p:sp>
          <p:nvSpPr>
            <p:cNvPr id="8" name="Freeform: Shape 7">
              <a:extLst>
                <a:ext uri="{FF2B5EF4-FFF2-40B4-BE49-F238E27FC236}">
                  <a16:creationId xmlns:a16="http://schemas.microsoft.com/office/drawing/2014/main" id="{B87E9CE3-FF36-A20D-2D8A-0ED2C267A8F8}"/>
                </a:ext>
              </a:extLst>
            </p:cNvPr>
            <p:cNvSpPr/>
            <p:nvPr/>
          </p:nvSpPr>
          <p:spPr>
            <a:xfrm>
              <a:off x="8552672" y="307970"/>
              <a:ext cx="2007943"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445394" tIns="500561" rIns="445394" bIns="500561" numCol="1" spcCol="1270" anchor="ctr" anchorCtr="0">
              <a:noAutofit/>
            </a:bodyPr>
            <a:lstStyle/>
            <a:p>
              <a:pPr marL="0" lvl="0" indent="0" algn="ctr" defTabSz="889000">
                <a:lnSpc>
                  <a:spcPct val="90000"/>
                </a:lnSpc>
                <a:spcBef>
                  <a:spcPct val="0"/>
                </a:spcBef>
                <a:spcAft>
                  <a:spcPct val="35000"/>
                </a:spcAft>
                <a:buNone/>
              </a:pPr>
              <a:r>
                <a:rPr lang="en-US" sz="1600" kern="1200" dirty="0">
                  <a:solidFill>
                    <a:schemeClr val="accent6">
                      <a:lumMod val="50000"/>
                    </a:schemeClr>
                  </a:solidFill>
                  <a:latin typeface="Proxima Nova Rg" panose="02000506030000020004"/>
                </a:rPr>
                <a:t>Advance the science and practice of Periodontics</a:t>
              </a:r>
            </a:p>
          </p:txBody>
        </p:sp>
        <p:sp>
          <p:nvSpPr>
            <p:cNvPr id="10" name="Rectangle 9">
              <a:extLst>
                <a:ext uri="{FF2B5EF4-FFF2-40B4-BE49-F238E27FC236}">
                  <a16:creationId xmlns:a16="http://schemas.microsoft.com/office/drawing/2014/main" id="{0E6736ED-1B67-30F5-F840-123400CEFE1B}"/>
                </a:ext>
              </a:extLst>
            </p:cNvPr>
            <p:cNvSpPr/>
            <p:nvPr/>
          </p:nvSpPr>
          <p:spPr>
            <a:xfrm>
              <a:off x="10621547" y="770756"/>
              <a:ext cx="2575706" cy="138835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Freeform: Shape 11">
              <a:extLst>
                <a:ext uri="{FF2B5EF4-FFF2-40B4-BE49-F238E27FC236}">
                  <a16:creationId xmlns:a16="http://schemas.microsoft.com/office/drawing/2014/main" id="{48AB9660-9355-F9B3-1AFC-59BD3E3570B5}"/>
                </a:ext>
              </a:extLst>
            </p:cNvPr>
            <p:cNvSpPr/>
            <p:nvPr/>
          </p:nvSpPr>
          <p:spPr>
            <a:xfrm>
              <a:off x="6384093" y="307970"/>
              <a:ext cx="2007943"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69194" tIns="424361" rIns="369194" bIns="424361" numCol="1" spcCol="1270" anchor="ctr" anchorCtr="0">
              <a:noAutofit/>
            </a:bodyPr>
            <a:lstStyle/>
            <a:p>
              <a:pPr marL="0" lvl="0" indent="0" algn="ctr" defTabSz="1600200">
                <a:lnSpc>
                  <a:spcPct val="90000"/>
                </a:lnSpc>
                <a:spcBef>
                  <a:spcPct val="0"/>
                </a:spcBef>
                <a:spcAft>
                  <a:spcPct val="35000"/>
                </a:spcAft>
                <a:buNone/>
              </a:pPr>
              <a:endParaRPr lang="en-US" sz="3600" kern="1200">
                <a:solidFill>
                  <a:schemeClr val="accent6">
                    <a:lumMod val="50000"/>
                  </a:schemeClr>
                </a:solidFill>
              </a:endParaRPr>
            </a:p>
          </p:txBody>
        </p:sp>
        <p:sp>
          <p:nvSpPr>
            <p:cNvPr id="21" name="Rectangle 20">
              <a:extLst>
                <a:ext uri="{FF2B5EF4-FFF2-40B4-BE49-F238E27FC236}">
                  <a16:creationId xmlns:a16="http://schemas.microsoft.com/office/drawing/2014/main" id="{9D32C190-46B4-06E3-8D76-6F3A12F83CBF}"/>
                </a:ext>
              </a:extLst>
            </p:cNvPr>
            <p:cNvSpPr/>
            <p:nvPr/>
          </p:nvSpPr>
          <p:spPr>
            <a:xfrm>
              <a:off x="4888522" y="2734821"/>
              <a:ext cx="2492619" cy="138835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3" name="Freeform: Shape 22">
              <a:extLst>
                <a:ext uri="{FF2B5EF4-FFF2-40B4-BE49-F238E27FC236}">
                  <a16:creationId xmlns:a16="http://schemas.microsoft.com/office/drawing/2014/main" id="{2584FF86-7381-5EE6-3546-9247FE7824B0}"/>
                </a:ext>
              </a:extLst>
            </p:cNvPr>
            <p:cNvSpPr/>
            <p:nvPr/>
          </p:nvSpPr>
          <p:spPr>
            <a:xfrm>
              <a:off x="9632807" y="2272035"/>
              <a:ext cx="2007943"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69194" tIns="424361" rIns="369194" bIns="424361" numCol="1" spcCol="1270" anchor="ctr" anchorCtr="0">
              <a:noAutofit/>
            </a:bodyPr>
            <a:lstStyle/>
            <a:p>
              <a:pPr marL="0" lvl="0" indent="0" algn="ctr" defTabSz="1600200">
                <a:lnSpc>
                  <a:spcPct val="90000"/>
                </a:lnSpc>
                <a:spcBef>
                  <a:spcPct val="0"/>
                </a:spcBef>
                <a:spcAft>
                  <a:spcPct val="35000"/>
                </a:spcAft>
                <a:buNone/>
              </a:pPr>
              <a:endParaRPr lang="en-US" sz="3600" kern="1200">
                <a:solidFill>
                  <a:schemeClr val="accent6">
                    <a:lumMod val="50000"/>
                  </a:schemeClr>
                </a:solidFill>
              </a:endParaRPr>
            </a:p>
          </p:txBody>
        </p:sp>
        <p:sp>
          <p:nvSpPr>
            <p:cNvPr id="24" name="Freeform: Shape 23">
              <a:extLst>
                <a:ext uri="{FF2B5EF4-FFF2-40B4-BE49-F238E27FC236}">
                  <a16:creationId xmlns:a16="http://schemas.microsoft.com/office/drawing/2014/main" id="{F4FF3325-CBC5-26B9-2161-71BA0D0131FF}"/>
                </a:ext>
              </a:extLst>
            </p:cNvPr>
            <p:cNvSpPr/>
            <p:nvPr/>
          </p:nvSpPr>
          <p:spPr>
            <a:xfrm>
              <a:off x="8552672" y="4236099"/>
              <a:ext cx="2007943"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437774" tIns="492941" rIns="437774" bIns="492941" numCol="1" spcCol="1270" anchor="ctr" anchorCtr="0">
              <a:noAutofit/>
            </a:bodyPr>
            <a:lstStyle/>
            <a:p>
              <a:pPr marL="0" lvl="0" indent="0" algn="ctr" defTabSz="800100">
                <a:lnSpc>
                  <a:spcPct val="90000"/>
                </a:lnSpc>
                <a:spcBef>
                  <a:spcPct val="0"/>
                </a:spcBef>
                <a:spcAft>
                  <a:spcPct val="35000"/>
                </a:spcAft>
                <a:buNone/>
              </a:pPr>
              <a:endParaRPr lang="en-US" sz="1800" kern="1200" dirty="0">
                <a:solidFill>
                  <a:schemeClr val="accent6">
                    <a:lumMod val="50000"/>
                  </a:schemeClr>
                </a:solidFill>
                <a:latin typeface="Proxima Nova Rg" panose="02000506030000020004"/>
              </a:endParaRPr>
            </a:p>
          </p:txBody>
        </p:sp>
        <p:sp>
          <p:nvSpPr>
            <p:cNvPr id="25" name="Rectangle 24">
              <a:extLst>
                <a:ext uri="{FF2B5EF4-FFF2-40B4-BE49-F238E27FC236}">
                  <a16:creationId xmlns:a16="http://schemas.microsoft.com/office/drawing/2014/main" id="{F34F0468-AB2A-25BD-4DA4-5A2391719956}"/>
                </a:ext>
              </a:extLst>
            </p:cNvPr>
            <p:cNvSpPr/>
            <p:nvPr/>
          </p:nvSpPr>
          <p:spPr>
            <a:xfrm>
              <a:off x="10621547" y="4698886"/>
              <a:ext cx="2575706" cy="138835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6" name="Freeform: Shape 25">
              <a:extLst>
                <a:ext uri="{FF2B5EF4-FFF2-40B4-BE49-F238E27FC236}">
                  <a16:creationId xmlns:a16="http://schemas.microsoft.com/office/drawing/2014/main" id="{ECFE7896-F709-FB1B-C781-D460B07746D8}"/>
                </a:ext>
              </a:extLst>
            </p:cNvPr>
            <p:cNvSpPr/>
            <p:nvPr/>
          </p:nvSpPr>
          <p:spPr>
            <a:xfrm>
              <a:off x="6384093" y="4236099"/>
              <a:ext cx="2007943"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69194" tIns="424361" rIns="369194" bIns="424361" numCol="1" spcCol="1270" anchor="ctr" anchorCtr="0">
              <a:noAutofit/>
            </a:bodyPr>
            <a:lstStyle/>
            <a:p>
              <a:pPr marL="0" lvl="0" indent="0" algn="ctr" defTabSz="1600200">
                <a:lnSpc>
                  <a:spcPct val="90000"/>
                </a:lnSpc>
                <a:spcBef>
                  <a:spcPct val="0"/>
                </a:spcBef>
                <a:spcAft>
                  <a:spcPct val="35000"/>
                </a:spcAft>
                <a:buNone/>
              </a:pPr>
              <a:endParaRPr lang="en-US" sz="3600" kern="1200">
                <a:solidFill>
                  <a:schemeClr val="accent6">
                    <a:lumMod val="50000"/>
                  </a:schemeClr>
                </a:solidFill>
              </a:endParaRPr>
            </a:p>
          </p:txBody>
        </p:sp>
        <p:sp>
          <p:nvSpPr>
            <p:cNvPr id="6" name="TextBox 5">
              <a:extLst>
                <a:ext uri="{FF2B5EF4-FFF2-40B4-BE49-F238E27FC236}">
                  <a16:creationId xmlns:a16="http://schemas.microsoft.com/office/drawing/2014/main" id="{AC9E563C-F0BF-905F-6344-AE4BAD86C063}"/>
                </a:ext>
              </a:extLst>
            </p:cNvPr>
            <p:cNvSpPr txBox="1"/>
            <p:nvPr/>
          </p:nvSpPr>
          <p:spPr>
            <a:xfrm>
              <a:off x="9716181" y="2801344"/>
              <a:ext cx="1795877" cy="1255313"/>
            </a:xfrm>
            <a:prstGeom prst="rect">
              <a:avLst/>
            </a:prstGeom>
            <a:noFill/>
          </p:spPr>
          <p:txBody>
            <a:bodyPr wrap="square">
              <a:spAutoFit/>
            </a:bodyPr>
            <a:lstStyle/>
            <a:p>
              <a:pPr lvl="0" algn="ctr"/>
              <a:r>
                <a:rPr lang="en-US" sz="1500" dirty="0">
                  <a:solidFill>
                    <a:schemeClr val="accent6">
                      <a:lumMod val="50000"/>
                    </a:schemeClr>
                  </a:solidFill>
                  <a:latin typeface="Proxima Nova Rg" panose="02000506030000020004"/>
                </a:rPr>
                <a:t>Up to a maximum remuneration of $5,500 upon enrolling 22 participants</a:t>
              </a:r>
              <a:endParaRPr lang="en-US" sz="1500" dirty="0">
                <a:latin typeface="Proxima Nova Rg" panose="02000506030000020004"/>
              </a:endParaRPr>
            </a:p>
          </p:txBody>
        </p:sp>
        <p:sp>
          <p:nvSpPr>
            <p:cNvPr id="31" name="TextBox 30">
              <a:extLst>
                <a:ext uri="{FF2B5EF4-FFF2-40B4-BE49-F238E27FC236}">
                  <a16:creationId xmlns:a16="http://schemas.microsoft.com/office/drawing/2014/main" id="{73E3B769-381E-675B-C723-E9BF1F3688F3}"/>
                </a:ext>
              </a:extLst>
            </p:cNvPr>
            <p:cNvSpPr txBox="1"/>
            <p:nvPr/>
          </p:nvSpPr>
          <p:spPr>
            <a:xfrm>
              <a:off x="6614010" y="926327"/>
              <a:ext cx="1548107" cy="1077218"/>
            </a:xfrm>
            <a:prstGeom prst="rect">
              <a:avLst/>
            </a:prstGeom>
            <a:noFill/>
          </p:spPr>
          <p:txBody>
            <a:bodyPr wrap="square">
              <a:spAutoFit/>
            </a:bodyPr>
            <a:lstStyle/>
            <a:p>
              <a:pPr marL="0" lvl="0" indent="0" algn="ctr" defTabSz="800100">
                <a:spcBef>
                  <a:spcPct val="0"/>
                </a:spcBef>
                <a:spcAft>
                  <a:spcPct val="35000"/>
                </a:spcAft>
                <a:buNone/>
              </a:pPr>
              <a:r>
                <a:rPr lang="en-US" sz="1600" kern="1200" dirty="0">
                  <a:solidFill>
                    <a:schemeClr val="accent6">
                      <a:lumMod val="50000"/>
                    </a:schemeClr>
                  </a:solidFill>
                  <a:latin typeface="Proxima Nova Rg" panose="02000506030000020004"/>
                </a:rPr>
                <a:t>Patients will be compensated $50 per study visit</a:t>
              </a:r>
            </a:p>
          </p:txBody>
        </p:sp>
        <p:sp>
          <p:nvSpPr>
            <p:cNvPr id="37" name="TextBox 36">
              <a:extLst>
                <a:ext uri="{FF2B5EF4-FFF2-40B4-BE49-F238E27FC236}">
                  <a16:creationId xmlns:a16="http://schemas.microsoft.com/office/drawing/2014/main" id="{1704D4FF-B66D-03D0-793C-1331889DD18D}"/>
                </a:ext>
              </a:extLst>
            </p:cNvPr>
            <p:cNvSpPr txBox="1"/>
            <p:nvPr/>
          </p:nvSpPr>
          <p:spPr>
            <a:xfrm>
              <a:off x="6477288" y="4654400"/>
              <a:ext cx="1821552" cy="1477328"/>
            </a:xfrm>
            <a:prstGeom prst="rect">
              <a:avLst/>
            </a:prstGeom>
            <a:noFill/>
          </p:spPr>
          <p:txBody>
            <a:bodyPr wrap="square">
              <a:spAutoFit/>
            </a:bodyPr>
            <a:lstStyle/>
            <a:p>
              <a:pPr algn="ctr"/>
              <a:r>
                <a:rPr lang="en-US" sz="1500" dirty="0">
                  <a:solidFill>
                    <a:schemeClr val="accent6">
                      <a:lumMod val="50000"/>
                    </a:schemeClr>
                  </a:solidFill>
                  <a:latin typeface="Proxima Nova Rg" panose="02000506030000020004"/>
                </a:rPr>
                <a:t>Complete the enrollment questionnaire, and a node coordinator will contact you for the next steps.</a:t>
              </a:r>
            </a:p>
          </p:txBody>
        </p:sp>
        <p:sp>
          <p:nvSpPr>
            <p:cNvPr id="46" name="Freeform: Shape 45">
              <a:extLst>
                <a:ext uri="{FF2B5EF4-FFF2-40B4-BE49-F238E27FC236}">
                  <a16:creationId xmlns:a16="http://schemas.microsoft.com/office/drawing/2014/main" id="{A53EBF78-9F66-C1B2-6EE1-1A7411E9B0EA}"/>
                </a:ext>
              </a:extLst>
            </p:cNvPr>
            <p:cNvSpPr/>
            <p:nvPr/>
          </p:nvSpPr>
          <p:spPr>
            <a:xfrm>
              <a:off x="5283878" y="2287202"/>
              <a:ext cx="2007943" cy="2313931"/>
            </a:xfrm>
            <a:custGeom>
              <a:avLst/>
              <a:gdLst>
                <a:gd name="connsiteX0" fmla="*/ 0 w 2723172"/>
                <a:gd name="connsiteY0" fmla="*/ 1184580 h 2369160"/>
                <a:gd name="connsiteX1" fmla="*/ 592290 w 2723172"/>
                <a:gd name="connsiteY1" fmla="*/ 1 h 2369160"/>
                <a:gd name="connsiteX2" fmla="*/ 2130882 w 2723172"/>
                <a:gd name="connsiteY2" fmla="*/ 1 h 2369160"/>
                <a:gd name="connsiteX3" fmla="*/ 2723172 w 2723172"/>
                <a:gd name="connsiteY3" fmla="*/ 1184580 h 2369160"/>
                <a:gd name="connsiteX4" fmla="*/ 2130882 w 2723172"/>
                <a:gd name="connsiteY4" fmla="*/ 2369159 h 2369160"/>
                <a:gd name="connsiteX5" fmla="*/ 592290 w 2723172"/>
                <a:gd name="connsiteY5" fmla="*/ 2369159 h 2369160"/>
                <a:gd name="connsiteX6" fmla="*/ 0 w 2723172"/>
                <a:gd name="connsiteY6" fmla="*/ 1184580 h 23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172" h="2369160">
                  <a:moveTo>
                    <a:pt x="1361586" y="0"/>
                  </a:moveTo>
                  <a:lnTo>
                    <a:pt x="2723171" y="515292"/>
                  </a:lnTo>
                  <a:lnTo>
                    <a:pt x="2723171" y="1853868"/>
                  </a:lnTo>
                  <a:lnTo>
                    <a:pt x="1361586" y="2369160"/>
                  </a:lnTo>
                  <a:lnTo>
                    <a:pt x="1" y="1853868"/>
                  </a:lnTo>
                  <a:lnTo>
                    <a:pt x="1" y="515292"/>
                  </a:lnTo>
                  <a:lnTo>
                    <a:pt x="1361586" y="0"/>
                  </a:lnTo>
                  <a:close/>
                </a:path>
              </a:pathLst>
            </a:custGeom>
            <a:solidFill>
              <a:schemeClr val="bg1">
                <a:alpha val="78000"/>
              </a:schemeClr>
            </a:solidFill>
            <a:ln w="38100" cap="rnd" cmpd="sng">
              <a:solidFill>
                <a:schemeClr val="accent1">
                  <a:lumMod val="20000"/>
                  <a:lumOff val="80000"/>
                  <a:alpha val="48000"/>
                </a:schemeClr>
              </a:solidFill>
              <a:prstDash val="solid"/>
              <a:round/>
              <a:extLst>
                <a:ext uri="{C807C97D-BFC1-408E-A445-0C87EB9F89A2}">
                  <ask:lineSketchStyleProps xmlns:ask="http://schemas.microsoft.com/office/drawing/2018/sketchyshapes">
                    <ask:type>
                      <ask:lineSketchNone/>
                    </ask:type>
                  </ask:lineSketchStyleProps>
                </a:ext>
              </a:extLst>
            </a:ln>
            <a:effectLst>
              <a:outerShdw blurRad="63500" sx="120000" sy="120000" algn="ctr" rotWithShape="0">
                <a:schemeClr val="accent1">
                  <a:lumMod val="20000"/>
                  <a:lumOff val="80000"/>
                  <a:alpha val="94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69194" tIns="424361" rIns="369194" bIns="424361" numCol="1" spcCol="1270" anchor="ctr" anchorCtr="0">
              <a:noAutofit/>
            </a:bodyPr>
            <a:lstStyle/>
            <a:p>
              <a:pPr marL="0" lvl="0" indent="0" algn="ctr" defTabSz="1600200">
                <a:lnSpc>
                  <a:spcPct val="90000"/>
                </a:lnSpc>
                <a:spcBef>
                  <a:spcPct val="0"/>
                </a:spcBef>
                <a:spcAft>
                  <a:spcPct val="35000"/>
                </a:spcAft>
                <a:buNone/>
              </a:pPr>
              <a:endParaRPr lang="en-US" sz="3600" kern="1200">
                <a:solidFill>
                  <a:schemeClr val="accent6">
                    <a:lumMod val="50000"/>
                  </a:schemeClr>
                </a:solidFill>
              </a:endParaRPr>
            </a:p>
          </p:txBody>
        </p:sp>
        <p:pic>
          <p:nvPicPr>
            <p:cNvPr id="43" name="Picture 42" descr="A qr code with green dots&#10;&#10;Description automatically generated">
              <a:extLst>
                <a:ext uri="{FF2B5EF4-FFF2-40B4-BE49-F238E27FC236}">
                  <a16:creationId xmlns:a16="http://schemas.microsoft.com/office/drawing/2014/main" id="{BCFDD89E-EE5C-909C-9120-075DED7902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7976" y="4655154"/>
              <a:ext cx="1432090" cy="1432090"/>
            </a:xfrm>
            <a:prstGeom prst="rect">
              <a:avLst/>
            </a:prstGeom>
            <a:ln w="76200">
              <a:noFill/>
            </a:ln>
            <a:effectLst/>
          </p:spPr>
        </p:pic>
      </p:grpSp>
    </p:spTree>
    <p:extLst>
      <p:ext uri="{BB962C8B-B14F-4D97-AF65-F5344CB8AC3E}">
        <p14:creationId xmlns:p14="http://schemas.microsoft.com/office/powerpoint/2010/main" val="3264884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3D43DA-09CC-A560-884A-E4F74FDD165F}"/>
              </a:ext>
            </a:extLst>
          </p:cNvPr>
          <p:cNvPicPr>
            <a:picLocks noChangeAspect="1"/>
          </p:cNvPicPr>
          <p:nvPr/>
        </p:nvPicPr>
        <p:blipFill>
          <a:blip r:embed="rId2"/>
          <a:stretch>
            <a:fillRect/>
          </a:stretch>
        </p:blipFill>
        <p:spPr>
          <a:xfrm>
            <a:off x="368627" y="279718"/>
            <a:ext cx="4951895" cy="6408334"/>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57674A38-4664-5442-928D-0C673E8A9170}"/>
              </a:ext>
            </a:extLst>
          </p:cNvPr>
          <p:cNvSpPr>
            <a:spLocks noGrp="1"/>
          </p:cNvSpPr>
          <p:nvPr>
            <p:ph type="title"/>
          </p:nvPr>
        </p:nvSpPr>
        <p:spPr>
          <a:xfrm>
            <a:off x="5606980" y="542257"/>
            <a:ext cx="5337020" cy="1147762"/>
          </a:xfrm>
        </p:spPr>
        <p:txBody>
          <a:bodyPr/>
          <a:lstStyle/>
          <a:p>
            <a:r>
              <a:rPr lang="en-US" dirty="0">
                <a:solidFill>
                  <a:schemeClr val="accent6">
                    <a:lumMod val="50000"/>
                  </a:schemeClr>
                </a:solidFill>
              </a:rPr>
              <a:t>WHAT IS EXPECTED OF YOU?</a:t>
            </a:r>
          </a:p>
        </p:txBody>
      </p:sp>
      <p:sp>
        <p:nvSpPr>
          <p:cNvPr id="4" name="Content Placeholder 3">
            <a:extLst>
              <a:ext uri="{FF2B5EF4-FFF2-40B4-BE49-F238E27FC236}">
                <a16:creationId xmlns:a16="http://schemas.microsoft.com/office/drawing/2014/main" id="{91C812DC-B5F5-F910-6369-4BDA64387208}"/>
              </a:ext>
            </a:extLst>
          </p:cNvPr>
          <p:cNvSpPr>
            <a:spLocks noGrp="1"/>
          </p:cNvSpPr>
          <p:nvPr>
            <p:ph idx="1"/>
          </p:nvPr>
        </p:nvSpPr>
        <p:spPr>
          <a:xfrm>
            <a:off x="5606979" y="1990593"/>
            <a:ext cx="6359352" cy="4697459"/>
          </a:xfrm>
        </p:spPr>
        <p:txBody>
          <a:bodyPr>
            <a:normAutofit/>
          </a:bodyPr>
          <a:lstStyle/>
          <a:p>
            <a:r>
              <a:rPr lang="en-US" sz="1600" dirty="0"/>
              <a:t>Recruit approximately 16 to 22 adult patients with periodontitis</a:t>
            </a:r>
          </a:p>
          <a:p>
            <a:r>
              <a:rPr lang="en-US" sz="1600" dirty="0"/>
              <a:t>Administer a screening form, obtain informed consent, and assist participant with completing surveys</a:t>
            </a:r>
          </a:p>
          <a:p>
            <a:r>
              <a:rPr lang="en-US" sz="1600" dirty="0"/>
              <a:t>Record full mouth probing depth, bleeding on probing, and gingival recession at baseline, 6-week and 1-year follow-up visits and upload the periodontal chart</a:t>
            </a:r>
          </a:p>
          <a:p>
            <a:r>
              <a:rPr lang="en-US" sz="1600" dirty="0"/>
              <a:t>Dispense study antibiotics or placebo to your patient in conjunction with scaling and root planing (SRP) treatment</a:t>
            </a:r>
          </a:p>
          <a:p>
            <a:r>
              <a:rPr lang="en-US" sz="1600" dirty="0"/>
              <a:t>Counsel patients about their oral hygiene habits</a:t>
            </a:r>
          </a:p>
          <a:p>
            <a:r>
              <a:rPr lang="en-US" sz="1600" dirty="0"/>
              <a:t>Complete post-visit surveys at early re-evaluation at approximately 6-weeks after SRP and at the 1-year re-evaluation.</a:t>
            </a:r>
          </a:p>
        </p:txBody>
      </p:sp>
    </p:spTree>
    <p:extLst>
      <p:ext uri="{BB962C8B-B14F-4D97-AF65-F5344CB8AC3E}">
        <p14:creationId xmlns:p14="http://schemas.microsoft.com/office/powerpoint/2010/main" val="3598563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44830-E1E0-2A47-0E31-6659D1508B37}"/>
              </a:ext>
            </a:extLst>
          </p:cNvPr>
          <p:cNvSpPr>
            <a:spLocks noGrp="1"/>
          </p:cNvSpPr>
          <p:nvPr>
            <p:ph type="title"/>
          </p:nvPr>
        </p:nvSpPr>
        <p:spPr>
          <a:xfrm>
            <a:off x="320511" y="279718"/>
            <a:ext cx="6044779" cy="1147762"/>
          </a:xfrm>
        </p:spPr>
        <p:txBody>
          <a:bodyPr/>
          <a:lstStyle/>
          <a:p>
            <a:r>
              <a:rPr lang="en-US" dirty="0"/>
              <a:t>WHAT IS EXPECTED OF MY PATIENTS?</a:t>
            </a:r>
          </a:p>
        </p:txBody>
      </p:sp>
      <p:sp>
        <p:nvSpPr>
          <p:cNvPr id="3" name="Content Placeholder 2">
            <a:extLst>
              <a:ext uri="{FF2B5EF4-FFF2-40B4-BE49-F238E27FC236}">
                <a16:creationId xmlns:a16="http://schemas.microsoft.com/office/drawing/2014/main" id="{554BDE8B-AED3-F8E5-9279-975AFE8F8579}"/>
              </a:ext>
            </a:extLst>
          </p:cNvPr>
          <p:cNvSpPr>
            <a:spLocks noGrp="1"/>
          </p:cNvSpPr>
          <p:nvPr>
            <p:ph idx="1"/>
          </p:nvPr>
        </p:nvSpPr>
        <p:spPr>
          <a:xfrm>
            <a:off x="320511" y="1691655"/>
            <a:ext cx="6440773" cy="4886627"/>
          </a:xfrm>
        </p:spPr>
        <p:txBody>
          <a:bodyPr>
            <a:normAutofit/>
          </a:bodyPr>
          <a:lstStyle/>
          <a:p>
            <a:r>
              <a:rPr lang="en-US" sz="1600" dirty="0"/>
              <a:t>Be 40 years old or older</a:t>
            </a:r>
          </a:p>
          <a:p>
            <a:r>
              <a:rPr lang="en-US" sz="1600" dirty="0"/>
              <a:t>Being treated for periodontal disease stage II-III, grades A-C (previously generalized moderate-to-severe periodontitis)</a:t>
            </a:r>
          </a:p>
          <a:p>
            <a:r>
              <a:rPr lang="en-US" sz="1600" dirty="0"/>
              <a:t>Have not used systemic antibiotics in the previous 3 months</a:t>
            </a:r>
          </a:p>
          <a:p>
            <a:r>
              <a:rPr lang="en-US" sz="1600" dirty="0"/>
              <a:t>Have not had periodontal therapy (including SPR D4341, D4342) in the previous 6 months</a:t>
            </a:r>
          </a:p>
          <a:p>
            <a:r>
              <a:rPr lang="en-US" sz="1600" dirty="0"/>
              <a:t>Complete screening forms upon arrival to your office</a:t>
            </a:r>
          </a:p>
          <a:p>
            <a:r>
              <a:rPr lang="en-US" sz="1600" dirty="0"/>
              <a:t>Be willing to be randomly assigned to receive a 10-day course of either placebo or study antibiotics and to take the assigned pills every 8 hours for 10 days</a:t>
            </a:r>
          </a:p>
          <a:p>
            <a:r>
              <a:rPr lang="en-US" sz="1600" dirty="0"/>
              <a:t>Receive scaling and root planing and the antibiotic/placebo regime</a:t>
            </a:r>
          </a:p>
          <a:p>
            <a:r>
              <a:rPr lang="en-US" sz="1600" dirty="0"/>
              <a:t>Complete short web-based surveys at baseline, 10 days after baseline, and at the 6-week and 1-year follow-up visits</a:t>
            </a:r>
          </a:p>
        </p:txBody>
      </p:sp>
      <p:pic>
        <p:nvPicPr>
          <p:cNvPr id="4" name="Picture 3">
            <a:extLst>
              <a:ext uri="{FF2B5EF4-FFF2-40B4-BE49-F238E27FC236}">
                <a16:creationId xmlns:a16="http://schemas.microsoft.com/office/drawing/2014/main" id="{D73B8748-B2CD-CE96-2283-AA6559A75A5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21050" y="174433"/>
            <a:ext cx="4950438" cy="640833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531432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1D369-EE02-ED59-5C2E-56730DCAA983}"/>
              </a:ext>
            </a:extLst>
          </p:cNvPr>
          <p:cNvSpPr txBox="1">
            <a:spLocks/>
          </p:cNvSpPr>
          <p:nvPr/>
        </p:nvSpPr>
        <p:spPr>
          <a:xfrm>
            <a:off x="386029" y="1131061"/>
            <a:ext cx="6161671" cy="1464828"/>
          </a:xfrm>
          <a:prstGeom prst="rect">
            <a:avLst/>
          </a:prstGeom>
        </p:spPr>
        <p:txBody>
          <a:bodyPr>
            <a:noAutofit/>
          </a:bodyPr>
          <a:lstStyle>
            <a:lvl1pPr algn="l" defTabSz="914400" rtl="0" eaLnBrk="1" latinLnBrk="0" hangingPunct="1">
              <a:lnSpc>
                <a:spcPct val="120000"/>
              </a:lnSpc>
              <a:spcBef>
                <a:spcPct val="0"/>
              </a:spcBef>
              <a:buNone/>
              <a:defRPr sz="3600" b="1" kern="1200" cap="none" spc="0" baseline="0">
                <a:solidFill>
                  <a:schemeClr val="tx1"/>
                </a:solidFill>
                <a:latin typeface="Proxima Nova Rg" panose="02000506030000020004"/>
                <a:ea typeface="+mj-ea"/>
                <a:cs typeface="+mj-cs"/>
              </a:defRPr>
            </a:lvl1pPr>
          </a:lstStyle>
          <a:p>
            <a:pPr algn="ctr"/>
            <a:r>
              <a:rPr lang="en-US" sz="2400" b="0" dirty="0"/>
              <a:t>NATIONALDENTALPBRN.COM</a:t>
            </a:r>
            <a:br>
              <a:rPr lang="en-US" sz="2400" b="0" dirty="0"/>
            </a:br>
            <a:r>
              <a:rPr lang="en-US" sz="2400" b="0" dirty="0"/>
              <a:t>/BLOG/PAAS</a:t>
            </a:r>
          </a:p>
        </p:txBody>
      </p:sp>
      <p:pic>
        <p:nvPicPr>
          <p:cNvPr id="3" name="Picture 2">
            <a:extLst>
              <a:ext uri="{FF2B5EF4-FFF2-40B4-BE49-F238E27FC236}">
                <a16:creationId xmlns:a16="http://schemas.microsoft.com/office/drawing/2014/main" id="{9E683556-29FE-9799-1D96-9097F66F6A67}"/>
              </a:ext>
            </a:extLst>
          </p:cNvPr>
          <p:cNvPicPr>
            <a:picLocks noChangeAspect="1"/>
          </p:cNvPicPr>
          <p:nvPr/>
        </p:nvPicPr>
        <p:blipFill>
          <a:blip r:embed="rId2"/>
          <a:srcRect/>
          <a:stretch/>
        </p:blipFill>
        <p:spPr>
          <a:xfrm>
            <a:off x="1504921" y="2300168"/>
            <a:ext cx="3923888" cy="3923888"/>
          </a:xfrm>
          <a:prstGeom prst="rect">
            <a:avLst/>
          </a:prstGeom>
          <a:ln w="76200">
            <a:solidFill>
              <a:schemeClr val="bg1"/>
            </a:solidFill>
          </a:ln>
          <a:effectLst>
            <a:outerShdw blurRad="63500" sx="102000" sy="102000" algn="ctr" rotWithShape="0">
              <a:prstClr val="black">
                <a:alpha val="40000"/>
              </a:prstClr>
            </a:outerShdw>
          </a:effectLst>
        </p:spPr>
      </p:pic>
      <p:pic>
        <p:nvPicPr>
          <p:cNvPr id="4" name="Picture 3">
            <a:extLst>
              <a:ext uri="{FF2B5EF4-FFF2-40B4-BE49-F238E27FC236}">
                <a16:creationId xmlns:a16="http://schemas.microsoft.com/office/drawing/2014/main" id="{ABB124C1-C01B-5E3B-FC26-2009C7F4AC57}"/>
              </a:ext>
            </a:extLst>
          </p:cNvPr>
          <p:cNvPicPr>
            <a:picLocks noChangeAspect="1"/>
          </p:cNvPicPr>
          <p:nvPr/>
        </p:nvPicPr>
        <p:blipFill>
          <a:blip r:embed="rId3"/>
          <a:stretch>
            <a:fillRect/>
          </a:stretch>
        </p:blipFill>
        <p:spPr>
          <a:xfrm>
            <a:off x="6763192" y="267011"/>
            <a:ext cx="5065098" cy="6323977"/>
          </a:xfrm>
          <a:prstGeom prst="rect">
            <a:avLst/>
          </a:prstGeom>
          <a:ln w="76200">
            <a:solidFill>
              <a:schemeClr val="bg1"/>
            </a:solidFill>
          </a:ln>
          <a:effectLst>
            <a:outerShdw blurRad="63500" sx="102000" sy="102000" algn="ctr" rotWithShape="0">
              <a:prstClr val="black">
                <a:alpha val="40000"/>
              </a:prstClr>
            </a:outerShdw>
          </a:effectLst>
        </p:spPr>
      </p:pic>
      <p:sp>
        <p:nvSpPr>
          <p:cNvPr id="5" name="Title 1">
            <a:extLst>
              <a:ext uri="{FF2B5EF4-FFF2-40B4-BE49-F238E27FC236}">
                <a16:creationId xmlns:a16="http://schemas.microsoft.com/office/drawing/2014/main" id="{FCD13CAC-2E5D-12A8-5C59-2359138C58D4}"/>
              </a:ext>
            </a:extLst>
          </p:cNvPr>
          <p:cNvSpPr txBox="1">
            <a:spLocks/>
          </p:cNvSpPr>
          <p:nvPr/>
        </p:nvSpPr>
        <p:spPr>
          <a:xfrm>
            <a:off x="444474" y="376433"/>
            <a:ext cx="6044779" cy="1147762"/>
          </a:xfrm>
          <a:prstGeom prst="rect">
            <a:avLst/>
          </a:prstGeom>
        </p:spPr>
        <p:txBody>
          <a:bodyPr/>
          <a:lstStyle>
            <a:lvl1pPr algn="l" defTabSz="914400" rtl="0" eaLnBrk="1" latinLnBrk="0" hangingPunct="1">
              <a:lnSpc>
                <a:spcPct val="120000"/>
              </a:lnSpc>
              <a:spcBef>
                <a:spcPct val="0"/>
              </a:spcBef>
              <a:buNone/>
              <a:defRPr sz="3600" b="1" kern="1200" cap="none" spc="0" baseline="0">
                <a:solidFill>
                  <a:schemeClr val="tx1"/>
                </a:solidFill>
                <a:latin typeface="Proxima Nova Rg" panose="02000506030000020004"/>
                <a:ea typeface="+mj-ea"/>
                <a:cs typeface="+mj-cs"/>
              </a:defRPr>
            </a:lvl1pPr>
          </a:lstStyle>
          <a:p>
            <a:pPr algn="ctr"/>
            <a:r>
              <a:rPr lang="en-US" dirty="0">
                <a:solidFill>
                  <a:schemeClr val="accent6">
                    <a:lumMod val="50000"/>
                  </a:schemeClr>
                </a:solidFill>
              </a:rPr>
              <a:t>VISIT OUR WEBPAGE</a:t>
            </a:r>
          </a:p>
        </p:txBody>
      </p:sp>
    </p:spTree>
    <p:extLst>
      <p:ext uri="{BB962C8B-B14F-4D97-AF65-F5344CB8AC3E}">
        <p14:creationId xmlns:p14="http://schemas.microsoft.com/office/powerpoint/2010/main" val="27858759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1066" y="136525"/>
            <a:ext cx="9140472" cy="1630729"/>
          </a:xfrm>
          <a:prstGeom prst="rect">
            <a:avLst/>
          </a:prstGeom>
        </p:spPr>
        <p:txBody>
          <a:bodyPr vert="horz" lIns="91440" tIns="45720" rIns="91440" bIns="45720" rtlCol="0" anchor="ctr">
            <a:normAutofit/>
          </a:bodyPr>
          <a:lstStyle/>
          <a:p>
            <a:pPr>
              <a:lnSpc>
                <a:spcPct val="90000"/>
              </a:lnSpc>
              <a:spcBef>
                <a:spcPct val="0"/>
              </a:spcBef>
              <a:spcAft>
                <a:spcPts val="600"/>
              </a:spcAft>
              <a:defRPr/>
            </a:pPr>
            <a:r>
              <a:rPr lang="en-US" sz="4000" dirty="0">
                <a:solidFill>
                  <a:schemeClr val="accent6">
                    <a:lumMod val="50000"/>
                  </a:schemeClr>
                </a:solidFill>
                <a:latin typeface="Adobe Handwriting Ernie" panose="03050502040307020404" pitchFamily="66" charset="0"/>
              </a:rPr>
              <a:t>Join the network!</a:t>
            </a:r>
          </a:p>
          <a:p>
            <a:pPr>
              <a:lnSpc>
                <a:spcPct val="90000"/>
              </a:lnSpc>
              <a:spcBef>
                <a:spcPct val="0"/>
              </a:spcBef>
              <a:spcAft>
                <a:spcPts val="600"/>
              </a:spcAft>
              <a:defRPr/>
            </a:pPr>
            <a:r>
              <a:rPr lang="en-US" sz="3600" b="1" kern="1200" dirty="0">
                <a:solidFill>
                  <a:schemeClr val="accent6">
                    <a:lumMod val="50000"/>
                  </a:schemeClr>
                </a:solidFill>
                <a:latin typeface="Proxima Nova Rg" panose="02000506030000020004" pitchFamily="2" charset="0"/>
                <a:ea typeface="+mj-ea"/>
                <a:cs typeface="+mj-cs"/>
              </a:rPr>
              <a:t>YOU CAN BE A MEMBER TOO! </a:t>
            </a:r>
          </a:p>
        </p:txBody>
      </p:sp>
      <p:pic>
        <p:nvPicPr>
          <p:cNvPr id="3" name="Picture 2">
            <a:extLst>
              <a:ext uri="{FF2B5EF4-FFF2-40B4-BE49-F238E27FC236}">
                <a16:creationId xmlns:a16="http://schemas.microsoft.com/office/drawing/2014/main" id="{508414AE-E5A0-1FB6-4020-28DCA0037B1E}"/>
              </a:ext>
            </a:extLst>
          </p:cNvPr>
          <p:cNvPicPr>
            <a:picLocks noChangeAspect="1"/>
          </p:cNvPicPr>
          <p:nvPr/>
        </p:nvPicPr>
        <p:blipFill rotWithShape="1">
          <a:blip r:embed="rId3">
            <a:extLst>
              <a:ext uri="{28A0092B-C50C-407E-A947-70E740481C1C}">
                <a14:useLocalDpi xmlns:a14="http://schemas.microsoft.com/office/drawing/2010/main" val="0"/>
              </a:ext>
            </a:extLst>
          </a:blip>
          <a:srcRect l="15353" r="15353" b="8769"/>
          <a:stretch/>
        </p:blipFill>
        <p:spPr>
          <a:xfrm>
            <a:off x="7983414" y="3162081"/>
            <a:ext cx="4208585" cy="3695919"/>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sp>
        <p:nvSpPr>
          <p:cNvPr id="45061" name="Slide Number Placeholder 4"/>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4385BCDD-0EE8-FE42-B3AD-5EBCC0A32333}" type="slidenum">
              <a:rPr lang="en-US" smtClean="0"/>
              <a:pPr algn="r">
                <a:spcAft>
                  <a:spcPts val="600"/>
                </a:spcAft>
                <a:defRPr/>
              </a:pPr>
              <a:t>9</a:t>
            </a:fld>
            <a:endParaRPr lang="en-US" sz="1200">
              <a:solidFill>
                <a:srgbClr val="FFFFFF"/>
              </a:solidFill>
            </a:endParaRPr>
          </a:p>
        </p:txBody>
      </p:sp>
      <p:pic>
        <p:nvPicPr>
          <p:cNvPr id="2" name="Picture 1" descr="Qr code&#10;&#10;Description automatically generated">
            <a:extLst>
              <a:ext uri="{FF2B5EF4-FFF2-40B4-BE49-F238E27FC236}">
                <a16:creationId xmlns:a16="http://schemas.microsoft.com/office/drawing/2014/main" id="{5C86BB79-5596-EB2E-82A8-9AD087A95A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67060" y="372426"/>
            <a:ext cx="2789655" cy="2789655"/>
          </a:xfrm>
          <a:prstGeom prst="rect">
            <a:avLst/>
          </a:prstGeom>
        </p:spPr>
      </p:pic>
      <p:sp>
        <p:nvSpPr>
          <p:cNvPr id="5" name="TextBox 4">
            <a:extLst>
              <a:ext uri="{FF2B5EF4-FFF2-40B4-BE49-F238E27FC236}">
                <a16:creationId xmlns:a16="http://schemas.microsoft.com/office/drawing/2014/main" id="{1704C55F-1C37-B399-C4C4-03B853367C8F}"/>
              </a:ext>
            </a:extLst>
          </p:cNvPr>
          <p:cNvSpPr txBox="1"/>
          <p:nvPr/>
        </p:nvSpPr>
        <p:spPr>
          <a:xfrm>
            <a:off x="1263353" y="6321365"/>
            <a:ext cx="7698534" cy="400110"/>
          </a:xfrm>
          <a:prstGeom prst="rect">
            <a:avLst/>
          </a:prstGeom>
          <a:noFill/>
        </p:spPr>
        <p:txBody>
          <a:bodyPr wrap="square">
            <a:spAutoFit/>
          </a:bodyPr>
          <a:lstStyle/>
          <a:p>
            <a:r>
              <a:rPr lang="en-US" sz="2000" dirty="0">
                <a:solidFill>
                  <a:schemeClr val="accent6">
                    <a:lumMod val="50000"/>
                  </a:schemeClr>
                </a:solidFill>
                <a:latin typeface="Proxima Nova Rg" panose="02000506030000020004" pitchFamily="2" charset="0"/>
              </a:rPr>
              <a:t>CONTACT US:  </a:t>
            </a:r>
            <a:r>
              <a:rPr lang="en-US" sz="2000" dirty="0">
                <a:solidFill>
                  <a:schemeClr val="accent6">
                    <a:lumMod val="50000"/>
                  </a:schemeClr>
                </a:solidFill>
                <a:latin typeface="Proxima Nova Rg" panose="02000506030000020004" pitchFamily="2" charset="0"/>
                <a:hlinkClick r:id="rId5">
                  <a:extLst>
                    <a:ext uri="{A12FA001-AC4F-418D-AE19-62706E023703}">
                      <ahyp:hlinkClr xmlns:ahyp="http://schemas.microsoft.com/office/drawing/2018/hyperlinkcolor" val="tx"/>
                    </a:ext>
                  </a:extLst>
                </a:hlinkClick>
              </a:rPr>
              <a:t>NATIONALDPBRN@UAB.EDU</a:t>
            </a:r>
            <a:endParaRPr lang="en-US" sz="2000" dirty="0">
              <a:solidFill>
                <a:schemeClr val="accent6">
                  <a:lumMod val="50000"/>
                </a:schemeClr>
              </a:solidFill>
              <a:latin typeface="Proxima Nova Rg" panose="02000506030000020004" pitchFamily="2" charset="0"/>
            </a:endParaRPr>
          </a:p>
        </p:txBody>
      </p:sp>
      <p:graphicFrame>
        <p:nvGraphicFramePr>
          <p:cNvPr id="45069" name="Text Box 5">
            <a:extLst>
              <a:ext uri="{FF2B5EF4-FFF2-40B4-BE49-F238E27FC236}">
                <a16:creationId xmlns:a16="http://schemas.microsoft.com/office/drawing/2014/main" id="{9F379C85-9315-6051-1762-3C8B942C1D96}"/>
              </a:ext>
            </a:extLst>
          </p:cNvPr>
          <p:cNvGraphicFramePr/>
          <p:nvPr>
            <p:extLst>
              <p:ext uri="{D42A27DB-BD31-4B8C-83A1-F6EECF244321}">
                <p14:modId xmlns:p14="http://schemas.microsoft.com/office/powerpoint/2010/main" val="937181277"/>
              </p:ext>
            </p:extLst>
          </p:nvPr>
        </p:nvGraphicFramePr>
        <p:xfrm>
          <a:off x="345737" y="1327317"/>
          <a:ext cx="6699926" cy="487093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016488236"/>
      </p:ext>
    </p:extLst>
  </p:cSld>
  <p:clrMapOvr>
    <a:masterClrMapping/>
  </p:clrMapOvr>
  <p:transition spd="med" advTm="19472">
    <p:pull/>
  </p:transition>
</p:sld>
</file>

<file path=ppt/theme/theme1.xml><?xml version="1.0" encoding="utf-8"?>
<a:theme xmlns:a="http://schemas.openxmlformats.org/drawingml/2006/main" name="AfterglowVTI">
  <a:themeElements>
    <a:clrScheme name="AnalogousFromRegularSeed_2SEEDS">
      <a:dk1>
        <a:srgbClr val="000000"/>
      </a:dk1>
      <a:lt1>
        <a:srgbClr val="FFFFFF"/>
      </a:lt1>
      <a:dk2>
        <a:srgbClr val="3D2229"/>
      </a:dk2>
      <a:lt2>
        <a:srgbClr val="E2E5E8"/>
      </a:lt2>
      <a:accent1>
        <a:srgbClr val="D56A17"/>
      </a:accent1>
      <a:accent2>
        <a:srgbClr val="E72D29"/>
      </a:accent2>
      <a:accent3>
        <a:srgbClr val="B8A221"/>
      </a:accent3>
      <a:accent4>
        <a:srgbClr val="14B4A3"/>
      </a:accent4>
      <a:accent5>
        <a:srgbClr val="29ADE7"/>
      </a:accent5>
      <a:accent6>
        <a:srgbClr val="174CD5"/>
      </a:accent6>
      <a:hlink>
        <a:srgbClr val="3F87BF"/>
      </a:hlink>
      <a:folHlink>
        <a:srgbClr val="7F7F7F"/>
      </a:folHlink>
    </a:clrScheme>
    <a:fontScheme name="Trade Gothic">
      <a:majorFont>
        <a:latin typeface="Trade Gothic Next Cond"/>
        <a:ea typeface=""/>
        <a:cs typeface=""/>
      </a:majorFont>
      <a:minorFont>
        <a:latin typeface="Trade Gothic N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fterglowVTI" id="{804DBEB7-1920-4C72-A0CB-091339F1875F}" vid="{D4C59F5A-9ECA-4C96-BDFD-0606A75324E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10986E8AA946542AEE3AA5729A4AFF7" ma:contentTypeVersion="16" ma:contentTypeDescription="Create a new document." ma:contentTypeScope="" ma:versionID="9bda264cc647b64b7c3209c2b24589e1">
  <xsd:schema xmlns:xsd="http://www.w3.org/2001/XMLSchema" xmlns:xs="http://www.w3.org/2001/XMLSchema" xmlns:p="http://schemas.microsoft.com/office/2006/metadata/properties" xmlns:ns2="5138f977-bcbc-4a80-a409-53b2114c09fb" xmlns:ns3="346b0dea-ad14-48a0-86af-92055dbc95cc" targetNamespace="http://schemas.microsoft.com/office/2006/metadata/properties" ma:root="true" ma:fieldsID="c7d1874a98b61eb6cd3b6decc0542256" ns2:_="" ns3:_="">
    <xsd:import namespace="5138f977-bcbc-4a80-a409-53b2114c09fb"/>
    <xsd:import namespace="346b0dea-ad14-48a0-86af-92055dbc95c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38f977-bcbc-4a80-a409-53b2114c09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cb661bd-580e-4f87-9e86-f3e9db1d3ba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6b0dea-ad14-48a0-86af-92055dbc95c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557c86c-47ca-44d3-8f3a-c831fb4e32b4}" ma:internalName="TaxCatchAll" ma:showField="CatchAllData" ma:web="346b0dea-ad14-48a0-86af-92055dbc95c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38f977-bcbc-4a80-a409-53b2114c09fb">
      <Terms xmlns="http://schemas.microsoft.com/office/infopath/2007/PartnerControls"/>
    </lcf76f155ced4ddcb4097134ff3c332f>
    <TaxCatchAll xmlns="346b0dea-ad14-48a0-86af-92055dbc95cc" xsi:nil="true"/>
  </documentManagement>
</p:properties>
</file>

<file path=customXml/itemProps1.xml><?xml version="1.0" encoding="utf-8"?>
<ds:datastoreItem xmlns:ds="http://schemas.openxmlformats.org/officeDocument/2006/customXml" ds:itemID="{FC5A0A86-CE08-41AF-BD1F-E7DCF5E34EB1}">
  <ds:schemaRefs>
    <ds:schemaRef ds:uri="http://schemas.microsoft.com/sharepoint/v3/contenttype/forms"/>
  </ds:schemaRefs>
</ds:datastoreItem>
</file>

<file path=customXml/itemProps2.xml><?xml version="1.0" encoding="utf-8"?>
<ds:datastoreItem xmlns:ds="http://schemas.openxmlformats.org/officeDocument/2006/customXml" ds:itemID="{F2F6CC20-09FF-41D0-AA4F-3FDD39880C75}">
  <ds:schemaRefs>
    <ds:schemaRef ds:uri="346b0dea-ad14-48a0-86af-92055dbc95cc"/>
    <ds:schemaRef ds:uri="5138f977-bcbc-4a80-a409-53b2114c09f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FBB26CD-D000-4626-AB77-5614C88776C6}">
  <ds:schemaRefs>
    <ds:schemaRef ds:uri="5138f977-bcbc-4a80-a409-53b2114c09fb"/>
    <ds:schemaRef ds:uri="http://purl.org/dc/dcmitype/"/>
    <ds:schemaRef ds:uri="http://purl.org/dc/elements/1.1/"/>
    <ds:schemaRef ds:uri="http://www.w3.org/XML/1998/namespace"/>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346b0dea-ad14-48a0-86af-92055dbc95cc"/>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111</TotalTime>
  <Words>899</Words>
  <Application>Microsoft Office PowerPoint</Application>
  <PresentationFormat>Widescreen</PresentationFormat>
  <Paragraphs>63</Paragraphs>
  <Slides>10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Adobe Handwriting Ernie</vt:lpstr>
      <vt:lpstr>Arial</vt:lpstr>
      <vt:lpstr>Calibri</vt:lpstr>
      <vt:lpstr>Ebrima</vt:lpstr>
      <vt:lpstr>Proxima Nova Rg</vt:lpstr>
      <vt:lpstr>Trade Gothic Next Cond</vt:lpstr>
      <vt:lpstr>Trade Gothic Next Light</vt:lpstr>
      <vt:lpstr>AfterglowVTI</vt:lpstr>
      <vt:lpstr>Periodontal  Adjunctive Antibiotics Study (PAAS) </vt:lpstr>
      <vt:lpstr>DENTAL PROVIDERS AND RESEARCH</vt:lpstr>
      <vt:lpstr>The National Dental PBRN invites you to participate in the PAAS Study</vt:lpstr>
      <vt:lpstr>WHY IS THIS STUDY BEING DONE?</vt:lpstr>
      <vt:lpstr>WHY SHOULD YOU PARTICIPATE?</vt:lpstr>
      <vt:lpstr>WHAT IS EXPECTED OF YOU?</vt:lpstr>
      <vt:lpstr>WHAT IS EXPECTED OF MY PATIENTS?</vt:lpstr>
      <vt:lpstr>PowerPoint Presentation</vt:lpstr>
      <vt:lpstr>PowerPoint Presentation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Periodontal Adjunctive Antibiotics Study  (PAAS) </dc:title>
  <dc:creator>Ball, Brittni M</dc:creator>
  <cp:lastModifiedBy>Ball, Brittni M</cp:lastModifiedBy>
  <cp:revision>1</cp:revision>
  <dcterms:created xsi:type="dcterms:W3CDTF">2023-09-06T19:42:33Z</dcterms:created>
  <dcterms:modified xsi:type="dcterms:W3CDTF">2023-09-13T16:25:24Z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0x010100710986E8AA946542AEE3AA5729A4AFF7</vt:lpwstr>
  </property>
  <property fmtid="{D5CDD505-2E9C-101B-9397-08002B2CF9AE}" pid="3" name="MediaServiceImageTags">
    <vt:lpwstr/>
  </property>
</Properties>
</file>